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59"/>
  </p:notesMasterIdLst>
  <p:sldIdLst>
    <p:sldId id="321" r:id="rId3"/>
    <p:sldId id="278" r:id="rId4"/>
    <p:sldId id="339" r:id="rId5"/>
    <p:sldId id="279" r:id="rId6"/>
    <p:sldId id="256" r:id="rId7"/>
    <p:sldId id="312" r:id="rId8"/>
    <p:sldId id="340" r:id="rId9"/>
    <p:sldId id="338" r:id="rId10"/>
    <p:sldId id="280" r:id="rId11"/>
    <p:sldId id="276" r:id="rId12"/>
    <p:sldId id="283" r:id="rId13"/>
    <p:sldId id="341" r:id="rId14"/>
    <p:sldId id="275" r:id="rId15"/>
    <p:sldId id="273" r:id="rId16"/>
    <p:sldId id="277" r:id="rId17"/>
    <p:sldId id="274" r:id="rId18"/>
    <p:sldId id="342" r:id="rId19"/>
    <p:sldId id="282" r:id="rId20"/>
    <p:sldId id="272" r:id="rId21"/>
    <p:sldId id="269" r:id="rId22"/>
    <p:sldId id="271" r:id="rId23"/>
    <p:sldId id="299" r:id="rId24"/>
    <p:sldId id="270" r:id="rId25"/>
    <p:sldId id="268" r:id="rId26"/>
    <p:sldId id="284" r:id="rId27"/>
    <p:sldId id="267" r:id="rId28"/>
    <p:sldId id="266" r:id="rId29"/>
    <p:sldId id="262" r:id="rId30"/>
    <p:sldId id="265" r:id="rId31"/>
    <p:sldId id="264" r:id="rId32"/>
    <p:sldId id="263" r:id="rId33"/>
    <p:sldId id="261" r:id="rId34"/>
    <p:sldId id="309" r:id="rId35"/>
    <p:sldId id="308" r:id="rId36"/>
    <p:sldId id="288" r:id="rId37"/>
    <p:sldId id="307" r:id="rId38"/>
    <p:sldId id="311" r:id="rId39"/>
    <p:sldId id="305" r:id="rId40"/>
    <p:sldId id="304" r:id="rId41"/>
    <p:sldId id="303" r:id="rId42"/>
    <p:sldId id="302" r:id="rId43"/>
    <p:sldId id="301" r:id="rId44"/>
    <p:sldId id="320" r:id="rId45"/>
    <p:sldId id="300" r:id="rId46"/>
    <p:sldId id="298" r:id="rId47"/>
    <p:sldId id="297" r:id="rId48"/>
    <p:sldId id="296" r:id="rId49"/>
    <p:sldId id="287" r:id="rId50"/>
    <p:sldId id="292" r:id="rId51"/>
    <p:sldId id="319" r:id="rId52"/>
    <p:sldId id="326" r:id="rId53"/>
    <p:sldId id="332" r:id="rId54"/>
    <p:sldId id="328" r:id="rId55"/>
    <p:sldId id="313" r:id="rId56"/>
    <p:sldId id="333" r:id="rId57"/>
    <p:sldId id="343" r:id="rId5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oEg29dcxRzLc2TzhRJqCQ" hashData="1xjvS2AgNng1TccwPpkE1WIBEh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C4400"/>
    <a:srgbClr val="E6CC82"/>
    <a:srgbClr val="48330C"/>
    <a:srgbClr val="936719"/>
    <a:srgbClr val="007434"/>
    <a:srgbClr val="00421E"/>
    <a:srgbClr val="6C5516"/>
    <a:srgbClr val="D60093"/>
    <a:srgbClr val="FF3300"/>
    <a:srgbClr val="9933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180" autoAdjust="0"/>
  </p:normalViewPr>
  <p:slideViewPr>
    <p:cSldViewPr>
      <p:cViewPr>
        <p:scale>
          <a:sx n="40" d="100"/>
          <a:sy n="40" d="100"/>
        </p:scale>
        <p:origin x="-954" y="-75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26DE326-843D-48AE-8EB5-7792D23FB32E}" type="datetimeFigureOut">
              <a:rPr lang="es-ES" smtClean="0"/>
              <a:pPr/>
              <a:t>20/12/2014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9B48C0-05BF-494B-9B22-0444FC346BB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19B48C0-05BF-494B-9B22-0444FC346BB1}"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19B48C0-05BF-494B-9B22-0444FC346BB1}" type="slidenum">
              <a:rPr lang="es-ES" smtClean="0"/>
              <a:pPr/>
              <a:t>9</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19B48C0-05BF-494B-9B22-0444FC346BB1}" type="slidenum">
              <a:rPr lang="es-ES" smtClean="0"/>
              <a:pPr/>
              <a:t>39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03E7042-EFFE-4986-8CE4-5385B495BB5F}" type="datetimeFigureOut">
              <a:rPr lang="es-ES" smtClean="0"/>
              <a:pPr/>
              <a:t>20/12/2014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03E7042-EFFE-4986-8CE4-5385B495BB5F}" type="datetimeFigureOut">
              <a:rPr lang="es-ES" smtClean="0"/>
              <a:pPr/>
              <a:t>20/12/2014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03E7042-EFFE-4986-8CE4-5385B495BB5F}" type="datetimeFigureOut">
              <a:rPr lang="es-ES" smtClean="0"/>
              <a:pPr/>
              <a:t>20/12/2014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03E7042-EFFE-4986-8CE4-5385B495BB5F}" type="datetimeFigureOut">
              <a:rPr lang="es-ES" smtClean="0"/>
              <a:pPr/>
              <a:t>20/12/2014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03E7042-EFFE-4986-8CE4-5385B495BB5F}" type="datetimeFigureOut">
              <a:rPr lang="es-ES" smtClean="0"/>
              <a:pPr/>
              <a:t>20/12/2014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03E7042-EFFE-4986-8CE4-5385B495BB5F}" type="datetimeFigureOut">
              <a:rPr lang="es-ES" smtClean="0"/>
              <a:pPr/>
              <a:t>20/12/2014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03E7042-EFFE-4986-8CE4-5385B495BB5F}" type="datetimeFigureOut">
              <a:rPr lang="es-ES" smtClean="0"/>
              <a:pPr/>
              <a:t>20/12/2014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03E7042-EFFE-4986-8CE4-5385B495BB5F}" type="datetimeFigureOut">
              <a:rPr lang="es-ES" smtClean="0"/>
              <a:pPr/>
              <a:t>20/12/2014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03E7042-EFFE-4986-8CE4-5385B495BB5F}" type="datetimeFigureOut">
              <a:rPr lang="es-ES" smtClean="0"/>
              <a:pPr/>
              <a:t>20/12/2014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03E7042-EFFE-4986-8CE4-5385B495BB5F}" type="datetimeFigureOut">
              <a:rPr lang="es-ES" smtClean="0"/>
              <a:pPr/>
              <a:t>20/12/2014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03E7042-EFFE-4986-8CE4-5385B495BB5F}" type="datetimeFigureOut">
              <a:rPr lang="es-ES" smtClean="0"/>
              <a:pPr/>
              <a:t>20/12/2014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2F0FB12-3032-4DEB-A769-FE70F8126A6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3E7042-EFFE-4986-8CE4-5385B495BB5F}" type="datetimeFigureOut">
              <a:rPr lang="es-ES" smtClean="0"/>
              <a:pPr/>
              <a:t>20/12/2014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4AD568-560D-42C0-9587-4D7BA62E5AE6}"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9B9BBA8-D733-42C3-AD1D-75CFCD61480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3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1.xml"/><Relationship Id="rId4" Type="http://schemas.openxmlformats.org/officeDocument/2006/relationships/image" Target="../media/image61.png"/></Relationships>
</file>

<file path=ppt/slides/_rels/slide4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66.jpeg"/><Relationship Id="rId1" Type="http://schemas.openxmlformats.org/officeDocument/2006/relationships/slideLayout" Target="../slideLayouts/slideLayout1.xml"/><Relationship Id="rId4" Type="http://schemas.openxmlformats.org/officeDocument/2006/relationships/image" Target="../media/image61.png"/></Relationships>
</file>

<file path=ppt/slides/_rels/slide4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jpeg"/><Relationship Id="rId1" Type="http://schemas.openxmlformats.org/officeDocument/2006/relationships/slideLayout" Target="../slideLayouts/slideLayout1.xml"/><Relationship Id="rId4" Type="http://schemas.openxmlformats.org/officeDocument/2006/relationships/image" Target="../media/image79.png"/></Relationships>
</file>

<file path=ppt/slides/_rels/slide5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0.png"/><Relationship Id="rId7" Type="http://schemas.openxmlformats.org/officeDocument/2006/relationships/image" Target="../media/image82.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3.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1.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26762"/>
            <a:ext cx="9144000" cy="6871393"/>
          </a:xfrm>
        </p:spPr>
        <p:txBody>
          <a:bodyPr/>
          <a:lstStyle/>
          <a:p>
            <a:endParaRPr lang="es-ES" dirty="0"/>
          </a:p>
        </p:txBody>
      </p:sp>
      <p:sp>
        <p:nvSpPr>
          <p:cNvPr id="3" name="2 Subtítulo"/>
          <p:cNvSpPr>
            <a:spLocks noGrp="1"/>
          </p:cNvSpPr>
          <p:nvPr>
            <p:ph type="subTitle" idx="1"/>
          </p:nvPr>
        </p:nvSpPr>
        <p:spPr>
          <a:xfrm>
            <a:off x="0" y="-26762"/>
            <a:ext cx="9144000" cy="6871394"/>
          </a:xfrm>
          <a:solidFill>
            <a:srgbClr val="48330C"/>
          </a:solidFill>
        </p:spPr>
        <p:txBody>
          <a:bodyPr/>
          <a:lstStyle/>
          <a:p>
            <a:endParaRPr lang="es-ES" dirty="0"/>
          </a:p>
        </p:txBody>
      </p:sp>
      <p:pic>
        <p:nvPicPr>
          <p:cNvPr id="4" name="3 Imagen" descr="0(74).jpg"/>
          <p:cNvPicPr>
            <a:picLocks noChangeAspect="1"/>
          </p:cNvPicPr>
          <p:nvPr/>
        </p:nvPicPr>
        <p:blipFill>
          <a:blip r:embed="rId4"/>
          <a:stretch>
            <a:fillRect/>
          </a:stretch>
        </p:blipFill>
        <p:spPr>
          <a:xfrm>
            <a:off x="0" y="0"/>
            <a:ext cx="9144000" cy="6858000"/>
          </a:xfrm>
          <a:prstGeom prst="rect">
            <a:avLst/>
          </a:prstGeom>
        </p:spPr>
      </p:pic>
      <p:pic>
        <p:nvPicPr>
          <p:cNvPr id="93" name="92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3097076">
            <a:off x="1394467" y="85624"/>
            <a:ext cx="1954368" cy="835083"/>
          </a:xfrm>
          <a:prstGeom prst="rect">
            <a:avLst/>
          </a:prstGeom>
          <a:effectLst/>
        </p:spPr>
      </p:pic>
      <p:pic>
        <p:nvPicPr>
          <p:cNvPr id="94" name="93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3097076">
            <a:off x="1894534" y="228501"/>
            <a:ext cx="1954368" cy="835083"/>
          </a:xfrm>
          <a:prstGeom prst="rect">
            <a:avLst/>
          </a:prstGeom>
          <a:effectLst/>
        </p:spPr>
      </p:pic>
      <p:pic>
        <p:nvPicPr>
          <p:cNvPr id="95" name="94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3097076">
            <a:off x="2323162" y="728566"/>
            <a:ext cx="1954368" cy="835083"/>
          </a:xfrm>
          <a:prstGeom prst="rect">
            <a:avLst/>
          </a:prstGeom>
          <a:effectLst/>
        </p:spPr>
      </p:pic>
      <p:pic>
        <p:nvPicPr>
          <p:cNvPr id="96" name="95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3317263">
            <a:off x="2515848" y="1114393"/>
            <a:ext cx="1954369" cy="835083"/>
          </a:xfrm>
          <a:prstGeom prst="rect">
            <a:avLst/>
          </a:prstGeom>
          <a:effectLst/>
        </p:spPr>
      </p:pic>
      <p:pic>
        <p:nvPicPr>
          <p:cNvPr id="11" name="10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3317263">
            <a:off x="2801600" y="1614458"/>
            <a:ext cx="1954369" cy="835083"/>
          </a:xfrm>
          <a:prstGeom prst="rect">
            <a:avLst/>
          </a:prstGeom>
          <a:effectLst/>
        </p:spPr>
      </p:pic>
      <p:pic>
        <p:nvPicPr>
          <p:cNvPr id="12" name="11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3317263">
            <a:off x="2851433" y="2195109"/>
            <a:ext cx="1954369" cy="835083"/>
          </a:xfrm>
          <a:prstGeom prst="rect">
            <a:avLst/>
          </a:prstGeom>
          <a:effectLst/>
        </p:spPr>
      </p:pic>
      <p:pic>
        <p:nvPicPr>
          <p:cNvPr id="13" name="12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3430104">
            <a:off x="2937229" y="2711749"/>
            <a:ext cx="1808461" cy="835083"/>
          </a:xfrm>
          <a:prstGeom prst="rect">
            <a:avLst/>
          </a:prstGeom>
          <a:effectLst/>
        </p:spPr>
      </p:pic>
      <p:pic>
        <p:nvPicPr>
          <p:cNvPr id="14" name="13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3836497">
            <a:off x="3036505" y="3207247"/>
            <a:ext cx="1808461" cy="835083"/>
          </a:xfrm>
          <a:prstGeom prst="rect">
            <a:avLst/>
          </a:prstGeom>
          <a:effectLst/>
        </p:spPr>
      </p:pic>
      <p:pic>
        <p:nvPicPr>
          <p:cNvPr id="15" name="14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4333292">
            <a:off x="2973879" y="3773306"/>
            <a:ext cx="1808461" cy="835083"/>
          </a:xfrm>
          <a:prstGeom prst="rect">
            <a:avLst/>
          </a:prstGeom>
          <a:effectLst/>
        </p:spPr>
      </p:pic>
      <p:pic>
        <p:nvPicPr>
          <p:cNvPr id="16" name="15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4216373">
            <a:off x="2869525" y="4164617"/>
            <a:ext cx="1728353" cy="835083"/>
          </a:xfrm>
          <a:prstGeom prst="rect">
            <a:avLst/>
          </a:prstGeom>
          <a:effectLst/>
        </p:spPr>
      </p:pic>
      <p:pic>
        <p:nvPicPr>
          <p:cNvPr id="17" name="16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5363856">
            <a:off x="2691461" y="4522659"/>
            <a:ext cx="1728353" cy="835083"/>
          </a:xfrm>
          <a:prstGeom prst="rect">
            <a:avLst/>
          </a:prstGeom>
          <a:effectLst/>
        </p:spPr>
      </p:pic>
      <p:pic>
        <p:nvPicPr>
          <p:cNvPr id="18" name="17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6285501">
            <a:off x="2462561" y="4862476"/>
            <a:ext cx="1728353" cy="835083"/>
          </a:xfrm>
          <a:prstGeom prst="rect">
            <a:avLst/>
          </a:prstGeom>
          <a:effectLst/>
        </p:spPr>
      </p:pic>
      <p:pic>
        <p:nvPicPr>
          <p:cNvPr id="19" name="18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6950235">
            <a:off x="2181910" y="5221057"/>
            <a:ext cx="1728353" cy="835083"/>
          </a:xfrm>
          <a:prstGeom prst="rect">
            <a:avLst/>
          </a:prstGeom>
          <a:effectLst/>
        </p:spPr>
      </p:pic>
      <p:pic>
        <p:nvPicPr>
          <p:cNvPr id="20" name="19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8369524">
            <a:off x="1825142" y="5487053"/>
            <a:ext cx="1724984" cy="836714"/>
          </a:xfrm>
          <a:prstGeom prst="rect">
            <a:avLst/>
          </a:prstGeom>
          <a:effectLst/>
        </p:spPr>
      </p:pic>
      <p:pic>
        <p:nvPicPr>
          <p:cNvPr id="21" name="20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8369524">
            <a:off x="1711022" y="5668506"/>
            <a:ext cx="1495980" cy="725634"/>
          </a:xfrm>
          <a:prstGeom prst="rect">
            <a:avLst/>
          </a:prstGeom>
          <a:effectLst/>
        </p:spPr>
      </p:pic>
      <p:pic>
        <p:nvPicPr>
          <p:cNvPr id="22" name="21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9898983">
            <a:off x="1225752" y="6068675"/>
            <a:ext cx="1495980" cy="725634"/>
          </a:xfrm>
          <a:prstGeom prst="rect">
            <a:avLst/>
          </a:prstGeom>
          <a:effectLst/>
        </p:spPr>
      </p:pic>
      <p:pic>
        <p:nvPicPr>
          <p:cNvPr id="23" name="22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8358096" flipV="1">
            <a:off x="6467081" y="-175468"/>
            <a:ext cx="1495980" cy="858270"/>
          </a:xfrm>
          <a:prstGeom prst="rect">
            <a:avLst/>
          </a:prstGeom>
          <a:effectLst/>
        </p:spPr>
      </p:pic>
      <p:pic>
        <p:nvPicPr>
          <p:cNvPr id="24" name="23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8643208" flipV="1">
            <a:off x="6099898" y="-5677"/>
            <a:ext cx="1495981" cy="858271"/>
          </a:xfrm>
          <a:prstGeom prst="rect">
            <a:avLst/>
          </a:prstGeom>
          <a:effectLst/>
        </p:spPr>
      </p:pic>
      <p:pic>
        <p:nvPicPr>
          <p:cNvPr id="25" name="24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8643208" flipV="1">
            <a:off x="5885584" y="208661"/>
            <a:ext cx="1495981" cy="858271"/>
          </a:xfrm>
          <a:prstGeom prst="rect">
            <a:avLst/>
          </a:prstGeom>
          <a:effectLst/>
        </p:spPr>
      </p:pic>
      <p:pic>
        <p:nvPicPr>
          <p:cNvPr id="26" name="25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8643208" flipV="1">
            <a:off x="5599832" y="494390"/>
            <a:ext cx="1495981" cy="858271"/>
          </a:xfrm>
          <a:prstGeom prst="rect">
            <a:avLst/>
          </a:prstGeom>
          <a:effectLst/>
        </p:spPr>
      </p:pic>
      <p:pic>
        <p:nvPicPr>
          <p:cNvPr id="27" name="26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8643208" flipV="1">
            <a:off x="5385519" y="780142"/>
            <a:ext cx="1495981" cy="858271"/>
          </a:xfrm>
          <a:prstGeom prst="rect">
            <a:avLst/>
          </a:prstGeom>
          <a:effectLst/>
        </p:spPr>
      </p:pic>
      <p:pic>
        <p:nvPicPr>
          <p:cNvPr id="28" name="27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8643208" flipV="1">
            <a:off x="5242643" y="1065893"/>
            <a:ext cx="1495981" cy="858271"/>
          </a:xfrm>
          <a:prstGeom prst="rect">
            <a:avLst/>
          </a:prstGeom>
          <a:effectLst/>
        </p:spPr>
      </p:pic>
      <p:pic>
        <p:nvPicPr>
          <p:cNvPr id="29" name="28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8643208" flipV="1">
            <a:off x="5099766" y="1280208"/>
            <a:ext cx="1495981" cy="858271"/>
          </a:xfrm>
          <a:prstGeom prst="rect">
            <a:avLst/>
          </a:prstGeom>
          <a:effectLst/>
        </p:spPr>
      </p:pic>
      <p:pic>
        <p:nvPicPr>
          <p:cNvPr id="30" name="29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8121264" flipV="1">
            <a:off x="4956796" y="1566042"/>
            <a:ext cx="1495980" cy="858270"/>
          </a:xfrm>
          <a:prstGeom prst="rect">
            <a:avLst/>
          </a:prstGeom>
          <a:effectLst/>
        </p:spPr>
      </p:pic>
      <p:pic>
        <p:nvPicPr>
          <p:cNvPr id="31" name="30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7566298" flipV="1">
            <a:off x="4824528" y="1929768"/>
            <a:ext cx="1498902" cy="856597"/>
          </a:xfrm>
          <a:prstGeom prst="rect">
            <a:avLst/>
          </a:prstGeom>
          <a:effectLst/>
        </p:spPr>
      </p:pic>
      <p:pic>
        <p:nvPicPr>
          <p:cNvPr id="32" name="31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7566298" flipV="1">
            <a:off x="4681652" y="2215520"/>
            <a:ext cx="1498902" cy="856597"/>
          </a:xfrm>
          <a:prstGeom prst="rect">
            <a:avLst/>
          </a:prstGeom>
          <a:effectLst/>
        </p:spPr>
      </p:pic>
      <p:pic>
        <p:nvPicPr>
          <p:cNvPr id="33" name="32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7566298" flipV="1">
            <a:off x="4610214" y="2644148"/>
            <a:ext cx="1498902" cy="856597"/>
          </a:xfrm>
          <a:prstGeom prst="rect">
            <a:avLst/>
          </a:prstGeom>
          <a:effectLst/>
        </p:spPr>
      </p:pic>
      <p:pic>
        <p:nvPicPr>
          <p:cNvPr id="34" name="33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7566298" flipV="1">
            <a:off x="4677983" y="3065678"/>
            <a:ext cx="1498902" cy="856597"/>
          </a:xfrm>
          <a:prstGeom prst="rect">
            <a:avLst/>
          </a:prstGeom>
          <a:effectLst/>
        </p:spPr>
      </p:pic>
      <p:pic>
        <p:nvPicPr>
          <p:cNvPr id="35" name="34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7566298" flipV="1">
            <a:off x="4749421" y="3422869"/>
            <a:ext cx="1498902" cy="856597"/>
          </a:xfrm>
          <a:prstGeom prst="rect">
            <a:avLst/>
          </a:prstGeom>
          <a:effectLst/>
        </p:spPr>
      </p:pic>
      <p:pic>
        <p:nvPicPr>
          <p:cNvPr id="36" name="35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7566298" flipV="1">
            <a:off x="4820859" y="3780058"/>
            <a:ext cx="1498902" cy="856597"/>
          </a:xfrm>
          <a:prstGeom prst="rect">
            <a:avLst/>
          </a:prstGeom>
          <a:effectLst/>
        </p:spPr>
      </p:pic>
      <p:pic>
        <p:nvPicPr>
          <p:cNvPr id="37" name="36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7566298" flipV="1">
            <a:off x="4895966" y="4144346"/>
            <a:ext cx="1498902" cy="856597"/>
          </a:xfrm>
          <a:prstGeom prst="rect">
            <a:avLst/>
          </a:prstGeom>
          <a:effectLst/>
        </p:spPr>
      </p:pic>
      <p:pic>
        <p:nvPicPr>
          <p:cNvPr id="38" name="37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7566298" flipV="1">
            <a:off x="4963735" y="4494438"/>
            <a:ext cx="1498902" cy="856597"/>
          </a:xfrm>
          <a:prstGeom prst="rect">
            <a:avLst/>
          </a:prstGeom>
          <a:effectLst/>
        </p:spPr>
      </p:pic>
      <p:pic>
        <p:nvPicPr>
          <p:cNvPr id="39" name="38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7566298" flipV="1">
            <a:off x="5181719" y="4842998"/>
            <a:ext cx="1498902" cy="856597"/>
          </a:xfrm>
          <a:prstGeom prst="rect">
            <a:avLst/>
          </a:prstGeom>
          <a:effectLst/>
        </p:spPr>
      </p:pic>
      <p:pic>
        <p:nvPicPr>
          <p:cNvPr id="40" name="39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6362925" flipV="1">
            <a:off x="5298601" y="5109057"/>
            <a:ext cx="1498902" cy="856597"/>
          </a:xfrm>
          <a:prstGeom prst="rect">
            <a:avLst/>
          </a:prstGeom>
          <a:effectLst/>
        </p:spPr>
      </p:pic>
      <p:pic>
        <p:nvPicPr>
          <p:cNvPr id="41" name="40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5765404" flipV="1">
            <a:off x="5542387" y="5275286"/>
            <a:ext cx="1498902" cy="856597"/>
          </a:xfrm>
          <a:prstGeom prst="rect">
            <a:avLst/>
          </a:prstGeom>
          <a:effectLst/>
        </p:spPr>
      </p:pic>
      <p:pic>
        <p:nvPicPr>
          <p:cNvPr id="42" name="41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4613769" flipV="1">
            <a:off x="5838369" y="5602663"/>
            <a:ext cx="1498902" cy="856597"/>
          </a:xfrm>
          <a:prstGeom prst="rect">
            <a:avLst/>
          </a:prstGeom>
          <a:effectLst/>
        </p:spPr>
      </p:pic>
      <p:pic>
        <p:nvPicPr>
          <p:cNvPr id="43" name="42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3011144" flipV="1">
            <a:off x="6140450" y="5890189"/>
            <a:ext cx="1498904" cy="856598"/>
          </a:xfrm>
          <a:prstGeom prst="rect">
            <a:avLst/>
          </a:prstGeom>
          <a:effectLst/>
        </p:spPr>
      </p:pic>
      <p:pic>
        <p:nvPicPr>
          <p:cNvPr id="44" name="43 Imagen" descr="Imagen6.png"/>
          <p:cNvPicPr>
            <a:picLocks noChangeAspect="1"/>
          </p:cNvPicPr>
          <p:nvPr/>
        </p:nvPicPr>
        <p:blipFill>
          <a:blip r:embed="rId5">
            <a:duotone>
              <a:prstClr val="black"/>
              <a:schemeClr val="accent6">
                <a:tint val="45000"/>
                <a:satMod val="400000"/>
              </a:schemeClr>
            </a:duotone>
            <a:lum contrast="10000"/>
          </a:blip>
          <a:stretch>
            <a:fillRect/>
          </a:stretch>
        </p:blipFill>
        <p:spPr>
          <a:xfrm rot="2033291" flipV="1">
            <a:off x="6613038" y="5916302"/>
            <a:ext cx="1495980" cy="858270"/>
          </a:xfrm>
          <a:prstGeom prst="rect">
            <a:avLst/>
          </a:prstGeom>
          <a:effectLst/>
        </p:spPr>
      </p:pic>
      <p:pic>
        <p:nvPicPr>
          <p:cNvPr id="59424" name="Picture 32" descr="Rendered Image"/>
          <p:cNvPicPr>
            <a:picLocks noChangeAspect="1" noChangeArrowheads="1"/>
          </p:cNvPicPr>
          <p:nvPr/>
        </p:nvPicPr>
        <p:blipFill>
          <a:blip r:embed="rId6">
            <a:lum contrast="30000"/>
          </a:blip>
          <a:srcRect/>
          <a:stretch>
            <a:fillRect/>
          </a:stretch>
        </p:blipFill>
        <p:spPr bwMode="auto">
          <a:xfrm>
            <a:off x="5286380" y="571480"/>
            <a:ext cx="1171575" cy="809626"/>
          </a:xfrm>
          <a:prstGeom prst="rect">
            <a:avLst/>
          </a:prstGeom>
          <a:noFill/>
        </p:spPr>
      </p:pic>
      <p:pic>
        <p:nvPicPr>
          <p:cNvPr id="59426" name="Picture 34" descr="Rendered Image"/>
          <p:cNvPicPr>
            <a:picLocks noChangeAspect="1" noChangeArrowheads="1"/>
          </p:cNvPicPr>
          <p:nvPr/>
        </p:nvPicPr>
        <p:blipFill>
          <a:blip r:embed="rId7">
            <a:lum contrast="30000"/>
          </a:blip>
          <a:srcRect/>
          <a:stretch>
            <a:fillRect/>
          </a:stretch>
        </p:blipFill>
        <p:spPr bwMode="auto">
          <a:xfrm>
            <a:off x="4143372" y="1743092"/>
            <a:ext cx="3524250" cy="828676"/>
          </a:xfrm>
          <a:prstGeom prst="rect">
            <a:avLst/>
          </a:prstGeom>
          <a:noFill/>
        </p:spPr>
      </p:pic>
      <p:pic>
        <p:nvPicPr>
          <p:cNvPr id="59428" name="Picture 36" descr="Rendered Image"/>
          <p:cNvPicPr>
            <a:picLocks noChangeAspect="1" noChangeArrowheads="1"/>
          </p:cNvPicPr>
          <p:nvPr/>
        </p:nvPicPr>
        <p:blipFill>
          <a:blip r:embed="rId8">
            <a:lum contrast="30000"/>
          </a:blip>
          <a:srcRect/>
          <a:stretch>
            <a:fillRect/>
          </a:stretch>
        </p:blipFill>
        <p:spPr bwMode="auto">
          <a:xfrm>
            <a:off x="5143504" y="2643182"/>
            <a:ext cx="1581150" cy="771525"/>
          </a:xfrm>
          <a:prstGeom prst="rect">
            <a:avLst/>
          </a:prstGeom>
          <a:noFill/>
        </p:spPr>
      </p:pic>
      <p:pic>
        <p:nvPicPr>
          <p:cNvPr id="59430" name="Picture 38" descr="Rendered Image"/>
          <p:cNvPicPr>
            <a:picLocks noChangeAspect="1" noChangeArrowheads="1"/>
          </p:cNvPicPr>
          <p:nvPr/>
        </p:nvPicPr>
        <p:blipFill>
          <a:blip r:embed="rId9">
            <a:lum contrast="30000"/>
          </a:blip>
          <a:srcRect/>
          <a:stretch>
            <a:fillRect/>
          </a:stretch>
        </p:blipFill>
        <p:spPr bwMode="auto">
          <a:xfrm>
            <a:off x="3929058" y="3714752"/>
            <a:ext cx="3819525" cy="876300"/>
          </a:xfrm>
          <a:prstGeom prst="rect">
            <a:avLst/>
          </a:prstGeom>
          <a:noFill/>
        </p:spPr>
      </p:pic>
      <p:pic>
        <p:nvPicPr>
          <p:cNvPr id="59432" name="Picture 40" descr="Rendered Image"/>
          <p:cNvPicPr>
            <a:picLocks noChangeAspect="1" noChangeArrowheads="1"/>
          </p:cNvPicPr>
          <p:nvPr/>
        </p:nvPicPr>
        <p:blipFill>
          <a:blip r:embed="rId10"/>
          <a:srcRect/>
          <a:stretch>
            <a:fillRect/>
          </a:stretch>
        </p:blipFill>
        <p:spPr bwMode="auto">
          <a:xfrm>
            <a:off x="214282" y="6143644"/>
            <a:ext cx="2143108" cy="329713"/>
          </a:xfrm>
          <a:prstGeom prst="rect">
            <a:avLst/>
          </a:prstGeom>
          <a:noFill/>
          <a:effectLst/>
        </p:spPr>
      </p:pic>
      <p:sp>
        <p:nvSpPr>
          <p:cNvPr id="48" name="47 CuadroTexto"/>
          <p:cNvSpPr txBox="1"/>
          <p:nvPr/>
        </p:nvSpPr>
        <p:spPr>
          <a:xfrm>
            <a:off x="0" y="5572140"/>
            <a:ext cx="1984839" cy="461665"/>
          </a:xfrm>
          <a:prstGeom prst="rect">
            <a:avLst/>
          </a:prstGeom>
          <a:noFill/>
          <a:effectLst/>
        </p:spPr>
        <p:txBody>
          <a:bodyPr wrap="none" rtlCol="0">
            <a:spAutoFit/>
          </a:bodyPr>
          <a:lstStyle/>
          <a:p>
            <a:r>
              <a:rPr lang="es-ES_tradnl" sz="12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Tema musical: El picaflor y la Rosa</a:t>
            </a:r>
          </a:p>
          <a:p>
            <a:r>
              <a:rPr lang="es-ES_tradnl" sz="12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Interpreta : Violeta Rivas</a:t>
            </a:r>
            <a:endParaRPr lang="es-ES" sz="1200"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endParaRPr>
          </a:p>
        </p:txBody>
      </p:sp>
      <p:pic>
        <p:nvPicPr>
          <p:cNvPr id="50" name="49 Imagen" descr="0(74).jpg"/>
          <p:cNvPicPr>
            <a:picLocks noChangeAspect="1"/>
          </p:cNvPicPr>
          <p:nvPr/>
        </p:nvPicPr>
        <p:blipFill>
          <a:blip r:embed="rId4"/>
          <a:stretch>
            <a:fillRect/>
          </a:stretch>
        </p:blipFill>
        <p:spPr>
          <a:xfrm>
            <a:off x="0" y="-357214"/>
            <a:ext cx="9144000" cy="7215214"/>
          </a:xfrm>
          <a:prstGeom prst="rect">
            <a:avLst/>
          </a:prstGeom>
        </p:spPr>
      </p:pic>
    </p:spTree>
  </p:cSld>
  <p:clrMapOvr>
    <a:masterClrMapping/>
  </p:clrMapOvr>
  <p:transition spd="slow" advTm="19000">
    <p:sndAc>
      <p:stSnd loop="1">
        <p:snd r:embed="rId3" name="VIOLETA RIVAS -  EL PICAFLOR Y LA ROSA - autor Palito Orteg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0"/>
                                        </p:tgtEl>
                                        <p:attrNameLst>
                                          <p:attrName>style.opacity</p:attrName>
                                        </p:attrNameLst>
                                      </p:cBhvr>
                                      <p:to>
                                        <p:strVal val="0"/>
                                      </p:to>
                                    </p:set>
                                    <p:animEffect filter="image" prLst="opacity: 0">
                                      <p:cBhvr rctx="IE">
                                        <p:cTn id="7" dur="indefinite"/>
                                        <p:tgtEl>
                                          <p:spTgt spid="50"/>
                                        </p:tgtEl>
                                      </p:cBhvr>
                                    </p:animEffect>
                                  </p:childTnLst>
                                </p:cTn>
                              </p:par>
                              <p:par>
                                <p:cTn id="8" presetID="2" presetClass="entr" presetSubtype="9" fill="hold" nodeType="withEffect">
                                  <p:stCondLst>
                                    <p:cond delay="0"/>
                                  </p:stCondLst>
                                  <p:childTnLst>
                                    <p:set>
                                      <p:cBhvr>
                                        <p:cTn id="9" dur="1" fill="hold">
                                          <p:stCondLst>
                                            <p:cond delay="0"/>
                                          </p:stCondLst>
                                        </p:cTn>
                                        <p:tgtEl>
                                          <p:spTgt spid="93"/>
                                        </p:tgtEl>
                                        <p:attrNameLst>
                                          <p:attrName>style.visibility</p:attrName>
                                        </p:attrNameLst>
                                      </p:cBhvr>
                                      <p:to>
                                        <p:strVal val="visible"/>
                                      </p:to>
                                    </p:set>
                                    <p:anim calcmode="lin" valueType="num">
                                      <p:cBhvr additive="base">
                                        <p:cTn id="10" dur="3000" fill="hold"/>
                                        <p:tgtEl>
                                          <p:spTgt spid="93"/>
                                        </p:tgtEl>
                                        <p:attrNameLst>
                                          <p:attrName>ppt_x</p:attrName>
                                        </p:attrNameLst>
                                      </p:cBhvr>
                                      <p:tavLst>
                                        <p:tav tm="0">
                                          <p:val>
                                            <p:strVal val="0-#ppt_w/2"/>
                                          </p:val>
                                        </p:tav>
                                        <p:tav tm="100000">
                                          <p:val>
                                            <p:strVal val="#ppt_x"/>
                                          </p:val>
                                        </p:tav>
                                      </p:tavLst>
                                    </p:anim>
                                    <p:anim calcmode="lin" valueType="num">
                                      <p:cBhvr additive="base">
                                        <p:cTn id="11" dur="3000" fill="hold"/>
                                        <p:tgtEl>
                                          <p:spTgt spid="93"/>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94"/>
                                        </p:tgtEl>
                                        <p:attrNameLst>
                                          <p:attrName>style.visibility</p:attrName>
                                        </p:attrNameLst>
                                      </p:cBhvr>
                                      <p:to>
                                        <p:strVal val="visible"/>
                                      </p:to>
                                    </p:set>
                                    <p:anim calcmode="lin" valueType="num">
                                      <p:cBhvr additive="base">
                                        <p:cTn id="14" dur="3000" fill="hold"/>
                                        <p:tgtEl>
                                          <p:spTgt spid="94"/>
                                        </p:tgtEl>
                                        <p:attrNameLst>
                                          <p:attrName>ppt_x</p:attrName>
                                        </p:attrNameLst>
                                      </p:cBhvr>
                                      <p:tavLst>
                                        <p:tav tm="0">
                                          <p:val>
                                            <p:strVal val="0-#ppt_w/2"/>
                                          </p:val>
                                        </p:tav>
                                        <p:tav tm="100000">
                                          <p:val>
                                            <p:strVal val="#ppt_x"/>
                                          </p:val>
                                        </p:tav>
                                      </p:tavLst>
                                    </p:anim>
                                    <p:anim calcmode="lin" valueType="num">
                                      <p:cBhvr additive="base">
                                        <p:cTn id="15" dur="3000" fill="hold"/>
                                        <p:tgtEl>
                                          <p:spTgt spid="94"/>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3000" fill="hold"/>
                                        <p:tgtEl>
                                          <p:spTgt spid="95"/>
                                        </p:tgtEl>
                                        <p:attrNameLst>
                                          <p:attrName>ppt_x</p:attrName>
                                        </p:attrNameLst>
                                      </p:cBhvr>
                                      <p:tavLst>
                                        <p:tav tm="0">
                                          <p:val>
                                            <p:strVal val="0-#ppt_w/2"/>
                                          </p:val>
                                        </p:tav>
                                        <p:tav tm="100000">
                                          <p:val>
                                            <p:strVal val="#ppt_x"/>
                                          </p:val>
                                        </p:tav>
                                      </p:tavLst>
                                    </p:anim>
                                    <p:anim calcmode="lin" valueType="num">
                                      <p:cBhvr additive="base">
                                        <p:cTn id="19" dur="3000" fill="hold"/>
                                        <p:tgtEl>
                                          <p:spTgt spid="95"/>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96"/>
                                        </p:tgtEl>
                                        <p:attrNameLst>
                                          <p:attrName>style.visibility</p:attrName>
                                        </p:attrNameLst>
                                      </p:cBhvr>
                                      <p:to>
                                        <p:strVal val="visible"/>
                                      </p:to>
                                    </p:set>
                                    <p:anim calcmode="lin" valueType="num">
                                      <p:cBhvr additive="base">
                                        <p:cTn id="22" dur="3000" fill="hold"/>
                                        <p:tgtEl>
                                          <p:spTgt spid="96"/>
                                        </p:tgtEl>
                                        <p:attrNameLst>
                                          <p:attrName>ppt_x</p:attrName>
                                        </p:attrNameLst>
                                      </p:cBhvr>
                                      <p:tavLst>
                                        <p:tav tm="0">
                                          <p:val>
                                            <p:strVal val="0-#ppt_w/2"/>
                                          </p:val>
                                        </p:tav>
                                        <p:tav tm="100000">
                                          <p:val>
                                            <p:strVal val="#ppt_x"/>
                                          </p:val>
                                        </p:tav>
                                      </p:tavLst>
                                    </p:anim>
                                    <p:anim calcmode="lin" valueType="num">
                                      <p:cBhvr additive="base">
                                        <p:cTn id="23" dur="3000" fill="hold"/>
                                        <p:tgtEl>
                                          <p:spTgt spid="96"/>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0-#ppt_h/2"/>
                                          </p:val>
                                        </p:tav>
                                        <p:tav tm="100000">
                                          <p:val>
                                            <p:strVal val="#ppt_y"/>
                                          </p:val>
                                        </p:tav>
                                      </p:tavLst>
                                    </p:anim>
                                  </p:childTnLst>
                                </p:cTn>
                              </p:par>
                              <p:par>
                                <p:cTn id="40" presetID="2" presetClass="entr" presetSubtype="9"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0-#ppt_w/2"/>
                                          </p:val>
                                        </p:tav>
                                        <p:tav tm="100000">
                                          <p:val>
                                            <p:strVal val="#ppt_x"/>
                                          </p:val>
                                        </p:tav>
                                      </p:tavLst>
                                    </p:anim>
                                    <p:anim calcmode="lin" valueType="num">
                                      <p:cBhvr additive="base">
                                        <p:cTn id="43" dur="3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9"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0-#ppt_w/2"/>
                                          </p:val>
                                        </p:tav>
                                        <p:tav tm="100000">
                                          <p:val>
                                            <p:strVal val="#ppt_x"/>
                                          </p:val>
                                        </p:tav>
                                      </p:tavLst>
                                    </p:anim>
                                    <p:anim calcmode="lin" valueType="num">
                                      <p:cBhvr additive="base">
                                        <p:cTn id="47" dur="3000" fill="hold"/>
                                        <p:tgtEl>
                                          <p:spTgt spid="16"/>
                                        </p:tgtEl>
                                        <p:attrNameLst>
                                          <p:attrName>ppt_y</p:attrName>
                                        </p:attrNameLst>
                                      </p:cBhvr>
                                      <p:tavLst>
                                        <p:tav tm="0">
                                          <p:val>
                                            <p:strVal val="0-#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0-#ppt_w/2"/>
                                          </p:val>
                                        </p:tav>
                                        <p:tav tm="100000">
                                          <p:val>
                                            <p:strVal val="#ppt_x"/>
                                          </p:val>
                                        </p:tav>
                                      </p:tavLst>
                                    </p:anim>
                                    <p:anim calcmode="lin" valueType="num">
                                      <p:cBhvr additive="base">
                                        <p:cTn id="51" dur="3000" fill="hold"/>
                                        <p:tgtEl>
                                          <p:spTgt spid="17"/>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3000" fill="hold"/>
                                        <p:tgtEl>
                                          <p:spTgt spid="18"/>
                                        </p:tgtEl>
                                        <p:attrNameLst>
                                          <p:attrName>ppt_x</p:attrName>
                                        </p:attrNameLst>
                                      </p:cBhvr>
                                      <p:tavLst>
                                        <p:tav tm="0">
                                          <p:val>
                                            <p:strVal val="0-#ppt_w/2"/>
                                          </p:val>
                                        </p:tav>
                                        <p:tav tm="100000">
                                          <p:val>
                                            <p:strVal val="#ppt_x"/>
                                          </p:val>
                                        </p:tav>
                                      </p:tavLst>
                                    </p:anim>
                                    <p:anim calcmode="lin" valueType="num">
                                      <p:cBhvr additive="base">
                                        <p:cTn id="55" dur="3000" fill="hold"/>
                                        <p:tgtEl>
                                          <p:spTgt spid="18"/>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3000" fill="hold"/>
                                        <p:tgtEl>
                                          <p:spTgt spid="19"/>
                                        </p:tgtEl>
                                        <p:attrNameLst>
                                          <p:attrName>ppt_x</p:attrName>
                                        </p:attrNameLst>
                                      </p:cBhvr>
                                      <p:tavLst>
                                        <p:tav tm="0">
                                          <p:val>
                                            <p:strVal val="0-#ppt_w/2"/>
                                          </p:val>
                                        </p:tav>
                                        <p:tav tm="100000">
                                          <p:val>
                                            <p:strVal val="#ppt_x"/>
                                          </p:val>
                                        </p:tav>
                                      </p:tavLst>
                                    </p:anim>
                                    <p:anim calcmode="lin" valueType="num">
                                      <p:cBhvr additive="base">
                                        <p:cTn id="59" dur="3000" fill="hold"/>
                                        <p:tgtEl>
                                          <p:spTgt spid="19"/>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3000" fill="hold"/>
                                        <p:tgtEl>
                                          <p:spTgt spid="20"/>
                                        </p:tgtEl>
                                        <p:attrNameLst>
                                          <p:attrName>ppt_x</p:attrName>
                                        </p:attrNameLst>
                                      </p:cBhvr>
                                      <p:tavLst>
                                        <p:tav tm="0">
                                          <p:val>
                                            <p:strVal val="0-#ppt_w/2"/>
                                          </p:val>
                                        </p:tav>
                                        <p:tav tm="100000">
                                          <p:val>
                                            <p:strVal val="#ppt_x"/>
                                          </p:val>
                                        </p:tav>
                                      </p:tavLst>
                                    </p:anim>
                                    <p:anim calcmode="lin" valueType="num">
                                      <p:cBhvr additive="base">
                                        <p:cTn id="63" dur="3000" fill="hold"/>
                                        <p:tgtEl>
                                          <p:spTgt spid="20"/>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3000" fill="hold"/>
                                        <p:tgtEl>
                                          <p:spTgt spid="21"/>
                                        </p:tgtEl>
                                        <p:attrNameLst>
                                          <p:attrName>ppt_x</p:attrName>
                                        </p:attrNameLst>
                                      </p:cBhvr>
                                      <p:tavLst>
                                        <p:tav tm="0">
                                          <p:val>
                                            <p:strVal val="0-#ppt_w/2"/>
                                          </p:val>
                                        </p:tav>
                                        <p:tav tm="100000">
                                          <p:val>
                                            <p:strVal val="#ppt_x"/>
                                          </p:val>
                                        </p:tav>
                                      </p:tavLst>
                                    </p:anim>
                                    <p:anim calcmode="lin" valueType="num">
                                      <p:cBhvr additive="base">
                                        <p:cTn id="67" dur="3000" fill="hold"/>
                                        <p:tgtEl>
                                          <p:spTgt spid="21"/>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additive="base">
                                        <p:cTn id="70" dur="3000" fill="hold"/>
                                        <p:tgtEl>
                                          <p:spTgt spid="22"/>
                                        </p:tgtEl>
                                        <p:attrNameLst>
                                          <p:attrName>ppt_x</p:attrName>
                                        </p:attrNameLst>
                                      </p:cBhvr>
                                      <p:tavLst>
                                        <p:tav tm="0">
                                          <p:val>
                                            <p:strVal val="0-#ppt_w/2"/>
                                          </p:val>
                                        </p:tav>
                                        <p:tav tm="100000">
                                          <p:val>
                                            <p:strVal val="#ppt_x"/>
                                          </p:val>
                                        </p:tav>
                                      </p:tavLst>
                                    </p:anim>
                                    <p:anim calcmode="lin" valueType="num">
                                      <p:cBhvr additive="base">
                                        <p:cTn id="71" dur="3000" fill="hold"/>
                                        <p:tgtEl>
                                          <p:spTgt spid="22"/>
                                        </p:tgtEl>
                                        <p:attrNameLst>
                                          <p:attrName>ppt_y</p:attrName>
                                        </p:attrNameLst>
                                      </p:cBhvr>
                                      <p:tavLst>
                                        <p:tav tm="0">
                                          <p:val>
                                            <p:strVal val="0-#ppt_h/2"/>
                                          </p:val>
                                        </p:tav>
                                        <p:tav tm="100000">
                                          <p:val>
                                            <p:strVal val="#ppt_y"/>
                                          </p:val>
                                        </p:tav>
                                      </p:tavLst>
                                    </p:anim>
                                  </p:childTnLst>
                                </p:cTn>
                              </p:par>
                              <p:par>
                                <p:cTn id="72" presetID="19" presetClass="entr" presetSubtype="5" fill="hold" nodeType="withEffect">
                                  <p:stCondLst>
                                    <p:cond delay="0"/>
                                  </p:stCondLst>
                                  <p:childTnLst>
                                    <p:set>
                                      <p:cBhvr>
                                        <p:cTn id="73" dur="1" fill="hold">
                                          <p:stCondLst>
                                            <p:cond delay="0"/>
                                          </p:stCondLst>
                                        </p:cTn>
                                        <p:tgtEl>
                                          <p:spTgt spid="93"/>
                                        </p:tgtEl>
                                        <p:attrNameLst>
                                          <p:attrName>style.visibility</p:attrName>
                                        </p:attrNameLst>
                                      </p:cBhvr>
                                      <p:to>
                                        <p:strVal val="visible"/>
                                      </p:to>
                                    </p:set>
                                    <p:anim calcmode="lin" valueType="num">
                                      <p:cBhvr>
                                        <p:cTn id="74" dur="3000" fill="hold"/>
                                        <p:tgtEl>
                                          <p:spTgt spid="93"/>
                                        </p:tgtEl>
                                        <p:attrNameLst>
                                          <p:attrName>ppt_w</p:attrName>
                                        </p:attrNameLst>
                                      </p:cBhvr>
                                      <p:tavLst>
                                        <p:tav tm="0">
                                          <p:val>
                                            <p:strVal val="#ppt_w"/>
                                          </p:val>
                                        </p:tav>
                                        <p:tav tm="100000">
                                          <p:val>
                                            <p:strVal val="#ppt_w"/>
                                          </p:val>
                                        </p:tav>
                                      </p:tavLst>
                                    </p:anim>
                                    <p:anim calcmode="lin" valueType="num">
                                      <p:cBhvr>
                                        <p:cTn id="75" dur="3000" fill="hold"/>
                                        <p:tgtEl>
                                          <p:spTgt spid="93"/>
                                        </p:tgtEl>
                                        <p:attrNameLst>
                                          <p:attrName>ppt_h</p:attrName>
                                        </p:attrNameLst>
                                      </p:cBhvr>
                                      <p:tavLst>
                                        <p:tav tm="0" fmla="#ppt_h*sin(2.5*pi*$)">
                                          <p:val>
                                            <p:fltVal val="0"/>
                                          </p:val>
                                        </p:tav>
                                        <p:tav tm="100000">
                                          <p:val>
                                            <p:fltVal val="1"/>
                                          </p:val>
                                        </p:tav>
                                      </p:tavLst>
                                    </p:anim>
                                  </p:childTnLst>
                                </p:cTn>
                              </p:par>
                              <p:par>
                                <p:cTn id="76" presetID="19" presetClass="entr" presetSubtype="5" fill="hold" nodeType="withEffect">
                                  <p:stCondLst>
                                    <p:cond delay="0"/>
                                  </p:stCondLst>
                                  <p:childTnLst>
                                    <p:set>
                                      <p:cBhvr>
                                        <p:cTn id="77" dur="1" fill="hold">
                                          <p:stCondLst>
                                            <p:cond delay="0"/>
                                          </p:stCondLst>
                                        </p:cTn>
                                        <p:tgtEl>
                                          <p:spTgt spid="94"/>
                                        </p:tgtEl>
                                        <p:attrNameLst>
                                          <p:attrName>style.visibility</p:attrName>
                                        </p:attrNameLst>
                                      </p:cBhvr>
                                      <p:to>
                                        <p:strVal val="visible"/>
                                      </p:to>
                                    </p:set>
                                    <p:anim calcmode="lin" valueType="num">
                                      <p:cBhvr>
                                        <p:cTn id="78" dur="3000" fill="hold"/>
                                        <p:tgtEl>
                                          <p:spTgt spid="94"/>
                                        </p:tgtEl>
                                        <p:attrNameLst>
                                          <p:attrName>ppt_w</p:attrName>
                                        </p:attrNameLst>
                                      </p:cBhvr>
                                      <p:tavLst>
                                        <p:tav tm="0">
                                          <p:val>
                                            <p:strVal val="#ppt_w"/>
                                          </p:val>
                                        </p:tav>
                                        <p:tav tm="100000">
                                          <p:val>
                                            <p:strVal val="#ppt_w"/>
                                          </p:val>
                                        </p:tav>
                                      </p:tavLst>
                                    </p:anim>
                                    <p:anim calcmode="lin" valueType="num">
                                      <p:cBhvr>
                                        <p:cTn id="79" dur="3000" fill="hold"/>
                                        <p:tgtEl>
                                          <p:spTgt spid="94"/>
                                        </p:tgtEl>
                                        <p:attrNameLst>
                                          <p:attrName>ppt_h</p:attrName>
                                        </p:attrNameLst>
                                      </p:cBhvr>
                                      <p:tavLst>
                                        <p:tav tm="0" fmla="#ppt_h*sin(2.5*pi*$)">
                                          <p:val>
                                            <p:fltVal val="0"/>
                                          </p:val>
                                        </p:tav>
                                        <p:tav tm="100000">
                                          <p:val>
                                            <p:fltVal val="1"/>
                                          </p:val>
                                        </p:tav>
                                      </p:tavLst>
                                    </p:anim>
                                  </p:childTnLst>
                                </p:cTn>
                              </p:par>
                              <p:par>
                                <p:cTn id="80" presetID="19" presetClass="entr" presetSubtype="5" fill="hold" nodeType="withEffect">
                                  <p:stCondLst>
                                    <p:cond delay="0"/>
                                  </p:stCondLst>
                                  <p:childTnLst>
                                    <p:set>
                                      <p:cBhvr>
                                        <p:cTn id="81" dur="1" fill="hold">
                                          <p:stCondLst>
                                            <p:cond delay="0"/>
                                          </p:stCondLst>
                                        </p:cTn>
                                        <p:tgtEl>
                                          <p:spTgt spid="95"/>
                                        </p:tgtEl>
                                        <p:attrNameLst>
                                          <p:attrName>style.visibility</p:attrName>
                                        </p:attrNameLst>
                                      </p:cBhvr>
                                      <p:to>
                                        <p:strVal val="visible"/>
                                      </p:to>
                                    </p:set>
                                    <p:anim calcmode="lin" valueType="num">
                                      <p:cBhvr>
                                        <p:cTn id="82" dur="3000" fill="hold"/>
                                        <p:tgtEl>
                                          <p:spTgt spid="95"/>
                                        </p:tgtEl>
                                        <p:attrNameLst>
                                          <p:attrName>ppt_w</p:attrName>
                                        </p:attrNameLst>
                                      </p:cBhvr>
                                      <p:tavLst>
                                        <p:tav tm="0">
                                          <p:val>
                                            <p:strVal val="#ppt_w"/>
                                          </p:val>
                                        </p:tav>
                                        <p:tav tm="100000">
                                          <p:val>
                                            <p:strVal val="#ppt_w"/>
                                          </p:val>
                                        </p:tav>
                                      </p:tavLst>
                                    </p:anim>
                                    <p:anim calcmode="lin" valueType="num">
                                      <p:cBhvr>
                                        <p:cTn id="83" dur="3000" fill="hold"/>
                                        <p:tgtEl>
                                          <p:spTgt spid="95"/>
                                        </p:tgtEl>
                                        <p:attrNameLst>
                                          <p:attrName>ppt_h</p:attrName>
                                        </p:attrNameLst>
                                      </p:cBhvr>
                                      <p:tavLst>
                                        <p:tav tm="0" fmla="#ppt_h*sin(2.5*pi*$)">
                                          <p:val>
                                            <p:fltVal val="0"/>
                                          </p:val>
                                        </p:tav>
                                        <p:tav tm="100000">
                                          <p:val>
                                            <p:fltVal val="1"/>
                                          </p:val>
                                        </p:tav>
                                      </p:tavLst>
                                    </p:anim>
                                  </p:childTnLst>
                                </p:cTn>
                              </p:par>
                              <p:par>
                                <p:cTn id="84" presetID="19" presetClass="entr" presetSubtype="5" fill="hold" nodeType="withEffect">
                                  <p:stCondLst>
                                    <p:cond delay="0"/>
                                  </p:stCondLst>
                                  <p:childTnLst>
                                    <p:set>
                                      <p:cBhvr>
                                        <p:cTn id="85" dur="1" fill="hold">
                                          <p:stCondLst>
                                            <p:cond delay="0"/>
                                          </p:stCondLst>
                                        </p:cTn>
                                        <p:tgtEl>
                                          <p:spTgt spid="96"/>
                                        </p:tgtEl>
                                        <p:attrNameLst>
                                          <p:attrName>style.visibility</p:attrName>
                                        </p:attrNameLst>
                                      </p:cBhvr>
                                      <p:to>
                                        <p:strVal val="visible"/>
                                      </p:to>
                                    </p:set>
                                    <p:anim calcmode="lin" valueType="num">
                                      <p:cBhvr>
                                        <p:cTn id="86" dur="3000" fill="hold"/>
                                        <p:tgtEl>
                                          <p:spTgt spid="96"/>
                                        </p:tgtEl>
                                        <p:attrNameLst>
                                          <p:attrName>ppt_w</p:attrName>
                                        </p:attrNameLst>
                                      </p:cBhvr>
                                      <p:tavLst>
                                        <p:tav tm="0">
                                          <p:val>
                                            <p:strVal val="#ppt_w"/>
                                          </p:val>
                                        </p:tav>
                                        <p:tav tm="100000">
                                          <p:val>
                                            <p:strVal val="#ppt_w"/>
                                          </p:val>
                                        </p:tav>
                                      </p:tavLst>
                                    </p:anim>
                                    <p:anim calcmode="lin" valueType="num">
                                      <p:cBhvr>
                                        <p:cTn id="87" dur="3000" fill="hold"/>
                                        <p:tgtEl>
                                          <p:spTgt spid="96"/>
                                        </p:tgtEl>
                                        <p:attrNameLst>
                                          <p:attrName>ppt_h</p:attrName>
                                        </p:attrNameLst>
                                      </p:cBhvr>
                                      <p:tavLst>
                                        <p:tav tm="0" fmla="#ppt_h*sin(2.5*pi*$)">
                                          <p:val>
                                            <p:fltVal val="0"/>
                                          </p:val>
                                        </p:tav>
                                        <p:tav tm="100000">
                                          <p:val>
                                            <p:fltVal val="1"/>
                                          </p:val>
                                        </p:tav>
                                      </p:tavLst>
                                    </p:anim>
                                  </p:childTnLst>
                                </p:cTn>
                              </p:par>
                              <p:par>
                                <p:cTn id="88" presetID="19" presetClass="entr" presetSubtype="5" fill="hold"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3000" fill="hold"/>
                                        <p:tgtEl>
                                          <p:spTgt spid="11"/>
                                        </p:tgtEl>
                                        <p:attrNameLst>
                                          <p:attrName>ppt_w</p:attrName>
                                        </p:attrNameLst>
                                      </p:cBhvr>
                                      <p:tavLst>
                                        <p:tav tm="0">
                                          <p:val>
                                            <p:strVal val="#ppt_w"/>
                                          </p:val>
                                        </p:tav>
                                        <p:tav tm="100000">
                                          <p:val>
                                            <p:strVal val="#ppt_w"/>
                                          </p:val>
                                        </p:tav>
                                      </p:tavLst>
                                    </p:anim>
                                    <p:anim calcmode="lin" valueType="num">
                                      <p:cBhvr>
                                        <p:cTn id="91" dur="3000" fill="hold"/>
                                        <p:tgtEl>
                                          <p:spTgt spid="11"/>
                                        </p:tgtEl>
                                        <p:attrNameLst>
                                          <p:attrName>ppt_h</p:attrName>
                                        </p:attrNameLst>
                                      </p:cBhvr>
                                      <p:tavLst>
                                        <p:tav tm="0" fmla="#ppt_h*sin(2.5*pi*$)">
                                          <p:val>
                                            <p:fltVal val="0"/>
                                          </p:val>
                                        </p:tav>
                                        <p:tav tm="100000">
                                          <p:val>
                                            <p:fltVal val="1"/>
                                          </p:val>
                                        </p:tav>
                                      </p:tavLst>
                                    </p:anim>
                                  </p:childTnLst>
                                </p:cTn>
                              </p:par>
                              <p:par>
                                <p:cTn id="92" presetID="19" presetClass="entr" presetSubtype="5" fill="hold"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ppt_w</p:attrName>
                                        </p:attrNameLst>
                                      </p:cBhvr>
                                      <p:tavLst>
                                        <p:tav tm="0">
                                          <p:val>
                                            <p:strVal val="#ppt_w"/>
                                          </p:val>
                                        </p:tav>
                                        <p:tav tm="100000">
                                          <p:val>
                                            <p:strVal val="#ppt_w"/>
                                          </p:val>
                                        </p:tav>
                                      </p:tavLst>
                                    </p:anim>
                                    <p:anim calcmode="lin" valueType="num">
                                      <p:cBhvr>
                                        <p:cTn id="95" dur="3000" fill="hold"/>
                                        <p:tgtEl>
                                          <p:spTgt spid="12"/>
                                        </p:tgtEl>
                                        <p:attrNameLst>
                                          <p:attrName>ppt_h</p:attrName>
                                        </p:attrNameLst>
                                      </p:cBhvr>
                                      <p:tavLst>
                                        <p:tav tm="0" fmla="#ppt_h*sin(2.5*pi*$)">
                                          <p:val>
                                            <p:fltVal val="0"/>
                                          </p:val>
                                        </p:tav>
                                        <p:tav tm="100000">
                                          <p:val>
                                            <p:fltVal val="1"/>
                                          </p:val>
                                        </p:tav>
                                      </p:tavLst>
                                    </p:anim>
                                  </p:childTnLst>
                                </p:cTn>
                              </p:par>
                              <p:par>
                                <p:cTn id="96" presetID="19" presetClass="entr" presetSubtype="5"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p:val>
                                            <p:strVal val="#ppt_w"/>
                                          </p:val>
                                        </p:tav>
                                        <p:tav tm="100000">
                                          <p:val>
                                            <p:strVal val="#ppt_w"/>
                                          </p:val>
                                        </p:tav>
                                      </p:tavLst>
                                    </p:anim>
                                    <p:anim calcmode="lin" valueType="num">
                                      <p:cBhvr>
                                        <p:cTn id="99" dur="3000" fill="hold"/>
                                        <p:tgtEl>
                                          <p:spTgt spid="13"/>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p:val>
                                            <p:strVal val="#ppt_w"/>
                                          </p:val>
                                        </p:tav>
                                        <p:tav tm="100000">
                                          <p:val>
                                            <p:strVal val="#ppt_w"/>
                                          </p:val>
                                        </p:tav>
                                      </p:tavLst>
                                    </p:anim>
                                    <p:anim calcmode="lin" valueType="num">
                                      <p:cBhvr>
                                        <p:cTn id="103" dur="3000" fill="hold"/>
                                        <p:tgtEl>
                                          <p:spTgt spid="14"/>
                                        </p:tgtEl>
                                        <p:attrNameLst>
                                          <p:attrName>ppt_h</p:attrName>
                                        </p:attrNameLst>
                                      </p:cBhvr>
                                      <p:tavLst>
                                        <p:tav tm="0" fmla="#ppt_h*sin(2.5*pi*$)">
                                          <p:val>
                                            <p:fltVal val="0"/>
                                          </p:val>
                                        </p:tav>
                                        <p:tav tm="100000">
                                          <p:val>
                                            <p:fltVal val="1"/>
                                          </p:val>
                                        </p:tav>
                                      </p:tavLst>
                                    </p:anim>
                                  </p:childTnLst>
                                </p:cTn>
                              </p:par>
                              <p:par>
                                <p:cTn id="104" presetID="19" presetClass="entr" presetSubtype="5" fill="hold" nodeType="with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p:cTn id="106" dur="3000" fill="hold"/>
                                        <p:tgtEl>
                                          <p:spTgt spid="15"/>
                                        </p:tgtEl>
                                        <p:attrNameLst>
                                          <p:attrName>ppt_w</p:attrName>
                                        </p:attrNameLst>
                                      </p:cBhvr>
                                      <p:tavLst>
                                        <p:tav tm="0">
                                          <p:val>
                                            <p:strVal val="#ppt_w"/>
                                          </p:val>
                                        </p:tav>
                                        <p:tav tm="100000">
                                          <p:val>
                                            <p:strVal val="#ppt_w"/>
                                          </p:val>
                                        </p:tav>
                                      </p:tavLst>
                                    </p:anim>
                                    <p:anim calcmode="lin" valueType="num">
                                      <p:cBhvr>
                                        <p:cTn id="107" dur="3000" fill="hold"/>
                                        <p:tgtEl>
                                          <p:spTgt spid="15"/>
                                        </p:tgtEl>
                                        <p:attrNameLst>
                                          <p:attrName>ppt_h</p:attrName>
                                        </p:attrNameLst>
                                      </p:cBhvr>
                                      <p:tavLst>
                                        <p:tav tm="0" fmla="#ppt_h*sin(2.5*pi*$)">
                                          <p:val>
                                            <p:fltVal val="0"/>
                                          </p:val>
                                        </p:tav>
                                        <p:tav tm="100000">
                                          <p:val>
                                            <p:fltVal val="1"/>
                                          </p:val>
                                        </p:tav>
                                      </p:tavLst>
                                    </p:anim>
                                  </p:childTnLst>
                                </p:cTn>
                              </p:par>
                              <p:par>
                                <p:cTn id="108" presetID="19" presetClass="entr" presetSubtype="5" fill="hold"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p:cTn id="110" dur="3000" fill="hold"/>
                                        <p:tgtEl>
                                          <p:spTgt spid="16"/>
                                        </p:tgtEl>
                                        <p:attrNameLst>
                                          <p:attrName>ppt_w</p:attrName>
                                        </p:attrNameLst>
                                      </p:cBhvr>
                                      <p:tavLst>
                                        <p:tav tm="0">
                                          <p:val>
                                            <p:strVal val="#ppt_w"/>
                                          </p:val>
                                        </p:tav>
                                        <p:tav tm="100000">
                                          <p:val>
                                            <p:strVal val="#ppt_w"/>
                                          </p:val>
                                        </p:tav>
                                      </p:tavLst>
                                    </p:anim>
                                    <p:anim calcmode="lin" valueType="num">
                                      <p:cBhvr>
                                        <p:cTn id="111" dur="3000" fill="hold"/>
                                        <p:tgtEl>
                                          <p:spTgt spid="16"/>
                                        </p:tgtEl>
                                        <p:attrNameLst>
                                          <p:attrName>ppt_h</p:attrName>
                                        </p:attrNameLst>
                                      </p:cBhvr>
                                      <p:tavLst>
                                        <p:tav tm="0" fmla="#ppt_h*sin(2.5*pi*$)">
                                          <p:val>
                                            <p:fltVal val="0"/>
                                          </p:val>
                                        </p:tav>
                                        <p:tav tm="100000">
                                          <p:val>
                                            <p:fltVal val="1"/>
                                          </p:val>
                                        </p:tav>
                                      </p:tavLst>
                                    </p:anim>
                                  </p:childTnLst>
                                </p:cTn>
                              </p:par>
                              <p:par>
                                <p:cTn id="112" presetID="19" presetClass="entr" presetSubtype="5" fill="hold" nodeType="withEffect">
                                  <p:stCondLst>
                                    <p:cond delay="0"/>
                                  </p:stCondLst>
                                  <p:childTnLst>
                                    <p:set>
                                      <p:cBhvr>
                                        <p:cTn id="113" dur="1" fill="hold">
                                          <p:stCondLst>
                                            <p:cond delay="0"/>
                                          </p:stCondLst>
                                        </p:cTn>
                                        <p:tgtEl>
                                          <p:spTgt spid="17"/>
                                        </p:tgtEl>
                                        <p:attrNameLst>
                                          <p:attrName>style.visibility</p:attrName>
                                        </p:attrNameLst>
                                      </p:cBhvr>
                                      <p:to>
                                        <p:strVal val="visible"/>
                                      </p:to>
                                    </p:set>
                                    <p:anim calcmode="lin" valueType="num">
                                      <p:cBhvr>
                                        <p:cTn id="114" dur="3000" fill="hold"/>
                                        <p:tgtEl>
                                          <p:spTgt spid="17"/>
                                        </p:tgtEl>
                                        <p:attrNameLst>
                                          <p:attrName>ppt_w</p:attrName>
                                        </p:attrNameLst>
                                      </p:cBhvr>
                                      <p:tavLst>
                                        <p:tav tm="0">
                                          <p:val>
                                            <p:strVal val="#ppt_w"/>
                                          </p:val>
                                        </p:tav>
                                        <p:tav tm="100000">
                                          <p:val>
                                            <p:strVal val="#ppt_w"/>
                                          </p:val>
                                        </p:tav>
                                      </p:tavLst>
                                    </p:anim>
                                    <p:anim calcmode="lin" valueType="num">
                                      <p:cBhvr>
                                        <p:cTn id="115" dur="3000" fill="hold"/>
                                        <p:tgtEl>
                                          <p:spTgt spid="17"/>
                                        </p:tgtEl>
                                        <p:attrNameLst>
                                          <p:attrName>ppt_h</p:attrName>
                                        </p:attrNameLst>
                                      </p:cBhvr>
                                      <p:tavLst>
                                        <p:tav tm="0" fmla="#ppt_h*sin(2.5*pi*$)">
                                          <p:val>
                                            <p:fltVal val="0"/>
                                          </p:val>
                                        </p:tav>
                                        <p:tav tm="100000">
                                          <p:val>
                                            <p:fltVal val="1"/>
                                          </p:val>
                                        </p:tav>
                                      </p:tavLst>
                                    </p:anim>
                                  </p:childTnLst>
                                </p:cTn>
                              </p:par>
                              <p:par>
                                <p:cTn id="116" presetID="19" presetClass="entr" presetSubtype="5" fill="hold"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p:cTn id="118" dur="3000" fill="hold"/>
                                        <p:tgtEl>
                                          <p:spTgt spid="18"/>
                                        </p:tgtEl>
                                        <p:attrNameLst>
                                          <p:attrName>ppt_w</p:attrName>
                                        </p:attrNameLst>
                                      </p:cBhvr>
                                      <p:tavLst>
                                        <p:tav tm="0">
                                          <p:val>
                                            <p:strVal val="#ppt_w"/>
                                          </p:val>
                                        </p:tav>
                                        <p:tav tm="100000">
                                          <p:val>
                                            <p:strVal val="#ppt_w"/>
                                          </p:val>
                                        </p:tav>
                                      </p:tavLst>
                                    </p:anim>
                                    <p:anim calcmode="lin" valueType="num">
                                      <p:cBhvr>
                                        <p:cTn id="119" dur="3000" fill="hold"/>
                                        <p:tgtEl>
                                          <p:spTgt spid="18"/>
                                        </p:tgtEl>
                                        <p:attrNameLst>
                                          <p:attrName>ppt_h</p:attrName>
                                        </p:attrNameLst>
                                      </p:cBhvr>
                                      <p:tavLst>
                                        <p:tav tm="0" fmla="#ppt_h*sin(2.5*pi*$)">
                                          <p:val>
                                            <p:fltVal val="0"/>
                                          </p:val>
                                        </p:tav>
                                        <p:tav tm="100000">
                                          <p:val>
                                            <p:fltVal val="1"/>
                                          </p:val>
                                        </p:tav>
                                      </p:tavLst>
                                    </p:anim>
                                  </p:childTnLst>
                                </p:cTn>
                              </p:par>
                              <p:par>
                                <p:cTn id="120" presetID="19" presetClass="entr" presetSubtype="5" fill="hold"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p:cTn id="122" dur="3000" fill="hold"/>
                                        <p:tgtEl>
                                          <p:spTgt spid="19"/>
                                        </p:tgtEl>
                                        <p:attrNameLst>
                                          <p:attrName>ppt_w</p:attrName>
                                        </p:attrNameLst>
                                      </p:cBhvr>
                                      <p:tavLst>
                                        <p:tav tm="0">
                                          <p:val>
                                            <p:strVal val="#ppt_w"/>
                                          </p:val>
                                        </p:tav>
                                        <p:tav tm="100000">
                                          <p:val>
                                            <p:strVal val="#ppt_w"/>
                                          </p:val>
                                        </p:tav>
                                      </p:tavLst>
                                    </p:anim>
                                    <p:anim calcmode="lin" valueType="num">
                                      <p:cBhvr>
                                        <p:cTn id="123" dur="3000" fill="hold"/>
                                        <p:tgtEl>
                                          <p:spTgt spid="19"/>
                                        </p:tgtEl>
                                        <p:attrNameLst>
                                          <p:attrName>ppt_h</p:attrName>
                                        </p:attrNameLst>
                                      </p:cBhvr>
                                      <p:tavLst>
                                        <p:tav tm="0" fmla="#ppt_h*sin(2.5*pi*$)">
                                          <p:val>
                                            <p:fltVal val="0"/>
                                          </p:val>
                                        </p:tav>
                                        <p:tav tm="100000">
                                          <p:val>
                                            <p:fltVal val="1"/>
                                          </p:val>
                                        </p:tav>
                                      </p:tavLst>
                                    </p:anim>
                                  </p:childTnLst>
                                </p:cTn>
                              </p:par>
                              <p:par>
                                <p:cTn id="124" presetID="19" presetClass="entr" presetSubtype="5" fill="hold" nodeType="withEffect">
                                  <p:stCondLst>
                                    <p:cond delay="0"/>
                                  </p:stCondLst>
                                  <p:childTnLst>
                                    <p:set>
                                      <p:cBhvr>
                                        <p:cTn id="125" dur="1" fill="hold">
                                          <p:stCondLst>
                                            <p:cond delay="0"/>
                                          </p:stCondLst>
                                        </p:cTn>
                                        <p:tgtEl>
                                          <p:spTgt spid="20"/>
                                        </p:tgtEl>
                                        <p:attrNameLst>
                                          <p:attrName>style.visibility</p:attrName>
                                        </p:attrNameLst>
                                      </p:cBhvr>
                                      <p:to>
                                        <p:strVal val="visible"/>
                                      </p:to>
                                    </p:set>
                                    <p:anim calcmode="lin" valueType="num">
                                      <p:cBhvr>
                                        <p:cTn id="126" dur="3000" fill="hold"/>
                                        <p:tgtEl>
                                          <p:spTgt spid="20"/>
                                        </p:tgtEl>
                                        <p:attrNameLst>
                                          <p:attrName>ppt_w</p:attrName>
                                        </p:attrNameLst>
                                      </p:cBhvr>
                                      <p:tavLst>
                                        <p:tav tm="0">
                                          <p:val>
                                            <p:strVal val="#ppt_w"/>
                                          </p:val>
                                        </p:tav>
                                        <p:tav tm="100000">
                                          <p:val>
                                            <p:strVal val="#ppt_w"/>
                                          </p:val>
                                        </p:tav>
                                      </p:tavLst>
                                    </p:anim>
                                    <p:anim calcmode="lin" valueType="num">
                                      <p:cBhvr>
                                        <p:cTn id="127" dur="3000" fill="hold"/>
                                        <p:tgtEl>
                                          <p:spTgt spid="20"/>
                                        </p:tgtEl>
                                        <p:attrNameLst>
                                          <p:attrName>ppt_h</p:attrName>
                                        </p:attrNameLst>
                                      </p:cBhvr>
                                      <p:tavLst>
                                        <p:tav tm="0" fmla="#ppt_h*sin(2.5*pi*$)">
                                          <p:val>
                                            <p:fltVal val="0"/>
                                          </p:val>
                                        </p:tav>
                                        <p:tav tm="100000">
                                          <p:val>
                                            <p:fltVal val="1"/>
                                          </p:val>
                                        </p:tav>
                                      </p:tavLst>
                                    </p:anim>
                                  </p:childTnLst>
                                </p:cTn>
                              </p:par>
                              <p:par>
                                <p:cTn id="128" presetID="19" presetClass="entr" presetSubtype="5" fill="hold" nodeType="withEffect">
                                  <p:stCondLst>
                                    <p:cond delay="0"/>
                                  </p:stCondLst>
                                  <p:childTnLst>
                                    <p:set>
                                      <p:cBhvr>
                                        <p:cTn id="129" dur="1" fill="hold">
                                          <p:stCondLst>
                                            <p:cond delay="0"/>
                                          </p:stCondLst>
                                        </p:cTn>
                                        <p:tgtEl>
                                          <p:spTgt spid="21"/>
                                        </p:tgtEl>
                                        <p:attrNameLst>
                                          <p:attrName>style.visibility</p:attrName>
                                        </p:attrNameLst>
                                      </p:cBhvr>
                                      <p:to>
                                        <p:strVal val="visible"/>
                                      </p:to>
                                    </p:set>
                                    <p:anim calcmode="lin" valueType="num">
                                      <p:cBhvr>
                                        <p:cTn id="130" dur="3000" fill="hold"/>
                                        <p:tgtEl>
                                          <p:spTgt spid="21"/>
                                        </p:tgtEl>
                                        <p:attrNameLst>
                                          <p:attrName>ppt_w</p:attrName>
                                        </p:attrNameLst>
                                      </p:cBhvr>
                                      <p:tavLst>
                                        <p:tav tm="0">
                                          <p:val>
                                            <p:strVal val="#ppt_w"/>
                                          </p:val>
                                        </p:tav>
                                        <p:tav tm="100000">
                                          <p:val>
                                            <p:strVal val="#ppt_w"/>
                                          </p:val>
                                        </p:tav>
                                      </p:tavLst>
                                    </p:anim>
                                    <p:anim calcmode="lin" valueType="num">
                                      <p:cBhvr>
                                        <p:cTn id="131" dur="3000" fill="hold"/>
                                        <p:tgtEl>
                                          <p:spTgt spid="21"/>
                                        </p:tgtEl>
                                        <p:attrNameLst>
                                          <p:attrName>ppt_h</p:attrName>
                                        </p:attrNameLst>
                                      </p:cBhvr>
                                      <p:tavLst>
                                        <p:tav tm="0" fmla="#ppt_h*sin(2.5*pi*$)">
                                          <p:val>
                                            <p:fltVal val="0"/>
                                          </p:val>
                                        </p:tav>
                                        <p:tav tm="100000">
                                          <p:val>
                                            <p:fltVal val="1"/>
                                          </p:val>
                                        </p:tav>
                                      </p:tavLst>
                                    </p:anim>
                                  </p:childTnLst>
                                </p:cTn>
                              </p:par>
                              <p:par>
                                <p:cTn id="132" presetID="19" presetClass="entr" presetSubtype="5" fill="hold" nodeType="withEffect">
                                  <p:stCondLst>
                                    <p:cond delay="0"/>
                                  </p:stCondLst>
                                  <p:childTnLst>
                                    <p:set>
                                      <p:cBhvr>
                                        <p:cTn id="133" dur="1" fill="hold">
                                          <p:stCondLst>
                                            <p:cond delay="0"/>
                                          </p:stCondLst>
                                        </p:cTn>
                                        <p:tgtEl>
                                          <p:spTgt spid="22"/>
                                        </p:tgtEl>
                                        <p:attrNameLst>
                                          <p:attrName>style.visibility</p:attrName>
                                        </p:attrNameLst>
                                      </p:cBhvr>
                                      <p:to>
                                        <p:strVal val="visible"/>
                                      </p:to>
                                    </p:set>
                                    <p:anim calcmode="lin" valueType="num">
                                      <p:cBhvr>
                                        <p:cTn id="134" dur="3000" fill="hold"/>
                                        <p:tgtEl>
                                          <p:spTgt spid="22"/>
                                        </p:tgtEl>
                                        <p:attrNameLst>
                                          <p:attrName>ppt_w</p:attrName>
                                        </p:attrNameLst>
                                      </p:cBhvr>
                                      <p:tavLst>
                                        <p:tav tm="0">
                                          <p:val>
                                            <p:strVal val="#ppt_w"/>
                                          </p:val>
                                        </p:tav>
                                        <p:tav tm="100000">
                                          <p:val>
                                            <p:strVal val="#ppt_w"/>
                                          </p:val>
                                        </p:tav>
                                      </p:tavLst>
                                    </p:anim>
                                    <p:anim calcmode="lin" valueType="num">
                                      <p:cBhvr>
                                        <p:cTn id="135" dur="3000" fill="hold"/>
                                        <p:tgtEl>
                                          <p:spTgt spid="22"/>
                                        </p:tgtEl>
                                        <p:attrNameLst>
                                          <p:attrName>ppt_h</p:attrName>
                                        </p:attrNameLst>
                                      </p:cBhvr>
                                      <p:tavLst>
                                        <p:tav tm="0" fmla="#ppt_h*sin(2.5*pi*$)">
                                          <p:val>
                                            <p:fltVal val="0"/>
                                          </p:val>
                                        </p:tav>
                                        <p:tav tm="100000">
                                          <p:val>
                                            <p:fltVal val="1"/>
                                          </p:val>
                                        </p:tav>
                                      </p:tavLst>
                                    </p:anim>
                                  </p:childTnLst>
                                </p:cTn>
                              </p:par>
                              <p:par>
                                <p:cTn id="136" presetID="2" presetClass="entr" presetSubtype="3"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 calcmode="lin" valueType="num">
                                      <p:cBhvr additive="base">
                                        <p:cTn id="138" dur="3000" fill="hold"/>
                                        <p:tgtEl>
                                          <p:spTgt spid="23"/>
                                        </p:tgtEl>
                                        <p:attrNameLst>
                                          <p:attrName>ppt_x</p:attrName>
                                        </p:attrNameLst>
                                      </p:cBhvr>
                                      <p:tavLst>
                                        <p:tav tm="0">
                                          <p:val>
                                            <p:strVal val="1+#ppt_w/2"/>
                                          </p:val>
                                        </p:tav>
                                        <p:tav tm="100000">
                                          <p:val>
                                            <p:strVal val="#ppt_x"/>
                                          </p:val>
                                        </p:tav>
                                      </p:tavLst>
                                    </p:anim>
                                    <p:anim calcmode="lin" valueType="num">
                                      <p:cBhvr additive="base">
                                        <p:cTn id="139" dur="3000" fill="hold"/>
                                        <p:tgtEl>
                                          <p:spTgt spid="23"/>
                                        </p:tgtEl>
                                        <p:attrNameLst>
                                          <p:attrName>ppt_y</p:attrName>
                                        </p:attrNameLst>
                                      </p:cBhvr>
                                      <p:tavLst>
                                        <p:tav tm="0">
                                          <p:val>
                                            <p:strVal val="0-#ppt_h/2"/>
                                          </p:val>
                                        </p:tav>
                                        <p:tav tm="100000">
                                          <p:val>
                                            <p:strVal val="#ppt_y"/>
                                          </p:val>
                                        </p:tav>
                                      </p:tavLst>
                                    </p:anim>
                                  </p:childTnLst>
                                </p:cTn>
                              </p:par>
                              <p:par>
                                <p:cTn id="140" presetID="2" presetClass="entr" presetSubtype="3" fill="hold" nodeType="withEffect">
                                  <p:stCondLst>
                                    <p:cond delay="0"/>
                                  </p:stCondLst>
                                  <p:childTnLst>
                                    <p:set>
                                      <p:cBhvr>
                                        <p:cTn id="141" dur="1" fill="hold">
                                          <p:stCondLst>
                                            <p:cond delay="0"/>
                                          </p:stCondLst>
                                        </p:cTn>
                                        <p:tgtEl>
                                          <p:spTgt spid="24"/>
                                        </p:tgtEl>
                                        <p:attrNameLst>
                                          <p:attrName>style.visibility</p:attrName>
                                        </p:attrNameLst>
                                      </p:cBhvr>
                                      <p:to>
                                        <p:strVal val="visible"/>
                                      </p:to>
                                    </p:set>
                                    <p:anim calcmode="lin" valueType="num">
                                      <p:cBhvr additive="base">
                                        <p:cTn id="142" dur="3000" fill="hold"/>
                                        <p:tgtEl>
                                          <p:spTgt spid="24"/>
                                        </p:tgtEl>
                                        <p:attrNameLst>
                                          <p:attrName>ppt_x</p:attrName>
                                        </p:attrNameLst>
                                      </p:cBhvr>
                                      <p:tavLst>
                                        <p:tav tm="0">
                                          <p:val>
                                            <p:strVal val="1+#ppt_w/2"/>
                                          </p:val>
                                        </p:tav>
                                        <p:tav tm="100000">
                                          <p:val>
                                            <p:strVal val="#ppt_x"/>
                                          </p:val>
                                        </p:tav>
                                      </p:tavLst>
                                    </p:anim>
                                    <p:anim calcmode="lin" valueType="num">
                                      <p:cBhvr additive="base">
                                        <p:cTn id="143" dur="3000" fill="hold"/>
                                        <p:tgtEl>
                                          <p:spTgt spid="24"/>
                                        </p:tgtEl>
                                        <p:attrNameLst>
                                          <p:attrName>ppt_y</p:attrName>
                                        </p:attrNameLst>
                                      </p:cBhvr>
                                      <p:tavLst>
                                        <p:tav tm="0">
                                          <p:val>
                                            <p:strVal val="0-#ppt_h/2"/>
                                          </p:val>
                                        </p:tav>
                                        <p:tav tm="100000">
                                          <p:val>
                                            <p:strVal val="#ppt_y"/>
                                          </p:val>
                                        </p:tav>
                                      </p:tavLst>
                                    </p:anim>
                                  </p:childTnLst>
                                </p:cTn>
                              </p:par>
                              <p:par>
                                <p:cTn id="144" presetID="2" presetClass="entr" presetSubtype="3" fill="hold"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3000" fill="hold"/>
                                        <p:tgtEl>
                                          <p:spTgt spid="25"/>
                                        </p:tgtEl>
                                        <p:attrNameLst>
                                          <p:attrName>ppt_x</p:attrName>
                                        </p:attrNameLst>
                                      </p:cBhvr>
                                      <p:tavLst>
                                        <p:tav tm="0">
                                          <p:val>
                                            <p:strVal val="1+#ppt_w/2"/>
                                          </p:val>
                                        </p:tav>
                                        <p:tav tm="100000">
                                          <p:val>
                                            <p:strVal val="#ppt_x"/>
                                          </p:val>
                                        </p:tav>
                                      </p:tavLst>
                                    </p:anim>
                                    <p:anim calcmode="lin" valueType="num">
                                      <p:cBhvr additive="base">
                                        <p:cTn id="147" dur="3000" fill="hold"/>
                                        <p:tgtEl>
                                          <p:spTgt spid="25"/>
                                        </p:tgtEl>
                                        <p:attrNameLst>
                                          <p:attrName>ppt_y</p:attrName>
                                        </p:attrNameLst>
                                      </p:cBhvr>
                                      <p:tavLst>
                                        <p:tav tm="0">
                                          <p:val>
                                            <p:strVal val="0-#ppt_h/2"/>
                                          </p:val>
                                        </p:tav>
                                        <p:tav tm="100000">
                                          <p:val>
                                            <p:strVal val="#ppt_y"/>
                                          </p:val>
                                        </p:tav>
                                      </p:tavLst>
                                    </p:anim>
                                  </p:childTnLst>
                                </p:cTn>
                              </p:par>
                              <p:par>
                                <p:cTn id="148" presetID="2" presetClass="entr" presetSubtype="3" fill="hold" nodeType="withEffect">
                                  <p:stCondLst>
                                    <p:cond delay="0"/>
                                  </p:stCondLst>
                                  <p:childTnLst>
                                    <p:set>
                                      <p:cBhvr>
                                        <p:cTn id="149" dur="1" fill="hold">
                                          <p:stCondLst>
                                            <p:cond delay="0"/>
                                          </p:stCondLst>
                                        </p:cTn>
                                        <p:tgtEl>
                                          <p:spTgt spid="26"/>
                                        </p:tgtEl>
                                        <p:attrNameLst>
                                          <p:attrName>style.visibility</p:attrName>
                                        </p:attrNameLst>
                                      </p:cBhvr>
                                      <p:to>
                                        <p:strVal val="visible"/>
                                      </p:to>
                                    </p:set>
                                    <p:anim calcmode="lin" valueType="num">
                                      <p:cBhvr additive="base">
                                        <p:cTn id="150" dur="3000" fill="hold"/>
                                        <p:tgtEl>
                                          <p:spTgt spid="26"/>
                                        </p:tgtEl>
                                        <p:attrNameLst>
                                          <p:attrName>ppt_x</p:attrName>
                                        </p:attrNameLst>
                                      </p:cBhvr>
                                      <p:tavLst>
                                        <p:tav tm="0">
                                          <p:val>
                                            <p:strVal val="1+#ppt_w/2"/>
                                          </p:val>
                                        </p:tav>
                                        <p:tav tm="100000">
                                          <p:val>
                                            <p:strVal val="#ppt_x"/>
                                          </p:val>
                                        </p:tav>
                                      </p:tavLst>
                                    </p:anim>
                                    <p:anim calcmode="lin" valueType="num">
                                      <p:cBhvr additive="base">
                                        <p:cTn id="151" dur="3000" fill="hold"/>
                                        <p:tgtEl>
                                          <p:spTgt spid="26"/>
                                        </p:tgtEl>
                                        <p:attrNameLst>
                                          <p:attrName>ppt_y</p:attrName>
                                        </p:attrNameLst>
                                      </p:cBhvr>
                                      <p:tavLst>
                                        <p:tav tm="0">
                                          <p:val>
                                            <p:strVal val="0-#ppt_h/2"/>
                                          </p:val>
                                        </p:tav>
                                        <p:tav tm="100000">
                                          <p:val>
                                            <p:strVal val="#ppt_y"/>
                                          </p:val>
                                        </p:tav>
                                      </p:tavLst>
                                    </p:anim>
                                  </p:childTnLst>
                                </p:cTn>
                              </p:par>
                              <p:par>
                                <p:cTn id="152" presetID="2" presetClass="entr" presetSubtype="3" fill="hold" nodeType="withEffect">
                                  <p:stCondLst>
                                    <p:cond delay="0"/>
                                  </p:stCondLst>
                                  <p:childTnLst>
                                    <p:set>
                                      <p:cBhvr>
                                        <p:cTn id="153" dur="1" fill="hold">
                                          <p:stCondLst>
                                            <p:cond delay="0"/>
                                          </p:stCondLst>
                                        </p:cTn>
                                        <p:tgtEl>
                                          <p:spTgt spid="27"/>
                                        </p:tgtEl>
                                        <p:attrNameLst>
                                          <p:attrName>style.visibility</p:attrName>
                                        </p:attrNameLst>
                                      </p:cBhvr>
                                      <p:to>
                                        <p:strVal val="visible"/>
                                      </p:to>
                                    </p:set>
                                    <p:anim calcmode="lin" valueType="num">
                                      <p:cBhvr additive="base">
                                        <p:cTn id="154" dur="3000" fill="hold"/>
                                        <p:tgtEl>
                                          <p:spTgt spid="27"/>
                                        </p:tgtEl>
                                        <p:attrNameLst>
                                          <p:attrName>ppt_x</p:attrName>
                                        </p:attrNameLst>
                                      </p:cBhvr>
                                      <p:tavLst>
                                        <p:tav tm="0">
                                          <p:val>
                                            <p:strVal val="1+#ppt_w/2"/>
                                          </p:val>
                                        </p:tav>
                                        <p:tav tm="100000">
                                          <p:val>
                                            <p:strVal val="#ppt_x"/>
                                          </p:val>
                                        </p:tav>
                                      </p:tavLst>
                                    </p:anim>
                                    <p:anim calcmode="lin" valueType="num">
                                      <p:cBhvr additive="base">
                                        <p:cTn id="155" dur="3000" fill="hold"/>
                                        <p:tgtEl>
                                          <p:spTgt spid="27"/>
                                        </p:tgtEl>
                                        <p:attrNameLst>
                                          <p:attrName>ppt_y</p:attrName>
                                        </p:attrNameLst>
                                      </p:cBhvr>
                                      <p:tavLst>
                                        <p:tav tm="0">
                                          <p:val>
                                            <p:strVal val="0-#ppt_h/2"/>
                                          </p:val>
                                        </p:tav>
                                        <p:tav tm="100000">
                                          <p:val>
                                            <p:strVal val="#ppt_y"/>
                                          </p:val>
                                        </p:tav>
                                      </p:tavLst>
                                    </p:anim>
                                  </p:childTnLst>
                                </p:cTn>
                              </p:par>
                              <p:par>
                                <p:cTn id="156" presetID="2" presetClass="entr" presetSubtype="3" fill="hold" nodeType="withEffect">
                                  <p:stCondLst>
                                    <p:cond delay="0"/>
                                  </p:stCondLst>
                                  <p:childTnLst>
                                    <p:set>
                                      <p:cBhvr>
                                        <p:cTn id="157" dur="1" fill="hold">
                                          <p:stCondLst>
                                            <p:cond delay="0"/>
                                          </p:stCondLst>
                                        </p:cTn>
                                        <p:tgtEl>
                                          <p:spTgt spid="28"/>
                                        </p:tgtEl>
                                        <p:attrNameLst>
                                          <p:attrName>style.visibility</p:attrName>
                                        </p:attrNameLst>
                                      </p:cBhvr>
                                      <p:to>
                                        <p:strVal val="visible"/>
                                      </p:to>
                                    </p:set>
                                    <p:anim calcmode="lin" valueType="num">
                                      <p:cBhvr additive="base">
                                        <p:cTn id="158" dur="3000" fill="hold"/>
                                        <p:tgtEl>
                                          <p:spTgt spid="28"/>
                                        </p:tgtEl>
                                        <p:attrNameLst>
                                          <p:attrName>ppt_x</p:attrName>
                                        </p:attrNameLst>
                                      </p:cBhvr>
                                      <p:tavLst>
                                        <p:tav tm="0">
                                          <p:val>
                                            <p:strVal val="1+#ppt_w/2"/>
                                          </p:val>
                                        </p:tav>
                                        <p:tav tm="100000">
                                          <p:val>
                                            <p:strVal val="#ppt_x"/>
                                          </p:val>
                                        </p:tav>
                                      </p:tavLst>
                                    </p:anim>
                                    <p:anim calcmode="lin" valueType="num">
                                      <p:cBhvr additive="base">
                                        <p:cTn id="159" dur="3000" fill="hold"/>
                                        <p:tgtEl>
                                          <p:spTgt spid="28"/>
                                        </p:tgtEl>
                                        <p:attrNameLst>
                                          <p:attrName>ppt_y</p:attrName>
                                        </p:attrNameLst>
                                      </p:cBhvr>
                                      <p:tavLst>
                                        <p:tav tm="0">
                                          <p:val>
                                            <p:strVal val="0-#ppt_h/2"/>
                                          </p:val>
                                        </p:tav>
                                        <p:tav tm="100000">
                                          <p:val>
                                            <p:strVal val="#ppt_y"/>
                                          </p:val>
                                        </p:tav>
                                      </p:tavLst>
                                    </p:anim>
                                  </p:childTnLst>
                                </p:cTn>
                              </p:par>
                              <p:par>
                                <p:cTn id="160" presetID="2" presetClass="entr" presetSubtype="3" fill="hold" nodeType="withEffect">
                                  <p:stCondLst>
                                    <p:cond delay="0"/>
                                  </p:stCondLst>
                                  <p:childTnLst>
                                    <p:set>
                                      <p:cBhvr>
                                        <p:cTn id="161" dur="1" fill="hold">
                                          <p:stCondLst>
                                            <p:cond delay="0"/>
                                          </p:stCondLst>
                                        </p:cTn>
                                        <p:tgtEl>
                                          <p:spTgt spid="29"/>
                                        </p:tgtEl>
                                        <p:attrNameLst>
                                          <p:attrName>style.visibility</p:attrName>
                                        </p:attrNameLst>
                                      </p:cBhvr>
                                      <p:to>
                                        <p:strVal val="visible"/>
                                      </p:to>
                                    </p:set>
                                    <p:anim calcmode="lin" valueType="num">
                                      <p:cBhvr additive="base">
                                        <p:cTn id="162" dur="3000" fill="hold"/>
                                        <p:tgtEl>
                                          <p:spTgt spid="29"/>
                                        </p:tgtEl>
                                        <p:attrNameLst>
                                          <p:attrName>ppt_x</p:attrName>
                                        </p:attrNameLst>
                                      </p:cBhvr>
                                      <p:tavLst>
                                        <p:tav tm="0">
                                          <p:val>
                                            <p:strVal val="1+#ppt_w/2"/>
                                          </p:val>
                                        </p:tav>
                                        <p:tav tm="100000">
                                          <p:val>
                                            <p:strVal val="#ppt_x"/>
                                          </p:val>
                                        </p:tav>
                                      </p:tavLst>
                                    </p:anim>
                                    <p:anim calcmode="lin" valueType="num">
                                      <p:cBhvr additive="base">
                                        <p:cTn id="163" dur="3000" fill="hold"/>
                                        <p:tgtEl>
                                          <p:spTgt spid="29"/>
                                        </p:tgtEl>
                                        <p:attrNameLst>
                                          <p:attrName>ppt_y</p:attrName>
                                        </p:attrNameLst>
                                      </p:cBhvr>
                                      <p:tavLst>
                                        <p:tav tm="0">
                                          <p:val>
                                            <p:strVal val="0-#ppt_h/2"/>
                                          </p:val>
                                        </p:tav>
                                        <p:tav tm="100000">
                                          <p:val>
                                            <p:strVal val="#ppt_y"/>
                                          </p:val>
                                        </p:tav>
                                      </p:tavLst>
                                    </p:anim>
                                  </p:childTnLst>
                                </p:cTn>
                              </p:par>
                              <p:par>
                                <p:cTn id="164" presetID="2" presetClass="entr" presetSubtype="3" fill="hold" nodeType="withEffect">
                                  <p:stCondLst>
                                    <p:cond delay="0"/>
                                  </p:stCondLst>
                                  <p:childTnLst>
                                    <p:set>
                                      <p:cBhvr>
                                        <p:cTn id="165" dur="1" fill="hold">
                                          <p:stCondLst>
                                            <p:cond delay="0"/>
                                          </p:stCondLst>
                                        </p:cTn>
                                        <p:tgtEl>
                                          <p:spTgt spid="30"/>
                                        </p:tgtEl>
                                        <p:attrNameLst>
                                          <p:attrName>style.visibility</p:attrName>
                                        </p:attrNameLst>
                                      </p:cBhvr>
                                      <p:to>
                                        <p:strVal val="visible"/>
                                      </p:to>
                                    </p:set>
                                    <p:anim calcmode="lin" valueType="num">
                                      <p:cBhvr additive="base">
                                        <p:cTn id="166" dur="3000" fill="hold"/>
                                        <p:tgtEl>
                                          <p:spTgt spid="30"/>
                                        </p:tgtEl>
                                        <p:attrNameLst>
                                          <p:attrName>ppt_x</p:attrName>
                                        </p:attrNameLst>
                                      </p:cBhvr>
                                      <p:tavLst>
                                        <p:tav tm="0">
                                          <p:val>
                                            <p:strVal val="1+#ppt_w/2"/>
                                          </p:val>
                                        </p:tav>
                                        <p:tav tm="100000">
                                          <p:val>
                                            <p:strVal val="#ppt_x"/>
                                          </p:val>
                                        </p:tav>
                                      </p:tavLst>
                                    </p:anim>
                                    <p:anim calcmode="lin" valueType="num">
                                      <p:cBhvr additive="base">
                                        <p:cTn id="167" dur="3000" fill="hold"/>
                                        <p:tgtEl>
                                          <p:spTgt spid="30"/>
                                        </p:tgtEl>
                                        <p:attrNameLst>
                                          <p:attrName>ppt_y</p:attrName>
                                        </p:attrNameLst>
                                      </p:cBhvr>
                                      <p:tavLst>
                                        <p:tav tm="0">
                                          <p:val>
                                            <p:strVal val="0-#ppt_h/2"/>
                                          </p:val>
                                        </p:tav>
                                        <p:tav tm="100000">
                                          <p:val>
                                            <p:strVal val="#ppt_y"/>
                                          </p:val>
                                        </p:tav>
                                      </p:tavLst>
                                    </p:anim>
                                  </p:childTnLst>
                                </p:cTn>
                              </p:par>
                              <p:par>
                                <p:cTn id="168" presetID="2" presetClass="entr" presetSubtype="3" fill="hold" nodeType="withEffect">
                                  <p:stCondLst>
                                    <p:cond delay="0"/>
                                  </p:stCondLst>
                                  <p:childTnLst>
                                    <p:set>
                                      <p:cBhvr>
                                        <p:cTn id="169" dur="1" fill="hold">
                                          <p:stCondLst>
                                            <p:cond delay="0"/>
                                          </p:stCondLst>
                                        </p:cTn>
                                        <p:tgtEl>
                                          <p:spTgt spid="31"/>
                                        </p:tgtEl>
                                        <p:attrNameLst>
                                          <p:attrName>style.visibility</p:attrName>
                                        </p:attrNameLst>
                                      </p:cBhvr>
                                      <p:to>
                                        <p:strVal val="visible"/>
                                      </p:to>
                                    </p:set>
                                    <p:anim calcmode="lin" valueType="num">
                                      <p:cBhvr additive="base">
                                        <p:cTn id="170" dur="3000" fill="hold"/>
                                        <p:tgtEl>
                                          <p:spTgt spid="31"/>
                                        </p:tgtEl>
                                        <p:attrNameLst>
                                          <p:attrName>ppt_x</p:attrName>
                                        </p:attrNameLst>
                                      </p:cBhvr>
                                      <p:tavLst>
                                        <p:tav tm="0">
                                          <p:val>
                                            <p:strVal val="1+#ppt_w/2"/>
                                          </p:val>
                                        </p:tav>
                                        <p:tav tm="100000">
                                          <p:val>
                                            <p:strVal val="#ppt_x"/>
                                          </p:val>
                                        </p:tav>
                                      </p:tavLst>
                                    </p:anim>
                                    <p:anim calcmode="lin" valueType="num">
                                      <p:cBhvr additive="base">
                                        <p:cTn id="171" dur="3000" fill="hold"/>
                                        <p:tgtEl>
                                          <p:spTgt spid="31"/>
                                        </p:tgtEl>
                                        <p:attrNameLst>
                                          <p:attrName>ppt_y</p:attrName>
                                        </p:attrNameLst>
                                      </p:cBhvr>
                                      <p:tavLst>
                                        <p:tav tm="0">
                                          <p:val>
                                            <p:strVal val="0-#ppt_h/2"/>
                                          </p:val>
                                        </p:tav>
                                        <p:tav tm="100000">
                                          <p:val>
                                            <p:strVal val="#ppt_y"/>
                                          </p:val>
                                        </p:tav>
                                      </p:tavLst>
                                    </p:anim>
                                  </p:childTnLst>
                                </p:cTn>
                              </p:par>
                              <p:par>
                                <p:cTn id="172" presetID="2" presetClass="entr" presetSubtype="3" fill="hold" nodeType="withEffect">
                                  <p:stCondLst>
                                    <p:cond delay="0"/>
                                  </p:stCondLst>
                                  <p:childTnLst>
                                    <p:set>
                                      <p:cBhvr>
                                        <p:cTn id="173" dur="1" fill="hold">
                                          <p:stCondLst>
                                            <p:cond delay="0"/>
                                          </p:stCondLst>
                                        </p:cTn>
                                        <p:tgtEl>
                                          <p:spTgt spid="32"/>
                                        </p:tgtEl>
                                        <p:attrNameLst>
                                          <p:attrName>style.visibility</p:attrName>
                                        </p:attrNameLst>
                                      </p:cBhvr>
                                      <p:to>
                                        <p:strVal val="visible"/>
                                      </p:to>
                                    </p:set>
                                    <p:anim calcmode="lin" valueType="num">
                                      <p:cBhvr additive="base">
                                        <p:cTn id="174" dur="3000" fill="hold"/>
                                        <p:tgtEl>
                                          <p:spTgt spid="32"/>
                                        </p:tgtEl>
                                        <p:attrNameLst>
                                          <p:attrName>ppt_x</p:attrName>
                                        </p:attrNameLst>
                                      </p:cBhvr>
                                      <p:tavLst>
                                        <p:tav tm="0">
                                          <p:val>
                                            <p:strVal val="1+#ppt_w/2"/>
                                          </p:val>
                                        </p:tav>
                                        <p:tav tm="100000">
                                          <p:val>
                                            <p:strVal val="#ppt_x"/>
                                          </p:val>
                                        </p:tav>
                                      </p:tavLst>
                                    </p:anim>
                                    <p:anim calcmode="lin" valueType="num">
                                      <p:cBhvr additive="base">
                                        <p:cTn id="175" dur="3000" fill="hold"/>
                                        <p:tgtEl>
                                          <p:spTgt spid="32"/>
                                        </p:tgtEl>
                                        <p:attrNameLst>
                                          <p:attrName>ppt_y</p:attrName>
                                        </p:attrNameLst>
                                      </p:cBhvr>
                                      <p:tavLst>
                                        <p:tav tm="0">
                                          <p:val>
                                            <p:strVal val="0-#ppt_h/2"/>
                                          </p:val>
                                        </p:tav>
                                        <p:tav tm="100000">
                                          <p:val>
                                            <p:strVal val="#ppt_y"/>
                                          </p:val>
                                        </p:tav>
                                      </p:tavLst>
                                    </p:anim>
                                  </p:childTnLst>
                                </p:cTn>
                              </p:par>
                              <p:par>
                                <p:cTn id="176" presetID="2" presetClass="entr" presetSubtype="3" fill="hold" nodeType="withEffect">
                                  <p:stCondLst>
                                    <p:cond delay="0"/>
                                  </p:stCondLst>
                                  <p:childTnLst>
                                    <p:set>
                                      <p:cBhvr>
                                        <p:cTn id="177" dur="1" fill="hold">
                                          <p:stCondLst>
                                            <p:cond delay="0"/>
                                          </p:stCondLst>
                                        </p:cTn>
                                        <p:tgtEl>
                                          <p:spTgt spid="33"/>
                                        </p:tgtEl>
                                        <p:attrNameLst>
                                          <p:attrName>style.visibility</p:attrName>
                                        </p:attrNameLst>
                                      </p:cBhvr>
                                      <p:to>
                                        <p:strVal val="visible"/>
                                      </p:to>
                                    </p:set>
                                    <p:anim calcmode="lin" valueType="num">
                                      <p:cBhvr additive="base">
                                        <p:cTn id="178" dur="3000" fill="hold"/>
                                        <p:tgtEl>
                                          <p:spTgt spid="33"/>
                                        </p:tgtEl>
                                        <p:attrNameLst>
                                          <p:attrName>ppt_x</p:attrName>
                                        </p:attrNameLst>
                                      </p:cBhvr>
                                      <p:tavLst>
                                        <p:tav tm="0">
                                          <p:val>
                                            <p:strVal val="1+#ppt_w/2"/>
                                          </p:val>
                                        </p:tav>
                                        <p:tav tm="100000">
                                          <p:val>
                                            <p:strVal val="#ppt_x"/>
                                          </p:val>
                                        </p:tav>
                                      </p:tavLst>
                                    </p:anim>
                                    <p:anim calcmode="lin" valueType="num">
                                      <p:cBhvr additive="base">
                                        <p:cTn id="179" dur="3000" fill="hold"/>
                                        <p:tgtEl>
                                          <p:spTgt spid="33"/>
                                        </p:tgtEl>
                                        <p:attrNameLst>
                                          <p:attrName>ppt_y</p:attrName>
                                        </p:attrNameLst>
                                      </p:cBhvr>
                                      <p:tavLst>
                                        <p:tav tm="0">
                                          <p:val>
                                            <p:strVal val="0-#ppt_h/2"/>
                                          </p:val>
                                        </p:tav>
                                        <p:tav tm="100000">
                                          <p:val>
                                            <p:strVal val="#ppt_y"/>
                                          </p:val>
                                        </p:tav>
                                      </p:tavLst>
                                    </p:anim>
                                  </p:childTnLst>
                                </p:cTn>
                              </p:par>
                              <p:par>
                                <p:cTn id="180" presetID="2" presetClass="entr" presetSubtype="3" fill="hold" nodeType="withEffect">
                                  <p:stCondLst>
                                    <p:cond delay="0"/>
                                  </p:stCondLst>
                                  <p:childTnLst>
                                    <p:set>
                                      <p:cBhvr>
                                        <p:cTn id="181" dur="1" fill="hold">
                                          <p:stCondLst>
                                            <p:cond delay="0"/>
                                          </p:stCondLst>
                                        </p:cTn>
                                        <p:tgtEl>
                                          <p:spTgt spid="34"/>
                                        </p:tgtEl>
                                        <p:attrNameLst>
                                          <p:attrName>style.visibility</p:attrName>
                                        </p:attrNameLst>
                                      </p:cBhvr>
                                      <p:to>
                                        <p:strVal val="visible"/>
                                      </p:to>
                                    </p:set>
                                    <p:anim calcmode="lin" valueType="num">
                                      <p:cBhvr additive="base">
                                        <p:cTn id="182" dur="3000" fill="hold"/>
                                        <p:tgtEl>
                                          <p:spTgt spid="34"/>
                                        </p:tgtEl>
                                        <p:attrNameLst>
                                          <p:attrName>ppt_x</p:attrName>
                                        </p:attrNameLst>
                                      </p:cBhvr>
                                      <p:tavLst>
                                        <p:tav tm="0">
                                          <p:val>
                                            <p:strVal val="1+#ppt_w/2"/>
                                          </p:val>
                                        </p:tav>
                                        <p:tav tm="100000">
                                          <p:val>
                                            <p:strVal val="#ppt_x"/>
                                          </p:val>
                                        </p:tav>
                                      </p:tavLst>
                                    </p:anim>
                                    <p:anim calcmode="lin" valueType="num">
                                      <p:cBhvr additive="base">
                                        <p:cTn id="183" dur="3000" fill="hold"/>
                                        <p:tgtEl>
                                          <p:spTgt spid="34"/>
                                        </p:tgtEl>
                                        <p:attrNameLst>
                                          <p:attrName>ppt_y</p:attrName>
                                        </p:attrNameLst>
                                      </p:cBhvr>
                                      <p:tavLst>
                                        <p:tav tm="0">
                                          <p:val>
                                            <p:strVal val="0-#ppt_h/2"/>
                                          </p:val>
                                        </p:tav>
                                        <p:tav tm="100000">
                                          <p:val>
                                            <p:strVal val="#ppt_y"/>
                                          </p:val>
                                        </p:tav>
                                      </p:tavLst>
                                    </p:anim>
                                  </p:childTnLst>
                                </p:cTn>
                              </p:par>
                              <p:par>
                                <p:cTn id="184" presetID="2" presetClass="entr" presetSubtype="3" fill="hold" nodeType="withEffect">
                                  <p:stCondLst>
                                    <p:cond delay="0"/>
                                  </p:stCondLst>
                                  <p:childTnLst>
                                    <p:set>
                                      <p:cBhvr>
                                        <p:cTn id="185" dur="1" fill="hold">
                                          <p:stCondLst>
                                            <p:cond delay="0"/>
                                          </p:stCondLst>
                                        </p:cTn>
                                        <p:tgtEl>
                                          <p:spTgt spid="35"/>
                                        </p:tgtEl>
                                        <p:attrNameLst>
                                          <p:attrName>style.visibility</p:attrName>
                                        </p:attrNameLst>
                                      </p:cBhvr>
                                      <p:to>
                                        <p:strVal val="visible"/>
                                      </p:to>
                                    </p:set>
                                    <p:anim calcmode="lin" valueType="num">
                                      <p:cBhvr additive="base">
                                        <p:cTn id="186" dur="3000" fill="hold"/>
                                        <p:tgtEl>
                                          <p:spTgt spid="35"/>
                                        </p:tgtEl>
                                        <p:attrNameLst>
                                          <p:attrName>ppt_x</p:attrName>
                                        </p:attrNameLst>
                                      </p:cBhvr>
                                      <p:tavLst>
                                        <p:tav tm="0">
                                          <p:val>
                                            <p:strVal val="1+#ppt_w/2"/>
                                          </p:val>
                                        </p:tav>
                                        <p:tav tm="100000">
                                          <p:val>
                                            <p:strVal val="#ppt_x"/>
                                          </p:val>
                                        </p:tav>
                                      </p:tavLst>
                                    </p:anim>
                                    <p:anim calcmode="lin" valueType="num">
                                      <p:cBhvr additive="base">
                                        <p:cTn id="187" dur="3000" fill="hold"/>
                                        <p:tgtEl>
                                          <p:spTgt spid="35"/>
                                        </p:tgtEl>
                                        <p:attrNameLst>
                                          <p:attrName>ppt_y</p:attrName>
                                        </p:attrNameLst>
                                      </p:cBhvr>
                                      <p:tavLst>
                                        <p:tav tm="0">
                                          <p:val>
                                            <p:strVal val="0-#ppt_h/2"/>
                                          </p:val>
                                        </p:tav>
                                        <p:tav tm="100000">
                                          <p:val>
                                            <p:strVal val="#ppt_y"/>
                                          </p:val>
                                        </p:tav>
                                      </p:tavLst>
                                    </p:anim>
                                  </p:childTnLst>
                                </p:cTn>
                              </p:par>
                              <p:par>
                                <p:cTn id="188" presetID="2" presetClass="entr" presetSubtype="3" fill="hold" nodeType="withEffect">
                                  <p:stCondLst>
                                    <p:cond delay="0"/>
                                  </p:stCondLst>
                                  <p:childTnLst>
                                    <p:set>
                                      <p:cBhvr>
                                        <p:cTn id="189" dur="1" fill="hold">
                                          <p:stCondLst>
                                            <p:cond delay="0"/>
                                          </p:stCondLst>
                                        </p:cTn>
                                        <p:tgtEl>
                                          <p:spTgt spid="36"/>
                                        </p:tgtEl>
                                        <p:attrNameLst>
                                          <p:attrName>style.visibility</p:attrName>
                                        </p:attrNameLst>
                                      </p:cBhvr>
                                      <p:to>
                                        <p:strVal val="visible"/>
                                      </p:to>
                                    </p:set>
                                    <p:anim calcmode="lin" valueType="num">
                                      <p:cBhvr additive="base">
                                        <p:cTn id="190" dur="3000" fill="hold"/>
                                        <p:tgtEl>
                                          <p:spTgt spid="36"/>
                                        </p:tgtEl>
                                        <p:attrNameLst>
                                          <p:attrName>ppt_x</p:attrName>
                                        </p:attrNameLst>
                                      </p:cBhvr>
                                      <p:tavLst>
                                        <p:tav tm="0">
                                          <p:val>
                                            <p:strVal val="1+#ppt_w/2"/>
                                          </p:val>
                                        </p:tav>
                                        <p:tav tm="100000">
                                          <p:val>
                                            <p:strVal val="#ppt_x"/>
                                          </p:val>
                                        </p:tav>
                                      </p:tavLst>
                                    </p:anim>
                                    <p:anim calcmode="lin" valueType="num">
                                      <p:cBhvr additive="base">
                                        <p:cTn id="191" dur="3000" fill="hold"/>
                                        <p:tgtEl>
                                          <p:spTgt spid="36"/>
                                        </p:tgtEl>
                                        <p:attrNameLst>
                                          <p:attrName>ppt_y</p:attrName>
                                        </p:attrNameLst>
                                      </p:cBhvr>
                                      <p:tavLst>
                                        <p:tav tm="0">
                                          <p:val>
                                            <p:strVal val="0-#ppt_h/2"/>
                                          </p:val>
                                        </p:tav>
                                        <p:tav tm="100000">
                                          <p:val>
                                            <p:strVal val="#ppt_y"/>
                                          </p:val>
                                        </p:tav>
                                      </p:tavLst>
                                    </p:anim>
                                  </p:childTnLst>
                                </p:cTn>
                              </p:par>
                              <p:par>
                                <p:cTn id="192" presetID="2" presetClass="entr" presetSubtype="3" fill="hold" nodeType="withEffect">
                                  <p:stCondLst>
                                    <p:cond delay="0"/>
                                  </p:stCondLst>
                                  <p:childTnLst>
                                    <p:set>
                                      <p:cBhvr>
                                        <p:cTn id="193" dur="1" fill="hold">
                                          <p:stCondLst>
                                            <p:cond delay="0"/>
                                          </p:stCondLst>
                                        </p:cTn>
                                        <p:tgtEl>
                                          <p:spTgt spid="37"/>
                                        </p:tgtEl>
                                        <p:attrNameLst>
                                          <p:attrName>style.visibility</p:attrName>
                                        </p:attrNameLst>
                                      </p:cBhvr>
                                      <p:to>
                                        <p:strVal val="visible"/>
                                      </p:to>
                                    </p:set>
                                    <p:anim calcmode="lin" valueType="num">
                                      <p:cBhvr additive="base">
                                        <p:cTn id="194" dur="3000" fill="hold"/>
                                        <p:tgtEl>
                                          <p:spTgt spid="37"/>
                                        </p:tgtEl>
                                        <p:attrNameLst>
                                          <p:attrName>ppt_x</p:attrName>
                                        </p:attrNameLst>
                                      </p:cBhvr>
                                      <p:tavLst>
                                        <p:tav tm="0">
                                          <p:val>
                                            <p:strVal val="1+#ppt_w/2"/>
                                          </p:val>
                                        </p:tav>
                                        <p:tav tm="100000">
                                          <p:val>
                                            <p:strVal val="#ppt_x"/>
                                          </p:val>
                                        </p:tav>
                                      </p:tavLst>
                                    </p:anim>
                                    <p:anim calcmode="lin" valueType="num">
                                      <p:cBhvr additive="base">
                                        <p:cTn id="195" dur="3000" fill="hold"/>
                                        <p:tgtEl>
                                          <p:spTgt spid="37"/>
                                        </p:tgtEl>
                                        <p:attrNameLst>
                                          <p:attrName>ppt_y</p:attrName>
                                        </p:attrNameLst>
                                      </p:cBhvr>
                                      <p:tavLst>
                                        <p:tav tm="0">
                                          <p:val>
                                            <p:strVal val="0-#ppt_h/2"/>
                                          </p:val>
                                        </p:tav>
                                        <p:tav tm="100000">
                                          <p:val>
                                            <p:strVal val="#ppt_y"/>
                                          </p:val>
                                        </p:tav>
                                      </p:tavLst>
                                    </p:anim>
                                  </p:childTnLst>
                                </p:cTn>
                              </p:par>
                              <p:par>
                                <p:cTn id="196" presetID="2" presetClass="entr" presetSubtype="3" fill="hold" nodeType="withEffect">
                                  <p:stCondLst>
                                    <p:cond delay="0"/>
                                  </p:stCondLst>
                                  <p:childTnLst>
                                    <p:set>
                                      <p:cBhvr>
                                        <p:cTn id="197" dur="1" fill="hold">
                                          <p:stCondLst>
                                            <p:cond delay="0"/>
                                          </p:stCondLst>
                                        </p:cTn>
                                        <p:tgtEl>
                                          <p:spTgt spid="38"/>
                                        </p:tgtEl>
                                        <p:attrNameLst>
                                          <p:attrName>style.visibility</p:attrName>
                                        </p:attrNameLst>
                                      </p:cBhvr>
                                      <p:to>
                                        <p:strVal val="visible"/>
                                      </p:to>
                                    </p:set>
                                    <p:anim calcmode="lin" valueType="num">
                                      <p:cBhvr additive="base">
                                        <p:cTn id="198" dur="3000" fill="hold"/>
                                        <p:tgtEl>
                                          <p:spTgt spid="38"/>
                                        </p:tgtEl>
                                        <p:attrNameLst>
                                          <p:attrName>ppt_x</p:attrName>
                                        </p:attrNameLst>
                                      </p:cBhvr>
                                      <p:tavLst>
                                        <p:tav tm="0">
                                          <p:val>
                                            <p:strVal val="1+#ppt_w/2"/>
                                          </p:val>
                                        </p:tav>
                                        <p:tav tm="100000">
                                          <p:val>
                                            <p:strVal val="#ppt_x"/>
                                          </p:val>
                                        </p:tav>
                                      </p:tavLst>
                                    </p:anim>
                                    <p:anim calcmode="lin" valueType="num">
                                      <p:cBhvr additive="base">
                                        <p:cTn id="199" dur="3000" fill="hold"/>
                                        <p:tgtEl>
                                          <p:spTgt spid="38"/>
                                        </p:tgtEl>
                                        <p:attrNameLst>
                                          <p:attrName>ppt_y</p:attrName>
                                        </p:attrNameLst>
                                      </p:cBhvr>
                                      <p:tavLst>
                                        <p:tav tm="0">
                                          <p:val>
                                            <p:strVal val="0-#ppt_h/2"/>
                                          </p:val>
                                        </p:tav>
                                        <p:tav tm="100000">
                                          <p:val>
                                            <p:strVal val="#ppt_y"/>
                                          </p:val>
                                        </p:tav>
                                      </p:tavLst>
                                    </p:anim>
                                  </p:childTnLst>
                                </p:cTn>
                              </p:par>
                              <p:par>
                                <p:cTn id="200" presetID="2" presetClass="entr" presetSubtype="3" fill="hold" nodeType="withEffect">
                                  <p:stCondLst>
                                    <p:cond delay="0"/>
                                  </p:stCondLst>
                                  <p:childTnLst>
                                    <p:set>
                                      <p:cBhvr>
                                        <p:cTn id="201" dur="1" fill="hold">
                                          <p:stCondLst>
                                            <p:cond delay="0"/>
                                          </p:stCondLst>
                                        </p:cTn>
                                        <p:tgtEl>
                                          <p:spTgt spid="39"/>
                                        </p:tgtEl>
                                        <p:attrNameLst>
                                          <p:attrName>style.visibility</p:attrName>
                                        </p:attrNameLst>
                                      </p:cBhvr>
                                      <p:to>
                                        <p:strVal val="visible"/>
                                      </p:to>
                                    </p:set>
                                    <p:anim calcmode="lin" valueType="num">
                                      <p:cBhvr additive="base">
                                        <p:cTn id="202" dur="3000" fill="hold"/>
                                        <p:tgtEl>
                                          <p:spTgt spid="39"/>
                                        </p:tgtEl>
                                        <p:attrNameLst>
                                          <p:attrName>ppt_x</p:attrName>
                                        </p:attrNameLst>
                                      </p:cBhvr>
                                      <p:tavLst>
                                        <p:tav tm="0">
                                          <p:val>
                                            <p:strVal val="1+#ppt_w/2"/>
                                          </p:val>
                                        </p:tav>
                                        <p:tav tm="100000">
                                          <p:val>
                                            <p:strVal val="#ppt_x"/>
                                          </p:val>
                                        </p:tav>
                                      </p:tavLst>
                                    </p:anim>
                                    <p:anim calcmode="lin" valueType="num">
                                      <p:cBhvr additive="base">
                                        <p:cTn id="203" dur="3000" fill="hold"/>
                                        <p:tgtEl>
                                          <p:spTgt spid="39"/>
                                        </p:tgtEl>
                                        <p:attrNameLst>
                                          <p:attrName>ppt_y</p:attrName>
                                        </p:attrNameLst>
                                      </p:cBhvr>
                                      <p:tavLst>
                                        <p:tav tm="0">
                                          <p:val>
                                            <p:strVal val="0-#ppt_h/2"/>
                                          </p:val>
                                        </p:tav>
                                        <p:tav tm="100000">
                                          <p:val>
                                            <p:strVal val="#ppt_y"/>
                                          </p:val>
                                        </p:tav>
                                      </p:tavLst>
                                    </p:anim>
                                  </p:childTnLst>
                                </p:cTn>
                              </p:par>
                              <p:par>
                                <p:cTn id="204" presetID="2" presetClass="entr" presetSubtype="3" fill="hold" nodeType="withEffect">
                                  <p:stCondLst>
                                    <p:cond delay="0"/>
                                  </p:stCondLst>
                                  <p:childTnLst>
                                    <p:set>
                                      <p:cBhvr>
                                        <p:cTn id="205" dur="1" fill="hold">
                                          <p:stCondLst>
                                            <p:cond delay="0"/>
                                          </p:stCondLst>
                                        </p:cTn>
                                        <p:tgtEl>
                                          <p:spTgt spid="40"/>
                                        </p:tgtEl>
                                        <p:attrNameLst>
                                          <p:attrName>style.visibility</p:attrName>
                                        </p:attrNameLst>
                                      </p:cBhvr>
                                      <p:to>
                                        <p:strVal val="visible"/>
                                      </p:to>
                                    </p:set>
                                    <p:anim calcmode="lin" valueType="num">
                                      <p:cBhvr additive="base">
                                        <p:cTn id="206" dur="3000" fill="hold"/>
                                        <p:tgtEl>
                                          <p:spTgt spid="40"/>
                                        </p:tgtEl>
                                        <p:attrNameLst>
                                          <p:attrName>ppt_x</p:attrName>
                                        </p:attrNameLst>
                                      </p:cBhvr>
                                      <p:tavLst>
                                        <p:tav tm="0">
                                          <p:val>
                                            <p:strVal val="1+#ppt_w/2"/>
                                          </p:val>
                                        </p:tav>
                                        <p:tav tm="100000">
                                          <p:val>
                                            <p:strVal val="#ppt_x"/>
                                          </p:val>
                                        </p:tav>
                                      </p:tavLst>
                                    </p:anim>
                                    <p:anim calcmode="lin" valueType="num">
                                      <p:cBhvr additive="base">
                                        <p:cTn id="207" dur="3000" fill="hold"/>
                                        <p:tgtEl>
                                          <p:spTgt spid="40"/>
                                        </p:tgtEl>
                                        <p:attrNameLst>
                                          <p:attrName>ppt_y</p:attrName>
                                        </p:attrNameLst>
                                      </p:cBhvr>
                                      <p:tavLst>
                                        <p:tav tm="0">
                                          <p:val>
                                            <p:strVal val="0-#ppt_h/2"/>
                                          </p:val>
                                        </p:tav>
                                        <p:tav tm="100000">
                                          <p:val>
                                            <p:strVal val="#ppt_y"/>
                                          </p:val>
                                        </p:tav>
                                      </p:tavLst>
                                    </p:anim>
                                  </p:childTnLst>
                                </p:cTn>
                              </p:par>
                              <p:par>
                                <p:cTn id="208" presetID="2" presetClass="entr" presetSubtype="3" fill="hold" nodeType="withEffect">
                                  <p:stCondLst>
                                    <p:cond delay="0"/>
                                  </p:stCondLst>
                                  <p:childTnLst>
                                    <p:set>
                                      <p:cBhvr>
                                        <p:cTn id="209" dur="1" fill="hold">
                                          <p:stCondLst>
                                            <p:cond delay="0"/>
                                          </p:stCondLst>
                                        </p:cTn>
                                        <p:tgtEl>
                                          <p:spTgt spid="41"/>
                                        </p:tgtEl>
                                        <p:attrNameLst>
                                          <p:attrName>style.visibility</p:attrName>
                                        </p:attrNameLst>
                                      </p:cBhvr>
                                      <p:to>
                                        <p:strVal val="visible"/>
                                      </p:to>
                                    </p:set>
                                    <p:anim calcmode="lin" valueType="num">
                                      <p:cBhvr additive="base">
                                        <p:cTn id="210" dur="3000" fill="hold"/>
                                        <p:tgtEl>
                                          <p:spTgt spid="41"/>
                                        </p:tgtEl>
                                        <p:attrNameLst>
                                          <p:attrName>ppt_x</p:attrName>
                                        </p:attrNameLst>
                                      </p:cBhvr>
                                      <p:tavLst>
                                        <p:tav tm="0">
                                          <p:val>
                                            <p:strVal val="1+#ppt_w/2"/>
                                          </p:val>
                                        </p:tav>
                                        <p:tav tm="100000">
                                          <p:val>
                                            <p:strVal val="#ppt_x"/>
                                          </p:val>
                                        </p:tav>
                                      </p:tavLst>
                                    </p:anim>
                                    <p:anim calcmode="lin" valueType="num">
                                      <p:cBhvr additive="base">
                                        <p:cTn id="211" dur="3000" fill="hold"/>
                                        <p:tgtEl>
                                          <p:spTgt spid="41"/>
                                        </p:tgtEl>
                                        <p:attrNameLst>
                                          <p:attrName>ppt_y</p:attrName>
                                        </p:attrNameLst>
                                      </p:cBhvr>
                                      <p:tavLst>
                                        <p:tav tm="0">
                                          <p:val>
                                            <p:strVal val="0-#ppt_h/2"/>
                                          </p:val>
                                        </p:tav>
                                        <p:tav tm="100000">
                                          <p:val>
                                            <p:strVal val="#ppt_y"/>
                                          </p:val>
                                        </p:tav>
                                      </p:tavLst>
                                    </p:anim>
                                  </p:childTnLst>
                                </p:cTn>
                              </p:par>
                              <p:par>
                                <p:cTn id="212" presetID="2" presetClass="entr" presetSubtype="3" fill="hold" nodeType="withEffect">
                                  <p:stCondLst>
                                    <p:cond delay="0"/>
                                  </p:stCondLst>
                                  <p:childTnLst>
                                    <p:set>
                                      <p:cBhvr>
                                        <p:cTn id="213" dur="1" fill="hold">
                                          <p:stCondLst>
                                            <p:cond delay="0"/>
                                          </p:stCondLst>
                                        </p:cTn>
                                        <p:tgtEl>
                                          <p:spTgt spid="42"/>
                                        </p:tgtEl>
                                        <p:attrNameLst>
                                          <p:attrName>style.visibility</p:attrName>
                                        </p:attrNameLst>
                                      </p:cBhvr>
                                      <p:to>
                                        <p:strVal val="visible"/>
                                      </p:to>
                                    </p:set>
                                    <p:anim calcmode="lin" valueType="num">
                                      <p:cBhvr additive="base">
                                        <p:cTn id="214" dur="3000" fill="hold"/>
                                        <p:tgtEl>
                                          <p:spTgt spid="42"/>
                                        </p:tgtEl>
                                        <p:attrNameLst>
                                          <p:attrName>ppt_x</p:attrName>
                                        </p:attrNameLst>
                                      </p:cBhvr>
                                      <p:tavLst>
                                        <p:tav tm="0">
                                          <p:val>
                                            <p:strVal val="1+#ppt_w/2"/>
                                          </p:val>
                                        </p:tav>
                                        <p:tav tm="100000">
                                          <p:val>
                                            <p:strVal val="#ppt_x"/>
                                          </p:val>
                                        </p:tav>
                                      </p:tavLst>
                                    </p:anim>
                                    <p:anim calcmode="lin" valueType="num">
                                      <p:cBhvr additive="base">
                                        <p:cTn id="215" dur="3000" fill="hold"/>
                                        <p:tgtEl>
                                          <p:spTgt spid="42"/>
                                        </p:tgtEl>
                                        <p:attrNameLst>
                                          <p:attrName>ppt_y</p:attrName>
                                        </p:attrNameLst>
                                      </p:cBhvr>
                                      <p:tavLst>
                                        <p:tav tm="0">
                                          <p:val>
                                            <p:strVal val="0-#ppt_h/2"/>
                                          </p:val>
                                        </p:tav>
                                        <p:tav tm="100000">
                                          <p:val>
                                            <p:strVal val="#ppt_y"/>
                                          </p:val>
                                        </p:tav>
                                      </p:tavLst>
                                    </p:anim>
                                  </p:childTnLst>
                                </p:cTn>
                              </p:par>
                              <p:par>
                                <p:cTn id="216" presetID="2" presetClass="entr" presetSubtype="3" fill="hold" nodeType="withEffect">
                                  <p:stCondLst>
                                    <p:cond delay="0"/>
                                  </p:stCondLst>
                                  <p:childTnLst>
                                    <p:set>
                                      <p:cBhvr>
                                        <p:cTn id="217" dur="1" fill="hold">
                                          <p:stCondLst>
                                            <p:cond delay="0"/>
                                          </p:stCondLst>
                                        </p:cTn>
                                        <p:tgtEl>
                                          <p:spTgt spid="43"/>
                                        </p:tgtEl>
                                        <p:attrNameLst>
                                          <p:attrName>style.visibility</p:attrName>
                                        </p:attrNameLst>
                                      </p:cBhvr>
                                      <p:to>
                                        <p:strVal val="visible"/>
                                      </p:to>
                                    </p:set>
                                    <p:anim calcmode="lin" valueType="num">
                                      <p:cBhvr additive="base">
                                        <p:cTn id="218" dur="3000" fill="hold"/>
                                        <p:tgtEl>
                                          <p:spTgt spid="43"/>
                                        </p:tgtEl>
                                        <p:attrNameLst>
                                          <p:attrName>ppt_x</p:attrName>
                                        </p:attrNameLst>
                                      </p:cBhvr>
                                      <p:tavLst>
                                        <p:tav tm="0">
                                          <p:val>
                                            <p:strVal val="1+#ppt_w/2"/>
                                          </p:val>
                                        </p:tav>
                                        <p:tav tm="100000">
                                          <p:val>
                                            <p:strVal val="#ppt_x"/>
                                          </p:val>
                                        </p:tav>
                                      </p:tavLst>
                                    </p:anim>
                                    <p:anim calcmode="lin" valueType="num">
                                      <p:cBhvr additive="base">
                                        <p:cTn id="219" dur="3000" fill="hold"/>
                                        <p:tgtEl>
                                          <p:spTgt spid="43"/>
                                        </p:tgtEl>
                                        <p:attrNameLst>
                                          <p:attrName>ppt_y</p:attrName>
                                        </p:attrNameLst>
                                      </p:cBhvr>
                                      <p:tavLst>
                                        <p:tav tm="0">
                                          <p:val>
                                            <p:strVal val="0-#ppt_h/2"/>
                                          </p:val>
                                        </p:tav>
                                        <p:tav tm="100000">
                                          <p:val>
                                            <p:strVal val="#ppt_y"/>
                                          </p:val>
                                        </p:tav>
                                      </p:tavLst>
                                    </p:anim>
                                  </p:childTnLst>
                                </p:cTn>
                              </p:par>
                              <p:par>
                                <p:cTn id="220" presetID="2" presetClass="entr" presetSubtype="3" fill="hold" nodeType="withEffect">
                                  <p:stCondLst>
                                    <p:cond delay="0"/>
                                  </p:stCondLst>
                                  <p:childTnLst>
                                    <p:set>
                                      <p:cBhvr>
                                        <p:cTn id="221" dur="1" fill="hold">
                                          <p:stCondLst>
                                            <p:cond delay="0"/>
                                          </p:stCondLst>
                                        </p:cTn>
                                        <p:tgtEl>
                                          <p:spTgt spid="44"/>
                                        </p:tgtEl>
                                        <p:attrNameLst>
                                          <p:attrName>style.visibility</p:attrName>
                                        </p:attrNameLst>
                                      </p:cBhvr>
                                      <p:to>
                                        <p:strVal val="visible"/>
                                      </p:to>
                                    </p:set>
                                    <p:anim calcmode="lin" valueType="num">
                                      <p:cBhvr additive="base">
                                        <p:cTn id="222" dur="3000" fill="hold"/>
                                        <p:tgtEl>
                                          <p:spTgt spid="44"/>
                                        </p:tgtEl>
                                        <p:attrNameLst>
                                          <p:attrName>ppt_x</p:attrName>
                                        </p:attrNameLst>
                                      </p:cBhvr>
                                      <p:tavLst>
                                        <p:tav tm="0">
                                          <p:val>
                                            <p:strVal val="1+#ppt_w/2"/>
                                          </p:val>
                                        </p:tav>
                                        <p:tav tm="100000">
                                          <p:val>
                                            <p:strVal val="#ppt_x"/>
                                          </p:val>
                                        </p:tav>
                                      </p:tavLst>
                                    </p:anim>
                                    <p:anim calcmode="lin" valueType="num">
                                      <p:cBhvr additive="base">
                                        <p:cTn id="223" dur="3000" fill="hold"/>
                                        <p:tgtEl>
                                          <p:spTgt spid="44"/>
                                        </p:tgtEl>
                                        <p:attrNameLst>
                                          <p:attrName>ppt_y</p:attrName>
                                        </p:attrNameLst>
                                      </p:cBhvr>
                                      <p:tavLst>
                                        <p:tav tm="0">
                                          <p:val>
                                            <p:strVal val="0-#ppt_h/2"/>
                                          </p:val>
                                        </p:tav>
                                        <p:tav tm="100000">
                                          <p:val>
                                            <p:strVal val="#ppt_y"/>
                                          </p:val>
                                        </p:tav>
                                      </p:tavLst>
                                    </p:anim>
                                  </p:childTnLst>
                                </p:cTn>
                              </p:par>
                              <p:par>
                                <p:cTn id="224" presetID="19" presetClass="entr" presetSubtype="5" fill="hold" nodeType="withEffect">
                                  <p:stCondLst>
                                    <p:cond delay="0"/>
                                  </p:stCondLst>
                                  <p:childTnLst>
                                    <p:set>
                                      <p:cBhvr>
                                        <p:cTn id="225" dur="1" fill="hold">
                                          <p:stCondLst>
                                            <p:cond delay="0"/>
                                          </p:stCondLst>
                                        </p:cTn>
                                        <p:tgtEl>
                                          <p:spTgt spid="23"/>
                                        </p:tgtEl>
                                        <p:attrNameLst>
                                          <p:attrName>style.visibility</p:attrName>
                                        </p:attrNameLst>
                                      </p:cBhvr>
                                      <p:to>
                                        <p:strVal val="visible"/>
                                      </p:to>
                                    </p:set>
                                    <p:anim calcmode="lin" valueType="num">
                                      <p:cBhvr>
                                        <p:cTn id="226" dur="3000" fill="hold"/>
                                        <p:tgtEl>
                                          <p:spTgt spid="23"/>
                                        </p:tgtEl>
                                        <p:attrNameLst>
                                          <p:attrName>ppt_w</p:attrName>
                                        </p:attrNameLst>
                                      </p:cBhvr>
                                      <p:tavLst>
                                        <p:tav tm="0">
                                          <p:val>
                                            <p:strVal val="#ppt_w"/>
                                          </p:val>
                                        </p:tav>
                                        <p:tav tm="100000">
                                          <p:val>
                                            <p:strVal val="#ppt_w"/>
                                          </p:val>
                                        </p:tav>
                                      </p:tavLst>
                                    </p:anim>
                                    <p:anim calcmode="lin" valueType="num">
                                      <p:cBhvr>
                                        <p:cTn id="227" dur="3000" fill="hold"/>
                                        <p:tgtEl>
                                          <p:spTgt spid="23"/>
                                        </p:tgtEl>
                                        <p:attrNameLst>
                                          <p:attrName>ppt_h</p:attrName>
                                        </p:attrNameLst>
                                      </p:cBhvr>
                                      <p:tavLst>
                                        <p:tav tm="0" fmla="#ppt_h*sin(2.5*pi*$)">
                                          <p:val>
                                            <p:fltVal val="0"/>
                                          </p:val>
                                        </p:tav>
                                        <p:tav tm="100000">
                                          <p:val>
                                            <p:fltVal val="1"/>
                                          </p:val>
                                        </p:tav>
                                      </p:tavLst>
                                    </p:anim>
                                  </p:childTnLst>
                                </p:cTn>
                              </p:par>
                              <p:par>
                                <p:cTn id="228" presetID="19" presetClass="entr" presetSubtype="5" fill="hold" nodeType="withEffect">
                                  <p:stCondLst>
                                    <p:cond delay="0"/>
                                  </p:stCondLst>
                                  <p:childTnLst>
                                    <p:set>
                                      <p:cBhvr>
                                        <p:cTn id="229" dur="1" fill="hold">
                                          <p:stCondLst>
                                            <p:cond delay="0"/>
                                          </p:stCondLst>
                                        </p:cTn>
                                        <p:tgtEl>
                                          <p:spTgt spid="24"/>
                                        </p:tgtEl>
                                        <p:attrNameLst>
                                          <p:attrName>style.visibility</p:attrName>
                                        </p:attrNameLst>
                                      </p:cBhvr>
                                      <p:to>
                                        <p:strVal val="visible"/>
                                      </p:to>
                                    </p:set>
                                    <p:anim calcmode="lin" valueType="num">
                                      <p:cBhvr>
                                        <p:cTn id="230" dur="3000" fill="hold"/>
                                        <p:tgtEl>
                                          <p:spTgt spid="24"/>
                                        </p:tgtEl>
                                        <p:attrNameLst>
                                          <p:attrName>ppt_w</p:attrName>
                                        </p:attrNameLst>
                                      </p:cBhvr>
                                      <p:tavLst>
                                        <p:tav tm="0">
                                          <p:val>
                                            <p:strVal val="#ppt_w"/>
                                          </p:val>
                                        </p:tav>
                                        <p:tav tm="100000">
                                          <p:val>
                                            <p:strVal val="#ppt_w"/>
                                          </p:val>
                                        </p:tav>
                                      </p:tavLst>
                                    </p:anim>
                                    <p:anim calcmode="lin" valueType="num">
                                      <p:cBhvr>
                                        <p:cTn id="231" dur="3000" fill="hold"/>
                                        <p:tgtEl>
                                          <p:spTgt spid="24"/>
                                        </p:tgtEl>
                                        <p:attrNameLst>
                                          <p:attrName>ppt_h</p:attrName>
                                        </p:attrNameLst>
                                      </p:cBhvr>
                                      <p:tavLst>
                                        <p:tav tm="0" fmla="#ppt_h*sin(2.5*pi*$)">
                                          <p:val>
                                            <p:fltVal val="0"/>
                                          </p:val>
                                        </p:tav>
                                        <p:tav tm="100000">
                                          <p:val>
                                            <p:fltVal val="1"/>
                                          </p:val>
                                        </p:tav>
                                      </p:tavLst>
                                    </p:anim>
                                  </p:childTnLst>
                                </p:cTn>
                              </p:par>
                              <p:par>
                                <p:cTn id="232" presetID="19" presetClass="entr" presetSubtype="5" fill="hold" nodeType="withEffect">
                                  <p:stCondLst>
                                    <p:cond delay="0"/>
                                  </p:stCondLst>
                                  <p:childTnLst>
                                    <p:set>
                                      <p:cBhvr>
                                        <p:cTn id="233" dur="1" fill="hold">
                                          <p:stCondLst>
                                            <p:cond delay="0"/>
                                          </p:stCondLst>
                                        </p:cTn>
                                        <p:tgtEl>
                                          <p:spTgt spid="25"/>
                                        </p:tgtEl>
                                        <p:attrNameLst>
                                          <p:attrName>style.visibility</p:attrName>
                                        </p:attrNameLst>
                                      </p:cBhvr>
                                      <p:to>
                                        <p:strVal val="visible"/>
                                      </p:to>
                                    </p:set>
                                    <p:anim calcmode="lin" valueType="num">
                                      <p:cBhvr>
                                        <p:cTn id="234" dur="3000" fill="hold"/>
                                        <p:tgtEl>
                                          <p:spTgt spid="25"/>
                                        </p:tgtEl>
                                        <p:attrNameLst>
                                          <p:attrName>ppt_w</p:attrName>
                                        </p:attrNameLst>
                                      </p:cBhvr>
                                      <p:tavLst>
                                        <p:tav tm="0">
                                          <p:val>
                                            <p:strVal val="#ppt_w"/>
                                          </p:val>
                                        </p:tav>
                                        <p:tav tm="100000">
                                          <p:val>
                                            <p:strVal val="#ppt_w"/>
                                          </p:val>
                                        </p:tav>
                                      </p:tavLst>
                                    </p:anim>
                                    <p:anim calcmode="lin" valueType="num">
                                      <p:cBhvr>
                                        <p:cTn id="235" dur="3000" fill="hold"/>
                                        <p:tgtEl>
                                          <p:spTgt spid="25"/>
                                        </p:tgtEl>
                                        <p:attrNameLst>
                                          <p:attrName>ppt_h</p:attrName>
                                        </p:attrNameLst>
                                      </p:cBhvr>
                                      <p:tavLst>
                                        <p:tav tm="0" fmla="#ppt_h*sin(2.5*pi*$)">
                                          <p:val>
                                            <p:fltVal val="0"/>
                                          </p:val>
                                        </p:tav>
                                        <p:tav tm="100000">
                                          <p:val>
                                            <p:fltVal val="1"/>
                                          </p:val>
                                        </p:tav>
                                      </p:tavLst>
                                    </p:anim>
                                  </p:childTnLst>
                                </p:cTn>
                              </p:par>
                              <p:par>
                                <p:cTn id="236" presetID="19" presetClass="entr" presetSubtype="5" fill="hold" nodeType="withEffect">
                                  <p:stCondLst>
                                    <p:cond delay="0"/>
                                  </p:stCondLst>
                                  <p:childTnLst>
                                    <p:set>
                                      <p:cBhvr>
                                        <p:cTn id="237" dur="1" fill="hold">
                                          <p:stCondLst>
                                            <p:cond delay="0"/>
                                          </p:stCondLst>
                                        </p:cTn>
                                        <p:tgtEl>
                                          <p:spTgt spid="26"/>
                                        </p:tgtEl>
                                        <p:attrNameLst>
                                          <p:attrName>style.visibility</p:attrName>
                                        </p:attrNameLst>
                                      </p:cBhvr>
                                      <p:to>
                                        <p:strVal val="visible"/>
                                      </p:to>
                                    </p:set>
                                    <p:anim calcmode="lin" valueType="num">
                                      <p:cBhvr>
                                        <p:cTn id="238" dur="3000" fill="hold"/>
                                        <p:tgtEl>
                                          <p:spTgt spid="26"/>
                                        </p:tgtEl>
                                        <p:attrNameLst>
                                          <p:attrName>ppt_w</p:attrName>
                                        </p:attrNameLst>
                                      </p:cBhvr>
                                      <p:tavLst>
                                        <p:tav tm="0">
                                          <p:val>
                                            <p:strVal val="#ppt_w"/>
                                          </p:val>
                                        </p:tav>
                                        <p:tav tm="100000">
                                          <p:val>
                                            <p:strVal val="#ppt_w"/>
                                          </p:val>
                                        </p:tav>
                                      </p:tavLst>
                                    </p:anim>
                                    <p:anim calcmode="lin" valueType="num">
                                      <p:cBhvr>
                                        <p:cTn id="239" dur="3000" fill="hold"/>
                                        <p:tgtEl>
                                          <p:spTgt spid="26"/>
                                        </p:tgtEl>
                                        <p:attrNameLst>
                                          <p:attrName>ppt_h</p:attrName>
                                        </p:attrNameLst>
                                      </p:cBhvr>
                                      <p:tavLst>
                                        <p:tav tm="0" fmla="#ppt_h*sin(2.5*pi*$)">
                                          <p:val>
                                            <p:fltVal val="0"/>
                                          </p:val>
                                        </p:tav>
                                        <p:tav tm="100000">
                                          <p:val>
                                            <p:fltVal val="1"/>
                                          </p:val>
                                        </p:tav>
                                      </p:tavLst>
                                    </p:anim>
                                  </p:childTnLst>
                                </p:cTn>
                              </p:par>
                              <p:par>
                                <p:cTn id="240" presetID="19" presetClass="entr" presetSubtype="5" fill="hold" nodeType="withEffect">
                                  <p:stCondLst>
                                    <p:cond delay="0"/>
                                  </p:stCondLst>
                                  <p:childTnLst>
                                    <p:set>
                                      <p:cBhvr>
                                        <p:cTn id="241" dur="1" fill="hold">
                                          <p:stCondLst>
                                            <p:cond delay="0"/>
                                          </p:stCondLst>
                                        </p:cTn>
                                        <p:tgtEl>
                                          <p:spTgt spid="27"/>
                                        </p:tgtEl>
                                        <p:attrNameLst>
                                          <p:attrName>style.visibility</p:attrName>
                                        </p:attrNameLst>
                                      </p:cBhvr>
                                      <p:to>
                                        <p:strVal val="visible"/>
                                      </p:to>
                                    </p:set>
                                    <p:anim calcmode="lin" valueType="num">
                                      <p:cBhvr>
                                        <p:cTn id="242" dur="3000" fill="hold"/>
                                        <p:tgtEl>
                                          <p:spTgt spid="27"/>
                                        </p:tgtEl>
                                        <p:attrNameLst>
                                          <p:attrName>ppt_w</p:attrName>
                                        </p:attrNameLst>
                                      </p:cBhvr>
                                      <p:tavLst>
                                        <p:tav tm="0">
                                          <p:val>
                                            <p:strVal val="#ppt_w"/>
                                          </p:val>
                                        </p:tav>
                                        <p:tav tm="100000">
                                          <p:val>
                                            <p:strVal val="#ppt_w"/>
                                          </p:val>
                                        </p:tav>
                                      </p:tavLst>
                                    </p:anim>
                                    <p:anim calcmode="lin" valueType="num">
                                      <p:cBhvr>
                                        <p:cTn id="243" dur="3000" fill="hold"/>
                                        <p:tgtEl>
                                          <p:spTgt spid="27"/>
                                        </p:tgtEl>
                                        <p:attrNameLst>
                                          <p:attrName>ppt_h</p:attrName>
                                        </p:attrNameLst>
                                      </p:cBhvr>
                                      <p:tavLst>
                                        <p:tav tm="0" fmla="#ppt_h*sin(2.5*pi*$)">
                                          <p:val>
                                            <p:fltVal val="0"/>
                                          </p:val>
                                        </p:tav>
                                        <p:tav tm="100000">
                                          <p:val>
                                            <p:fltVal val="1"/>
                                          </p:val>
                                        </p:tav>
                                      </p:tavLst>
                                    </p:anim>
                                  </p:childTnLst>
                                </p:cTn>
                              </p:par>
                              <p:par>
                                <p:cTn id="244" presetID="19" presetClass="entr" presetSubtype="5" fill="hold" nodeType="withEffect">
                                  <p:stCondLst>
                                    <p:cond delay="0"/>
                                  </p:stCondLst>
                                  <p:childTnLst>
                                    <p:set>
                                      <p:cBhvr>
                                        <p:cTn id="245" dur="1" fill="hold">
                                          <p:stCondLst>
                                            <p:cond delay="0"/>
                                          </p:stCondLst>
                                        </p:cTn>
                                        <p:tgtEl>
                                          <p:spTgt spid="28"/>
                                        </p:tgtEl>
                                        <p:attrNameLst>
                                          <p:attrName>style.visibility</p:attrName>
                                        </p:attrNameLst>
                                      </p:cBhvr>
                                      <p:to>
                                        <p:strVal val="visible"/>
                                      </p:to>
                                    </p:set>
                                    <p:anim calcmode="lin" valueType="num">
                                      <p:cBhvr>
                                        <p:cTn id="246" dur="3000" fill="hold"/>
                                        <p:tgtEl>
                                          <p:spTgt spid="28"/>
                                        </p:tgtEl>
                                        <p:attrNameLst>
                                          <p:attrName>ppt_w</p:attrName>
                                        </p:attrNameLst>
                                      </p:cBhvr>
                                      <p:tavLst>
                                        <p:tav tm="0">
                                          <p:val>
                                            <p:strVal val="#ppt_w"/>
                                          </p:val>
                                        </p:tav>
                                        <p:tav tm="100000">
                                          <p:val>
                                            <p:strVal val="#ppt_w"/>
                                          </p:val>
                                        </p:tav>
                                      </p:tavLst>
                                    </p:anim>
                                    <p:anim calcmode="lin" valueType="num">
                                      <p:cBhvr>
                                        <p:cTn id="247" dur="3000" fill="hold"/>
                                        <p:tgtEl>
                                          <p:spTgt spid="28"/>
                                        </p:tgtEl>
                                        <p:attrNameLst>
                                          <p:attrName>ppt_h</p:attrName>
                                        </p:attrNameLst>
                                      </p:cBhvr>
                                      <p:tavLst>
                                        <p:tav tm="0" fmla="#ppt_h*sin(2.5*pi*$)">
                                          <p:val>
                                            <p:fltVal val="0"/>
                                          </p:val>
                                        </p:tav>
                                        <p:tav tm="100000">
                                          <p:val>
                                            <p:fltVal val="1"/>
                                          </p:val>
                                        </p:tav>
                                      </p:tavLst>
                                    </p:anim>
                                  </p:childTnLst>
                                </p:cTn>
                              </p:par>
                              <p:par>
                                <p:cTn id="248" presetID="19" presetClass="entr" presetSubtype="5" fill="hold" nodeType="withEffect">
                                  <p:stCondLst>
                                    <p:cond delay="0"/>
                                  </p:stCondLst>
                                  <p:childTnLst>
                                    <p:set>
                                      <p:cBhvr>
                                        <p:cTn id="249" dur="1" fill="hold">
                                          <p:stCondLst>
                                            <p:cond delay="0"/>
                                          </p:stCondLst>
                                        </p:cTn>
                                        <p:tgtEl>
                                          <p:spTgt spid="29"/>
                                        </p:tgtEl>
                                        <p:attrNameLst>
                                          <p:attrName>style.visibility</p:attrName>
                                        </p:attrNameLst>
                                      </p:cBhvr>
                                      <p:to>
                                        <p:strVal val="visible"/>
                                      </p:to>
                                    </p:set>
                                    <p:anim calcmode="lin" valueType="num">
                                      <p:cBhvr>
                                        <p:cTn id="250" dur="3000" fill="hold"/>
                                        <p:tgtEl>
                                          <p:spTgt spid="29"/>
                                        </p:tgtEl>
                                        <p:attrNameLst>
                                          <p:attrName>ppt_w</p:attrName>
                                        </p:attrNameLst>
                                      </p:cBhvr>
                                      <p:tavLst>
                                        <p:tav tm="0">
                                          <p:val>
                                            <p:strVal val="#ppt_w"/>
                                          </p:val>
                                        </p:tav>
                                        <p:tav tm="100000">
                                          <p:val>
                                            <p:strVal val="#ppt_w"/>
                                          </p:val>
                                        </p:tav>
                                      </p:tavLst>
                                    </p:anim>
                                    <p:anim calcmode="lin" valueType="num">
                                      <p:cBhvr>
                                        <p:cTn id="251" dur="3000" fill="hold"/>
                                        <p:tgtEl>
                                          <p:spTgt spid="29"/>
                                        </p:tgtEl>
                                        <p:attrNameLst>
                                          <p:attrName>ppt_h</p:attrName>
                                        </p:attrNameLst>
                                      </p:cBhvr>
                                      <p:tavLst>
                                        <p:tav tm="0" fmla="#ppt_h*sin(2.5*pi*$)">
                                          <p:val>
                                            <p:fltVal val="0"/>
                                          </p:val>
                                        </p:tav>
                                        <p:tav tm="100000">
                                          <p:val>
                                            <p:fltVal val="1"/>
                                          </p:val>
                                        </p:tav>
                                      </p:tavLst>
                                    </p:anim>
                                  </p:childTnLst>
                                </p:cTn>
                              </p:par>
                              <p:par>
                                <p:cTn id="252" presetID="19" presetClass="entr" presetSubtype="5" fill="hold" nodeType="withEffect">
                                  <p:stCondLst>
                                    <p:cond delay="0"/>
                                  </p:stCondLst>
                                  <p:childTnLst>
                                    <p:set>
                                      <p:cBhvr>
                                        <p:cTn id="253" dur="1" fill="hold">
                                          <p:stCondLst>
                                            <p:cond delay="0"/>
                                          </p:stCondLst>
                                        </p:cTn>
                                        <p:tgtEl>
                                          <p:spTgt spid="30"/>
                                        </p:tgtEl>
                                        <p:attrNameLst>
                                          <p:attrName>style.visibility</p:attrName>
                                        </p:attrNameLst>
                                      </p:cBhvr>
                                      <p:to>
                                        <p:strVal val="visible"/>
                                      </p:to>
                                    </p:set>
                                    <p:anim calcmode="lin" valueType="num">
                                      <p:cBhvr>
                                        <p:cTn id="254" dur="3000" fill="hold"/>
                                        <p:tgtEl>
                                          <p:spTgt spid="30"/>
                                        </p:tgtEl>
                                        <p:attrNameLst>
                                          <p:attrName>ppt_w</p:attrName>
                                        </p:attrNameLst>
                                      </p:cBhvr>
                                      <p:tavLst>
                                        <p:tav tm="0">
                                          <p:val>
                                            <p:strVal val="#ppt_w"/>
                                          </p:val>
                                        </p:tav>
                                        <p:tav tm="100000">
                                          <p:val>
                                            <p:strVal val="#ppt_w"/>
                                          </p:val>
                                        </p:tav>
                                      </p:tavLst>
                                    </p:anim>
                                    <p:anim calcmode="lin" valueType="num">
                                      <p:cBhvr>
                                        <p:cTn id="255" dur="3000" fill="hold"/>
                                        <p:tgtEl>
                                          <p:spTgt spid="30"/>
                                        </p:tgtEl>
                                        <p:attrNameLst>
                                          <p:attrName>ppt_h</p:attrName>
                                        </p:attrNameLst>
                                      </p:cBhvr>
                                      <p:tavLst>
                                        <p:tav tm="0" fmla="#ppt_h*sin(2.5*pi*$)">
                                          <p:val>
                                            <p:fltVal val="0"/>
                                          </p:val>
                                        </p:tav>
                                        <p:tav tm="100000">
                                          <p:val>
                                            <p:fltVal val="1"/>
                                          </p:val>
                                        </p:tav>
                                      </p:tavLst>
                                    </p:anim>
                                  </p:childTnLst>
                                </p:cTn>
                              </p:par>
                              <p:par>
                                <p:cTn id="256" presetID="19" presetClass="entr" presetSubtype="5" fill="hold" nodeType="withEffect">
                                  <p:stCondLst>
                                    <p:cond delay="0"/>
                                  </p:stCondLst>
                                  <p:childTnLst>
                                    <p:set>
                                      <p:cBhvr>
                                        <p:cTn id="257" dur="1" fill="hold">
                                          <p:stCondLst>
                                            <p:cond delay="0"/>
                                          </p:stCondLst>
                                        </p:cTn>
                                        <p:tgtEl>
                                          <p:spTgt spid="31"/>
                                        </p:tgtEl>
                                        <p:attrNameLst>
                                          <p:attrName>style.visibility</p:attrName>
                                        </p:attrNameLst>
                                      </p:cBhvr>
                                      <p:to>
                                        <p:strVal val="visible"/>
                                      </p:to>
                                    </p:set>
                                    <p:anim calcmode="lin" valueType="num">
                                      <p:cBhvr>
                                        <p:cTn id="258" dur="3000" fill="hold"/>
                                        <p:tgtEl>
                                          <p:spTgt spid="31"/>
                                        </p:tgtEl>
                                        <p:attrNameLst>
                                          <p:attrName>ppt_w</p:attrName>
                                        </p:attrNameLst>
                                      </p:cBhvr>
                                      <p:tavLst>
                                        <p:tav tm="0">
                                          <p:val>
                                            <p:strVal val="#ppt_w"/>
                                          </p:val>
                                        </p:tav>
                                        <p:tav tm="100000">
                                          <p:val>
                                            <p:strVal val="#ppt_w"/>
                                          </p:val>
                                        </p:tav>
                                      </p:tavLst>
                                    </p:anim>
                                    <p:anim calcmode="lin" valueType="num">
                                      <p:cBhvr>
                                        <p:cTn id="259" dur="3000" fill="hold"/>
                                        <p:tgtEl>
                                          <p:spTgt spid="31"/>
                                        </p:tgtEl>
                                        <p:attrNameLst>
                                          <p:attrName>ppt_h</p:attrName>
                                        </p:attrNameLst>
                                      </p:cBhvr>
                                      <p:tavLst>
                                        <p:tav tm="0" fmla="#ppt_h*sin(2.5*pi*$)">
                                          <p:val>
                                            <p:fltVal val="0"/>
                                          </p:val>
                                        </p:tav>
                                        <p:tav tm="100000">
                                          <p:val>
                                            <p:fltVal val="1"/>
                                          </p:val>
                                        </p:tav>
                                      </p:tavLst>
                                    </p:anim>
                                  </p:childTnLst>
                                </p:cTn>
                              </p:par>
                              <p:par>
                                <p:cTn id="260" presetID="19" presetClass="entr" presetSubtype="5" fill="hold" nodeType="withEffect">
                                  <p:stCondLst>
                                    <p:cond delay="0"/>
                                  </p:stCondLst>
                                  <p:childTnLst>
                                    <p:set>
                                      <p:cBhvr>
                                        <p:cTn id="261" dur="1" fill="hold">
                                          <p:stCondLst>
                                            <p:cond delay="0"/>
                                          </p:stCondLst>
                                        </p:cTn>
                                        <p:tgtEl>
                                          <p:spTgt spid="32"/>
                                        </p:tgtEl>
                                        <p:attrNameLst>
                                          <p:attrName>style.visibility</p:attrName>
                                        </p:attrNameLst>
                                      </p:cBhvr>
                                      <p:to>
                                        <p:strVal val="visible"/>
                                      </p:to>
                                    </p:set>
                                    <p:anim calcmode="lin" valueType="num">
                                      <p:cBhvr>
                                        <p:cTn id="262" dur="3000" fill="hold"/>
                                        <p:tgtEl>
                                          <p:spTgt spid="32"/>
                                        </p:tgtEl>
                                        <p:attrNameLst>
                                          <p:attrName>ppt_w</p:attrName>
                                        </p:attrNameLst>
                                      </p:cBhvr>
                                      <p:tavLst>
                                        <p:tav tm="0">
                                          <p:val>
                                            <p:strVal val="#ppt_w"/>
                                          </p:val>
                                        </p:tav>
                                        <p:tav tm="100000">
                                          <p:val>
                                            <p:strVal val="#ppt_w"/>
                                          </p:val>
                                        </p:tav>
                                      </p:tavLst>
                                    </p:anim>
                                    <p:anim calcmode="lin" valueType="num">
                                      <p:cBhvr>
                                        <p:cTn id="263" dur="3000" fill="hold"/>
                                        <p:tgtEl>
                                          <p:spTgt spid="32"/>
                                        </p:tgtEl>
                                        <p:attrNameLst>
                                          <p:attrName>ppt_h</p:attrName>
                                        </p:attrNameLst>
                                      </p:cBhvr>
                                      <p:tavLst>
                                        <p:tav tm="0" fmla="#ppt_h*sin(2.5*pi*$)">
                                          <p:val>
                                            <p:fltVal val="0"/>
                                          </p:val>
                                        </p:tav>
                                        <p:tav tm="100000">
                                          <p:val>
                                            <p:fltVal val="1"/>
                                          </p:val>
                                        </p:tav>
                                      </p:tavLst>
                                    </p:anim>
                                  </p:childTnLst>
                                </p:cTn>
                              </p:par>
                              <p:par>
                                <p:cTn id="264" presetID="19" presetClass="entr" presetSubtype="5" fill="hold" nodeType="withEffect">
                                  <p:stCondLst>
                                    <p:cond delay="0"/>
                                  </p:stCondLst>
                                  <p:childTnLst>
                                    <p:set>
                                      <p:cBhvr>
                                        <p:cTn id="265" dur="1" fill="hold">
                                          <p:stCondLst>
                                            <p:cond delay="0"/>
                                          </p:stCondLst>
                                        </p:cTn>
                                        <p:tgtEl>
                                          <p:spTgt spid="33"/>
                                        </p:tgtEl>
                                        <p:attrNameLst>
                                          <p:attrName>style.visibility</p:attrName>
                                        </p:attrNameLst>
                                      </p:cBhvr>
                                      <p:to>
                                        <p:strVal val="visible"/>
                                      </p:to>
                                    </p:set>
                                    <p:anim calcmode="lin" valueType="num">
                                      <p:cBhvr>
                                        <p:cTn id="266" dur="3000" fill="hold"/>
                                        <p:tgtEl>
                                          <p:spTgt spid="33"/>
                                        </p:tgtEl>
                                        <p:attrNameLst>
                                          <p:attrName>ppt_w</p:attrName>
                                        </p:attrNameLst>
                                      </p:cBhvr>
                                      <p:tavLst>
                                        <p:tav tm="0">
                                          <p:val>
                                            <p:strVal val="#ppt_w"/>
                                          </p:val>
                                        </p:tav>
                                        <p:tav tm="100000">
                                          <p:val>
                                            <p:strVal val="#ppt_w"/>
                                          </p:val>
                                        </p:tav>
                                      </p:tavLst>
                                    </p:anim>
                                    <p:anim calcmode="lin" valueType="num">
                                      <p:cBhvr>
                                        <p:cTn id="267" dur="3000" fill="hold"/>
                                        <p:tgtEl>
                                          <p:spTgt spid="33"/>
                                        </p:tgtEl>
                                        <p:attrNameLst>
                                          <p:attrName>ppt_h</p:attrName>
                                        </p:attrNameLst>
                                      </p:cBhvr>
                                      <p:tavLst>
                                        <p:tav tm="0" fmla="#ppt_h*sin(2.5*pi*$)">
                                          <p:val>
                                            <p:fltVal val="0"/>
                                          </p:val>
                                        </p:tav>
                                        <p:tav tm="100000">
                                          <p:val>
                                            <p:fltVal val="1"/>
                                          </p:val>
                                        </p:tav>
                                      </p:tavLst>
                                    </p:anim>
                                  </p:childTnLst>
                                </p:cTn>
                              </p:par>
                              <p:par>
                                <p:cTn id="268" presetID="19" presetClass="entr" presetSubtype="5" fill="hold" nodeType="withEffect">
                                  <p:stCondLst>
                                    <p:cond delay="0"/>
                                  </p:stCondLst>
                                  <p:childTnLst>
                                    <p:set>
                                      <p:cBhvr>
                                        <p:cTn id="269" dur="1" fill="hold">
                                          <p:stCondLst>
                                            <p:cond delay="0"/>
                                          </p:stCondLst>
                                        </p:cTn>
                                        <p:tgtEl>
                                          <p:spTgt spid="34"/>
                                        </p:tgtEl>
                                        <p:attrNameLst>
                                          <p:attrName>style.visibility</p:attrName>
                                        </p:attrNameLst>
                                      </p:cBhvr>
                                      <p:to>
                                        <p:strVal val="visible"/>
                                      </p:to>
                                    </p:set>
                                    <p:anim calcmode="lin" valueType="num">
                                      <p:cBhvr>
                                        <p:cTn id="270" dur="3000" fill="hold"/>
                                        <p:tgtEl>
                                          <p:spTgt spid="34"/>
                                        </p:tgtEl>
                                        <p:attrNameLst>
                                          <p:attrName>ppt_w</p:attrName>
                                        </p:attrNameLst>
                                      </p:cBhvr>
                                      <p:tavLst>
                                        <p:tav tm="0">
                                          <p:val>
                                            <p:strVal val="#ppt_w"/>
                                          </p:val>
                                        </p:tav>
                                        <p:tav tm="100000">
                                          <p:val>
                                            <p:strVal val="#ppt_w"/>
                                          </p:val>
                                        </p:tav>
                                      </p:tavLst>
                                    </p:anim>
                                    <p:anim calcmode="lin" valueType="num">
                                      <p:cBhvr>
                                        <p:cTn id="271" dur="3000" fill="hold"/>
                                        <p:tgtEl>
                                          <p:spTgt spid="34"/>
                                        </p:tgtEl>
                                        <p:attrNameLst>
                                          <p:attrName>ppt_h</p:attrName>
                                        </p:attrNameLst>
                                      </p:cBhvr>
                                      <p:tavLst>
                                        <p:tav tm="0" fmla="#ppt_h*sin(2.5*pi*$)">
                                          <p:val>
                                            <p:fltVal val="0"/>
                                          </p:val>
                                        </p:tav>
                                        <p:tav tm="100000">
                                          <p:val>
                                            <p:fltVal val="1"/>
                                          </p:val>
                                        </p:tav>
                                      </p:tavLst>
                                    </p:anim>
                                  </p:childTnLst>
                                </p:cTn>
                              </p:par>
                              <p:par>
                                <p:cTn id="272" presetID="19" presetClass="entr" presetSubtype="5" fill="hold" nodeType="withEffect">
                                  <p:stCondLst>
                                    <p:cond delay="0"/>
                                  </p:stCondLst>
                                  <p:childTnLst>
                                    <p:set>
                                      <p:cBhvr>
                                        <p:cTn id="273" dur="1" fill="hold">
                                          <p:stCondLst>
                                            <p:cond delay="0"/>
                                          </p:stCondLst>
                                        </p:cTn>
                                        <p:tgtEl>
                                          <p:spTgt spid="35"/>
                                        </p:tgtEl>
                                        <p:attrNameLst>
                                          <p:attrName>style.visibility</p:attrName>
                                        </p:attrNameLst>
                                      </p:cBhvr>
                                      <p:to>
                                        <p:strVal val="visible"/>
                                      </p:to>
                                    </p:set>
                                    <p:anim calcmode="lin" valueType="num">
                                      <p:cBhvr>
                                        <p:cTn id="274" dur="3000" fill="hold"/>
                                        <p:tgtEl>
                                          <p:spTgt spid="35"/>
                                        </p:tgtEl>
                                        <p:attrNameLst>
                                          <p:attrName>ppt_w</p:attrName>
                                        </p:attrNameLst>
                                      </p:cBhvr>
                                      <p:tavLst>
                                        <p:tav tm="0">
                                          <p:val>
                                            <p:strVal val="#ppt_w"/>
                                          </p:val>
                                        </p:tav>
                                        <p:tav tm="100000">
                                          <p:val>
                                            <p:strVal val="#ppt_w"/>
                                          </p:val>
                                        </p:tav>
                                      </p:tavLst>
                                    </p:anim>
                                    <p:anim calcmode="lin" valueType="num">
                                      <p:cBhvr>
                                        <p:cTn id="275" dur="3000" fill="hold"/>
                                        <p:tgtEl>
                                          <p:spTgt spid="35"/>
                                        </p:tgtEl>
                                        <p:attrNameLst>
                                          <p:attrName>ppt_h</p:attrName>
                                        </p:attrNameLst>
                                      </p:cBhvr>
                                      <p:tavLst>
                                        <p:tav tm="0" fmla="#ppt_h*sin(2.5*pi*$)">
                                          <p:val>
                                            <p:fltVal val="0"/>
                                          </p:val>
                                        </p:tav>
                                        <p:tav tm="100000">
                                          <p:val>
                                            <p:fltVal val="1"/>
                                          </p:val>
                                        </p:tav>
                                      </p:tavLst>
                                    </p:anim>
                                  </p:childTnLst>
                                </p:cTn>
                              </p:par>
                              <p:par>
                                <p:cTn id="276" presetID="19" presetClass="entr" presetSubtype="5" fill="hold" nodeType="withEffect">
                                  <p:stCondLst>
                                    <p:cond delay="0"/>
                                  </p:stCondLst>
                                  <p:childTnLst>
                                    <p:set>
                                      <p:cBhvr>
                                        <p:cTn id="277" dur="1" fill="hold">
                                          <p:stCondLst>
                                            <p:cond delay="0"/>
                                          </p:stCondLst>
                                        </p:cTn>
                                        <p:tgtEl>
                                          <p:spTgt spid="36"/>
                                        </p:tgtEl>
                                        <p:attrNameLst>
                                          <p:attrName>style.visibility</p:attrName>
                                        </p:attrNameLst>
                                      </p:cBhvr>
                                      <p:to>
                                        <p:strVal val="visible"/>
                                      </p:to>
                                    </p:set>
                                    <p:anim calcmode="lin" valueType="num">
                                      <p:cBhvr>
                                        <p:cTn id="278" dur="3000" fill="hold"/>
                                        <p:tgtEl>
                                          <p:spTgt spid="36"/>
                                        </p:tgtEl>
                                        <p:attrNameLst>
                                          <p:attrName>ppt_w</p:attrName>
                                        </p:attrNameLst>
                                      </p:cBhvr>
                                      <p:tavLst>
                                        <p:tav tm="0">
                                          <p:val>
                                            <p:strVal val="#ppt_w"/>
                                          </p:val>
                                        </p:tav>
                                        <p:tav tm="100000">
                                          <p:val>
                                            <p:strVal val="#ppt_w"/>
                                          </p:val>
                                        </p:tav>
                                      </p:tavLst>
                                    </p:anim>
                                    <p:anim calcmode="lin" valueType="num">
                                      <p:cBhvr>
                                        <p:cTn id="279" dur="3000" fill="hold"/>
                                        <p:tgtEl>
                                          <p:spTgt spid="36"/>
                                        </p:tgtEl>
                                        <p:attrNameLst>
                                          <p:attrName>ppt_h</p:attrName>
                                        </p:attrNameLst>
                                      </p:cBhvr>
                                      <p:tavLst>
                                        <p:tav tm="0" fmla="#ppt_h*sin(2.5*pi*$)">
                                          <p:val>
                                            <p:fltVal val="0"/>
                                          </p:val>
                                        </p:tav>
                                        <p:tav tm="100000">
                                          <p:val>
                                            <p:fltVal val="1"/>
                                          </p:val>
                                        </p:tav>
                                      </p:tavLst>
                                    </p:anim>
                                  </p:childTnLst>
                                </p:cTn>
                              </p:par>
                              <p:par>
                                <p:cTn id="280" presetID="19" presetClass="entr" presetSubtype="5" fill="hold" nodeType="withEffect">
                                  <p:stCondLst>
                                    <p:cond delay="0"/>
                                  </p:stCondLst>
                                  <p:childTnLst>
                                    <p:set>
                                      <p:cBhvr>
                                        <p:cTn id="281" dur="1" fill="hold">
                                          <p:stCondLst>
                                            <p:cond delay="0"/>
                                          </p:stCondLst>
                                        </p:cTn>
                                        <p:tgtEl>
                                          <p:spTgt spid="37"/>
                                        </p:tgtEl>
                                        <p:attrNameLst>
                                          <p:attrName>style.visibility</p:attrName>
                                        </p:attrNameLst>
                                      </p:cBhvr>
                                      <p:to>
                                        <p:strVal val="visible"/>
                                      </p:to>
                                    </p:set>
                                    <p:anim calcmode="lin" valueType="num">
                                      <p:cBhvr>
                                        <p:cTn id="282" dur="3000" fill="hold"/>
                                        <p:tgtEl>
                                          <p:spTgt spid="37"/>
                                        </p:tgtEl>
                                        <p:attrNameLst>
                                          <p:attrName>ppt_w</p:attrName>
                                        </p:attrNameLst>
                                      </p:cBhvr>
                                      <p:tavLst>
                                        <p:tav tm="0">
                                          <p:val>
                                            <p:strVal val="#ppt_w"/>
                                          </p:val>
                                        </p:tav>
                                        <p:tav tm="100000">
                                          <p:val>
                                            <p:strVal val="#ppt_w"/>
                                          </p:val>
                                        </p:tav>
                                      </p:tavLst>
                                    </p:anim>
                                    <p:anim calcmode="lin" valueType="num">
                                      <p:cBhvr>
                                        <p:cTn id="283" dur="3000" fill="hold"/>
                                        <p:tgtEl>
                                          <p:spTgt spid="37"/>
                                        </p:tgtEl>
                                        <p:attrNameLst>
                                          <p:attrName>ppt_h</p:attrName>
                                        </p:attrNameLst>
                                      </p:cBhvr>
                                      <p:tavLst>
                                        <p:tav tm="0" fmla="#ppt_h*sin(2.5*pi*$)">
                                          <p:val>
                                            <p:fltVal val="0"/>
                                          </p:val>
                                        </p:tav>
                                        <p:tav tm="100000">
                                          <p:val>
                                            <p:fltVal val="1"/>
                                          </p:val>
                                        </p:tav>
                                      </p:tavLst>
                                    </p:anim>
                                  </p:childTnLst>
                                </p:cTn>
                              </p:par>
                              <p:par>
                                <p:cTn id="284" presetID="19" presetClass="entr" presetSubtype="5" fill="hold" nodeType="withEffect">
                                  <p:stCondLst>
                                    <p:cond delay="0"/>
                                  </p:stCondLst>
                                  <p:childTnLst>
                                    <p:set>
                                      <p:cBhvr>
                                        <p:cTn id="285" dur="1" fill="hold">
                                          <p:stCondLst>
                                            <p:cond delay="0"/>
                                          </p:stCondLst>
                                        </p:cTn>
                                        <p:tgtEl>
                                          <p:spTgt spid="38"/>
                                        </p:tgtEl>
                                        <p:attrNameLst>
                                          <p:attrName>style.visibility</p:attrName>
                                        </p:attrNameLst>
                                      </p:cBhvr>
                                      <p:to>
                                        <p:strVal val="visible"/>
                                      </p:to>
                                    </p:set>
                                    <p:anim calcmode="lin" valueType="num">
                                      <p:cBhvr>
                                        <p:cTn id="286" dur="3000" fill="hold"/>
                                        <p:tgtEl>
                                          <p:spTgt spid="38"/>
                                        </p:tgtEl>
                                        <p:attrNameLst>
                                          <p:attrName>ppt_w</p:attrName>
                                        </p:attrNameLst>
                                      </p:cBhvr>
                                      <p:tavLst>
                                        <p:tav tm="0">
                                          <p:val>
                                            <p:strVal val="#ppt_w"/>
                                          </p:val>
                                        </p:tav>
                                        <p:tav tm="100000">
                                          <p:val>
                                            <p:strVal val="#ppt_w"/>
                                          </p:val>
                                        </p:tav>
                                      </p:tavLst>
                                    </p:anim>
                                    <p:anim calcmode="lin" valueType="num">
                                      <p:cBhvr>
                                        <p:cTn id="287" dur="3000" fill="hold"/>
                                        <p:tgtEl>
                                          <p:spTgt spid="38"/>
                                        </p:tgtEl>
                                        <p:attrNameLst>
                                          <p:attrName>ppt_h</p:attrName>
                                        </p:attrNameLst>
                                      </p:cBhvr>
                                      <p:tavLst>
                                        <p:tav tm="0" fmla="#ppt_h*sin(2.5*pi*$)">
                                          <p:val>
                                            <p:fltVal val="0"/>
                                          </p:val>
                                        </p:tav>
                                        <p:tav tm="100000">
                                          <p:val>
                                            <p:fltVal val="1"/>
                                          </p:val>
                                        </p:tav>
                                      </p:tavLst>
                                    </p:anim>
                                  </p:childTnLst>
                                </p:cTn>
                              </p:par>
                              <p:par>
                                <p:cTn id="288" presetID="19" presetClass="entr" presetSubtype="5" fill="hold" nodeType="withEffect">
                                  <p:stCondLst>
                                    <p:cond delay="0"/>
                                  </p:stCondLst>
                                  <p:childTnLst>
                                    <p:set>
                                      <p:cBhvr>
                                        <p:cTn id="289" dur="1" fill="hold">
                                          <p:stCondLst>
                                            <p:cond delay="0"/>
                                          </p:stCondLst>
                                        </p:cTn>
                                        <p:tgtEl>
                                          <p:spTgt spid="39"/>
                                        </p:tgtEl>
                                        <p:attrNameLst>
                                          <p:attrName>style.visibility</p:attrName>
                                        </p:attrNameLst>
                                      </p:cBhvr>
                                      <p:to>
                                        <p:strVal val="visible"/>
                                      </p:to>
                                    </p:set>
                                    <p:anim calcmode="lin" valueType="num">
                                      <p:cBhvr>
                                        <p:cTn id="290" dur="3000" fill="hold"/>
                                        <p:tgtEl>
                                          <p:spTgt spid="39"/>
                                        </p:tgtEl>
                                        <p:attrNameLst>
                                          <p:attrName>ppt_w</p:attrName>
                                        </p:attrNameLst>
                                      </p:cBhvr>
                                      <p:tavLst>
                                        <p:tav tm="0">
                                          <p:val>
                                            <p:strVal val="#ppt_w"/>
                                          </p:val>
                                        </p:tav>
                                        <p:tav tm="100000">
                                          <p:val>
                                            <p:strVal val="#ppt_w"/>
                                          </p:val>
                                        </p:tav>
                                      </p:tavLst>
                                    </p:anim>
                                    <p:anim calcmode="lin" valueType="num">
                                      <p:cBhvr>
                                        <p:cTn id="291" dur="3000" fill="hold"/>
                                        <p:tgtEl>
                                          <p:spTgt spid="39"/>
                                        </p:tgtEl>
                                        <p:attrNameLst>
                                          <p:attrName>ppt_h</p:attrName>
                                        </p:attrNameLst>
                                      </p:cBhvr>
                                      <p:tavLst>
                                        <p:tav tm="0" fmla="#ppt_h*sin(2.5*pi*$)">
                                          <p:val>
                                            <p:fltVal val="0"/>
                                          </p:val>
                                        </p:tav>
                                        <p:tav tm="100000">
                                          <p:val>
                                            <p:fltVal val="1"/>
                                          </p:val>
                                        </p:tav>
                                      </p:tavLst>
                                    </p:anim>
                                  </p:childTnLst>
                                </p:cTn>
                              </p:par>
                              <p:par>
                                <p:cTn id="292" presetID="19" presetClass="entr" presetSubtype="5" fill="hold" nodeType="withEffect">
                                  <p:stCondLst>
                                    <p:cond delay="0"/>
                                  </p:stCondLst>
                                  <p:childTnLst>
                                    <p:set>
                                      <p:cBhvr>
                                        <p:cTn id="293" dur="1" fill="hold">
                                          <p:stCondLst>
                                            <p:cond delay="0"/>
                                          </p:stCondLst>
                                        </p:cTn>
                                        <p:tgtEl>
                                          <p:spTgt spid="40"/>
                                        </p:tgtEl>
                                        <p:attrNameLst>
                                          <p:attrName>style.visibility</p:attrName>
                                        </p:attrNameLst>
                                      </p:cBhvr>
                                      <p:to>
                                        <p:strVal val="visible"/>
                                      </p:to>
                                    </p:set>
                                    <p:anim calcmode="lin" valueType="num">
                                      <p:cBhvr>
                                        <p:cTn id="294" dur="3000" fill="hold"/>
                                        <p:tgtEl>
                                          <p:spTgt spid="40"/>
                                        </p:tgtEl>
                                        <p:attrNameLst>
                                          <p:attrName>ppt_w</p:attrName>
                                        </p:attrNameLst>
                                      </p:cBhvr>
                                      <p:tavLst>
                                        <p:tav tm="0">
                                          <p:val>
                                            <p:strVal val="#ppt_w"/>
                                          </p:val>
                                        </p:tav>
                                        <p:tav tm="100000">
                                          <p:val>
                                            <p:strVal val="#ppt_w"/>
                                          </p:val>
                                        </p:tav>
                                      </p:tavLst>
                                    </p:anim>
                                    <p:anim calcmode="lin" valueType="num">
                                      <p:cBhvr>
                                        <p:cTn id="295" dur="3000" fill="hold"/>
                                        <p:tgtEl>
                                          <p:spTgt spid="40"/>
                                        </p:tgtEl>
                                        <p:attrNameLst>
                                          <p:attrName>ppt_h</p:attrName>
                                        </p:attrNameLst>
                                      </p:cBhvr>
                                      <p:tavLst>
                                        <p:tav tm="0" fmla="#ppt_h*sin(2.5*pi*$)">
                                          <p:val>
                                            <p:fltVal val="0"/>
                                          </p:val>
                                        </p:tav>
                                        <p:tav tm="100000">
                                          <p:val>
                                            <p:fltVal val="1"/>
                                          </p:val>
                                        </p:tav>
                                      </p:tavLst>
                                    </p:anim>
                                  </p:childTnLst>
                                </p:cTn>
                              </p:par>
                              <p:par>
                                <p:cTn id="296" presetID="19" presetClass="entr" presetSubtype="5" fill="hold" nodeType="withEffect">
                                  <p:stCondLst>
                                    <p:cond delay="0"/>
                                  </p:stCondLst>
                                  <p:childTnLst>
                                    <p:set>
                                      <p:cBhvr>
                                        <p:cTn id="297" dur="1" fill="hold">
                                          <p:stCondLst>
                                            <p:cond delay="0"/>
                                          </p:stCondLst>
                                        </p:cTn>
                                        <p:tgtEl>
                                          <p:spTgt spid="41"/>
                                        </p:tgtEl>
                                        <p:attrNameLst>
                                          <p:attrName>style.visibility</p:attrName>
                                        </p:attrNameLst>
                                      </p:cBhvr>
                                      <p:to>
                                        <p:strVal val="visible"/>
                                      </p:to>
                                    </p:set>
                                    <p:anim calcmode="lin" valueType="num">
                                      <p:cBhvr>
                                        <p:cTn id="298" dur="3000" fill="hold"/>
                                        <p:tgtEl>
                                          <p:spTgt spid="41"/>
                                        </p:tgtEl>
                                        <p:attrNameLst>
                                          <p:attrName>ppt_w</p:attrName>
                                        </p:attrNameLst>
                                      </p:cBhvr>
                                      <p:tavLst>
                                        <p:tav tm="0">
                                          <p:val>
                                            <p:strVal val="#ppt_w"/>
                                          </p:val>
                                        </p:tav>
                                        <p:tav tm="100000">
                                          <p:val>
                                            <p:strVal val="#ppt_w"/>
                                          </p:val>
                                        </p:tav>
                                      </p:tavLst>
                                    </p:anim>
                                    <p:anim calcmode="lin" valueType="num">
                                      <p:cBhvr>
                                        <p:cTn id="299" dur="3000" fill="hold"/>
                                        <p:tgtEl>
                                          <p:spTgt spid="41"/>
                                        </p:tgtEl>
                                        <p:attrNameLst>
                                          <p:attrName>ppt_h</p:attrName>
                                        </p:attrNameLst>
                                      </p:cBhvr>
                                      <p:tavLst>
                                        <p:tav tm="0" fmla="#ppt_h*sin(2.5*pi*$)">
                                          <p:val>
                                            <p:fltVal val="0"/>
                                          </p:val>
                                        </p:tav>
                                        <p:tav tm="100000">
                                          <p:val>
                                            <p:fltVal val="1"/>
                                          </p:val>
                                        </p:tav>
                                      </p:tavLst>
                                    </p:anim>
                                  </p:childTnLst>
                                </p:cTn>
                              </p:par>
                              <p:par>
                                <p:cTn id="300" presetID="19" presetClass="entr" presetSubtype="5" fill="hold" nodeType="withEffect">
                                  <p:stCondLst>
                                    <p:cond delay="0"/>
                                  </p:stCondLst>
                                  <p:childTnLst>
                                    <p:set>
                                      <p:cBhvr>
                                        <p:cTn id="301" dur="1" fill="hold">
                                          <p:stCondLst>
                                            <p:cond delay="0"/>
                                          </p:stCondLst>
                                        </p:cTn>
                                        <p:tgtEl>
                                          <p:spTgt spid="42"/>
                                        </p:tgtEl>
                                        <p:attrNameLst>
                                          <p:attrName>style.visibility</p:attrName>
                                        </p:attrNameLst>
                                      </p:cBhvr>
                                      <p:to>
                                        <p:strVal val="visible"/>
                                      </p:to>
                                    </p:set>
                                    <p:anim calcmode="lin" valueType="num">
                                      <p:cBhvr>
                                        <p:cTn id="302" dur="3000" fill="hold"/>
                                        <p:tgtEl>
                                          <p:spTgt spid="42"/>
                                        </p:tgtEl>
                                        <p:attrNameLst>
                                          <p:attrName>ppt_w</p:attrName>
                                        </p:attrNameLst>
                                      </p:cBhvr>
                                      <p:tavLst>
                                        <p:tav tm="0">
                                          <p:val>
                                            <p:strVal val="#ppt_w"/>
                                          </p:val>
                                        </p:tav>
                                        <p:tav tm="100000">
                                          <p:val>
                                            <p:strVal val="#ppt_w"/>
                                          </p:val>
                                        </p:tav>
                                      </p:tavLst>
                                    </p:anim>
                                    <p:anim calcmode="lin" valueType="num">
                                      <p:cBhvr>
                                        <p:cTn id="303" dur="3000" fill="hold"/>
                                        <p:tgtEl>
                                          <p:spTgt spid="42"/>
                                        </p:tgtEl>
                                        <p:attrNameLst>
                                          <p:attrName>ppt_h</p:attrName>
                                        </p:attrNameLst>
                                      </p:cBhvr>
                                      <p:tavLst>
                                        <p:tav tm="0" fmla="#ppt_h*sin(2.5*pi*$)">
                                          <p:val>
                                            <p:fltVal val="0"/>
                                          </p:val>
                                        </p:tav>
                                        <p:tav tm="100000">
                                          <p:val>
                                            <p:fltVal val="1"/>
                                          </p:val>
                                        </p:tav>
                                      </p:tavLst>
                                    </p:anim>
                                  </p:childTnLst>
                                </p:cTn>
                              </p:par>
                              <p:par>
                                <p:cTn id="304" presetID="19" presetClass="entr" presetSubtype="5" fill="hold" nodeType="withEffect">
                                  <p:stCondLst>
                                    <p:cond delay="0"/>
                                  </p:stCondLst>
                                  <p:childTnLst>
                                    <p:set>
                                      <p:cBhvr>
                                        <p:cTn id="305" dur="1" fill="hold">
                                          <p:stCondLst>
                                            <p:cond delay="0"/>
                                          </p:stCondLst>
                                        </p:cTn>
                                        <p:tgtEl>
                                          <p:spTgt spid="43"/>
                                        </p:tgtEl>
                                        <p:attrNameLst>
                                          <p:attrName>style.visibility</p:attrName>
                                        </p:attrNameLst>
                                      </p:cBhvr>
                                      <p:to>
                                        <p:strVal val="visible"/>
                                      </p:to>
                                    </p:set>
                                    <p:anim calcmode="lin" valueType="num">
                                      <p:cBhvr>
                                        <p:cTn id="306" dur="3000" fill="hold"/>
                                        <p:tgtEl>
                                          <p:spTgt spid="43"/>
                                        </p:tgtEl>
                                        <p:attrNameLst>
                                          <p:attrName>ppt_w</p:attrName>
                                        </p:attrNameLst>
                                      </p:cBhvr>
                                      <p:tavLst>
                                        <p:tav tm="0">
                                          <p:val>
                                            <p:strVal val="#ppt_w"/>
                                          </p:val>
                                        </p:tav>
                                        <p:tav tm="100000">
                                          <p:val>
                                            <p:strVal val="#ppt_w"/>
                                          </p:val>
                                        </p:tav>
                                      </p:tavLst>
                                    </p:anim>
                                    <p:anim calcmode="lin" valueType="num">
                                      <p:cBhvr>
                                        <p:cTn id="307" dur="3000" fill="hold"/>
                                        <p:tgtEl>
                                          <p:spTgt spid="43"/>
                                        </p:tgtEl>
                                        <p:attrNameLst>
                                          <p:attrName>ppt_h</p:attrName>
                                        </p:attrNameLst>
                                      </p:cBhvr>
                                      <p:tavLst>
                                        <p:tav tm="0" fmla="#ppt_h*sin(2.5*pi*$)">
                                          <p:val>
                                            <p:fltVal val="0"/>
                                          </p:val>
                                        </p:tav>
                                        <p:tav tm="100000">
                                          <p:val>
                                            <p:fltVal val="1"/>
                                          </p:val>
                                        </p:tav>
                                      </p:tavLst>
                                    </p:anim>
                                  </p:childTnLst>
                                </p:cTn>
                              </p:par>
                              <p:par>
                                <p:cTn id="308" presetID="19" presetClass="entr" presetSubtype="5" fill="hold" nodeType="withEffect">
                                  <p:stCondLst>
                                    <p:cond delay="0"/>
                                  </p:stCondLst>
                                  <p:childTnLst>
                                    <p:set>
                                      <p:cBhvr>
                                        <p:cTn id="309" dur="1" fill="hold">
                                          <p:stCondLst>
                                            <p:cond delay="0"/>
                                          </p:stCondLst>
                                        </p:cTn>
                                        <p:tgtEl>
                                          <p:spTgt spid="44"/>
                                        </p:tgtEl>
                                        <p:attrNameLst>
                                          <p:attrName>style.visibility</p:attrName>
                                        </p:attrNameLst>
                                      </p:cBhvr>
                                      <p:to>
                                        <p:strVal val="visible"/>
                                      </p:to>
                                    </p:set>
                                    <p:anim calcmode="lin" valueType="num">
                                      <p:cBhvr>
                                        <p:cTn id="310" dur="3000" fill="hold"/>
                                        <p:tgtEl>
                                          <p:spTgt spid="44"/>
                                        </p:tgtEl>
                                        <p:attrNameLst>
                                          <p:attrName>ppt_w</p:attrName>
                                        </p:attrNameLst>
                                      </p:cBhvr>
                                      <p:tavLst>
                                        <p:tav tm="0">
                                          <p:val>
                                            <p:strVal val="#ppt_w"/>
                                          </p:val>
                                        </p:tav>
                                        <p:tav tm="100000">
                                          <p:val>
                                            <p:strVal val="#ppt_w"/>
                                          </p:val>
                                        </p:tav>
                                      </p:tavLst>
                                    </p:anim>
                                    <p:anim calcmode="lin" valueType="num">
                                      <p:cBhvr>
                                        <p:cTn id="311" dur="3000" fill="hold"/>
                                        <p:tgtEl>
                                          <p:spTgt spid="44"/>
                                        </p:tgtEl>
                                        <p:attrNameLst>
                                          <p:attrName>ppt_h</p:attrName>
                                        </p:attrNameLst>
                                      </p:cBhvr>
                                      <p:tavLst>
                                        <p:tav tm="0" fmla="#ppt_h*sin(2.5*pi*$)">
                                          <p:val>
                                            <p:fltVal val="0"/>
                                          </p:val>
                                        </p:tav>
                                        <p:tav tm="100000">
                                          <p:val>
                                            <p:fltVal val="1"/>
                                          </p:val>
                                        </p:tav>
                                      </p:tavLst>
                                    </p:anim>
                                  </p:childTnLst>
                                </p:cTn>
                              </p:par>
                            </p:childTnLst>
                          </p:cTn>
                        </p:par>
                        <p:par>
                          <p:cTn id="312" fill="hold">
                            <p:stCondLst>
                              <p:cond delay="3000"/>
                            </p:stCondLst>
                            <p:childTnLst>
                              <p:par>
                                <p:cTn id="313" presetID="2" presetClass="exit" presetSubtype="2" fill="hold" nodeType="afterEffect">
                                  <p:stCondLst>
                                    <p:cond delay="0"/>
                                  </p:stCondLst>
                                  <p:childTnLst>
                                    <p:anim calcmode="lin" valueType="num">
                                      <p:cBhvr additive="base">
                                        <p:cTn id="314" dur="3000"/>
                                        <p:tgtEl>
                                          <p:spTgt spid="93"/>
                                        </p:tgtEl>
                                        <p:attrNameLst>
                                          <p:attrName>ppt_x</p:attrName>
                                        </p:attrNameLst>
                                      </p:cBhvr>
                                      <p:tavLst>
                                        <p:tav tm="0">
                                          <p:val>
                                            <p:strVal val="ppt_x"/>
                                          </p:val>
                                        </p:tav>
                                        <p:tav tm="100000">
                                          <p:val>
                                            <p:strVal val="1+ppt_w/2"/>
                                          </p:val>
                                        </p:tav>
                                      </p:tavLst>
                                    </p:anim>
                                    <p:anim calcmode="lin" valueType="num">
                                      <p:cBhvr additive="base">
                                        <p:cTn id="315" dur="3000"/>
                                        <p:tgtEl>
                                          <p:spTgt spid="93"/>
                                        </p:tgtEl>
                                        <p:attrNameLst>
                                          <p:attrName>ppt_y</p:attrName>
                                        </p:attrNameLst>
                                      </p:cBhvr>
                                      <p:tavLst>
                                        <p:tav tm="0">
                                          <p:val>
                                            <p:strVal val="ppt_y"/>
                                          </p:val>
                                        </p:tav>
                                        <p:tav tm="100000">
                                          <p:val>
                                            <p:strVal val="ppt_y"/>
                                          </p:val>
                                        </p:tav>
                                      </p:tavLst>
                                    </p:anim>
                                    <p:set>
                                      <p:cBhvr>
                                        <p:cTn id="316" dur="1" fill="hold">
                                          <p:stCondLst>
                                            <p:cond delay="2999"/>
                                          </p:stCondLst>
                                        </p:cTn>
                                        <p:tgtEl>
                                          <p:spTgt spid="93"/>
                                        </p:tgtEl>
                                        <p:attrNameLst>
                                          <p:attrName>style.visibility</p:attrName>
                                        </p:attrNameLst>
                                      </p:cBhvr>
                                      <p:to>
                                        <p:strVal val="hidden"/>
                                      </p:to>
                                    </p:set>
                                  </p:childTnLst>
                                </p:cTn>
                              </p:par>
                              <p:par>
                                <p:cTn id="317" presetID="2" presetClass="exit" presetSubtype="2" fill="hold" nodeType="withEffect">
                                  <p:stCondLst>
                                    <p:cond delay="0"/>
                                  </p:stCondLst>
                                  <p:childTnLst>
                                    <p:anim calcmode="lin" valueType="num">
                                      <p:cBhvr additive="base">
                                        <p:cTn id="318" dur="3000"/>
                                        <p:tgtEl>
                                          <p:spTgt spid="94"/>
                                        </p:tgtEl>
                                        <p:attrNameLst>
                                          <p:attrName>ppt_x</p:attrName>
                                        </p:attrNameLst>
                                      </p:cBhvr>
                                      <p:tavLst>
                                        <p:tav tm="0">
                                          <p:val>
                                            <p:strVal val="ppt_x"/>
                                          </p:val>
                                        </p:tav>
                                        <p:tav tm="100000">
                                          <p:val>
                                            <p:strVal val="1+ppt_w/2"/>
                                          </p:val>
                                        </p:tav>
                                      </p:tavLst>
                                    </p:anim>
                                    <p:anim calcmode="lin" valueType="num">
                                      <p:cBhvr additive="base">
                                        <p:cTn id="319" dur="3000"/>
                                        <p:tgtEl>
                                          <p:spTgt spid="94"/>
                                        </p:tgtEl>
                                        <p:attrNameLst>
                                          <p:attrName>ppt_y</p:attrName>
                                        </p:attrNameLst>
                                      </p:cBhvr>
                                      <p:tavLst>
                                        <p:tav tm="0">
                                          <p:val>
                                            <p:strVal val="ppt_y"/>
                                          </p:val>
                                        </p:tav>
                                        <p:tav tm="100000">
                                          <p:val>
                                            <p:strVal val="ppt_y"/>
                                          </p:val>
                                        </p:tav>
                                      </p:tavLst>
                                    </p:anim>
                                    <p:set>
                                      <p:cBhvr>
                                        <p:cTn id="320" dur="1" fill="hold">
                                          <p:stCondLst>
                                            <p:cond delay="2999"/>
                                          </p:stCondLst>
                                        </p:cTn>
                                        <p:tgtEl>
                                          <p:spTgt spid="94"/>
                                        </p:tgtEl>
                                        <p:attrNameLst>
                                          <p:attrName>style.visibility</p:attrName>
                                        </p:attrNameLst>
                                      </p:cBhvr>
                                      <p:to>
                                        <p:strVal val="hidden"/>
                                      </p:to>
                                    </p:set>
                                  </p:childTnLst>
                                </p:cTn>
                              </p:par>
                              <p:par>
                                <p:cTn id="321" presetID="2" presetClass="exit" presetSubtype="2" fill="hold" nodeType="withEffect">
                                  <p:stCondLst>
                                    <p:cond delay="0"/>
                                  </p:stCondLst>
                                  <p:childTnLst>
                                    <p:anim calcmode="lin" valueType="num">
                                      <p:cBhvr additive="base">
                                        <p:cTn id="322" dur="3000"/>
                                        <p:tgtEl>
                                          <p:spTgt spid="95"/>
                                        </p:tgtEl>
                                        <p:attrNameLst>
                                          <p:attrName>ppt_x</p:attrName>
                                        </p:attrNameLst>
                                      </p:cBhvr>
                                      <p:tavLst>
                                        <p:tav tm="0">
                                          <p:val>
                                            <p:strVal val="ppt_x"/>
                                          </p:val>
                                        </p:tav>
                                        <p:tav tm="100000">
                                          <p:val>
                                            <p:strVal val="1+ppt_w/2"/>
                                          </p:val>
                                        </p:tav>
                                      </p:tavLst>
                                    </p:anim>
                                    <p:anim calcmode="lin" valueType="num">
                                      <p:cBhvr additive="base">
                                        <p:cTn id="323" dur="3000"/>
                                        <p:tgtEl>
                                          <p:spTgt spid="95"/>
                                        </p:tgtEl>
                                        <p:attrNameLst>
                                          <p:attrName>ppt_y</p:attrName>
                                        </p:attrNameLst>
                                      </p:cBhvr>
                                      <p:tavLst>
                                        <p:tav tm="0">
                                          <p:val>
                                            <p:strVal val="ppt_y"/>
                                          </p:val>
                                        </p:tav>
                                        <p:tav tm="100000">
                                          <p:val>
                                            <p:strVal val="ppt_y"/>
                                          </p:val>
                                        </p:tav>
                                      </p:tavLst>
                                    </p:anim>
                                    <p:set>
                                      <p:cBhvr>
                                        <p:cTn id="324" dur="1" fill="hold">
                                          <p:stCondLst>
                                            <p:cond delay="2999"/>
                                          </p:stCondLst>
                                        </p:cTn>
                                        <p:tgtEl>
                                          <p:spTgt spid="95"/>
                                        </p:tgtEl>
                                        <p:attrNameLst>
                                          <p:attrName>style.visibility</p:attrName>
                                        </p:attrNameLst>
                                      </p:cBhvr>
                                      <p:to>
                                        <p:strVal val="hidden"/>
                                      </p:to>
                                    </p:set>
                                  </p:childTnLst>
                                </p:cTn>
                              </p:par>
                              <p:par>
                                <p:cTn id="325" presetID="2" presetClass="exit" presetSubtype="2" fill="hold" nodeType="withEffect">
                                  <p:stCondLst>
                                    <p:cond delay="0"/>
                                  </p:stCondLst>
                                  <p:childTnLst>
                                    <p:anim calcmode="lin" valueType="num">
                                      <p:cBhvr additive="base">
                                        <p:cTn id="326" dur="3000"/>
                                        <p:tgtEl>
                                          <p:spTgt spid="96"/>
                                        </p:tgtEl>
                                        <p:attrNameLst>
                                          <p:attrName>ppt_x</p:attrName>
                                        </p:attrNameLst>
                                      </p:cBhvr>
                                      <p:tavLst>
                                        <p:tav tm="0">
                                          <p:val>
                                            <p:strVal val="ppt_x"/>
                                          </p:val>
                                        </p:tav>
                                        <p:tav tm="100000">
                                          <p:val>
                                            <p:strVal val="1+ppt_w/2"/>
                                          </p:val>
                                        </p:tav>
                                      </p:tavLst>
                                    </p:anim>
                                    <p:anim calcmode="lin" valueType="num">
                                      <p:cBhvr additive="base">
                                        <p:cTn id="327" dur="3000"/>
                                        <p:tgtEl>
                                          <p:spTgt spid="96"/>
                                        </p:tgtEl>
                                        <p:attrNameLst>
                                          <p:attrName>ppt_y</p:attrName>
                                        </p:attrNameLst>
                                      </p:cBhvr>
                                      <p:tavLst>
                                        <p:tav tm="0">
                                          <p:val>
                                            <p:strVal val="ppt_y"/>
                                          </p:val>
                                        </p:tav>
                                        <p:tav tm="100000">
                                          <p:val>
                                            <p:strVal val="ppt_y"/>
                                          </p:val>
                                        </p:tav>
                                      </p:tavLst>
                                    </p:anim>
                                    <p:set>
                                      <p:cBhvr>
                                        <p:cTn id="328" dur="1" fill="hold">
                                          <p:stCondLst>
                                            <p:cond delay="2999"/>
                                          </p:stCondLst>
                                        </p:cTn>
                                        <p:tgtEl>
                                          <p:spTgt spid="96"/>
                                        </p:tgtEl>
                                        <p:attrNameLst>
                                          <p:attrName>style.visibility</p:attrName>
                                        </p:attrNameLst>
                                      </p:cBhvr>
                                      <p:to>
                                        <p:strVal val="hidden"/>
                                      </p:to>
                                    </p:set>
                                  </p:childTnLst>
                                </p:cTn>
                              </p:par>
                              <p:par>
                                <p:cTn id="329" presetID="2" presetClass="exit" presetSubtype="2" fill="hold" nodeType="withEffect">
                                  <p:stCondLst>
                                    <p:cond delay="0"/>
                                  </p:stCondLst>
                                  <p:childTnLst>
                                    <p:anim calcmode="lin" valueType="num">
                                      <p:cBhvr additive="base">
                                        <p:cTn id="330" dur="3000"/>
                                        <p:tgtEl>
                                          <p:spTgt spid="11"/>
                                        </p:tgtEl>
                                        <p:attrNameLst>
                                          <p:attrName>ppt_x</p:attrName>
                                        </p:attrNameLst>
                                      </p:cBhvr>
                                      <p:tavLst>
                                        <p:tav tm="0">
                                          <p:val>
                                            <p:strVal val="ppt_x"/>
                                          </p:val>
                                        </p:tav>
                                        <p:tav tm="100000">
                                          <p:val>
                                            <p:strVal val="1+ppt_w/2"/>
                                          </p:val>
                                        </p:tav>
                                      </p:tavLst>
                                    </p:anim>
                                    <p:anim calcmode="lin" valueType="num">
                                      <p:cBhvr additive="base">
                                        <p:cTn id="331" dur="3000"/>
                                        <p:tgtEl>
                                          <p:spTgt spid="11"/>
                                        </p:tgtEl>
                                        <p:attrNameLst>
                                          <p:attrName>ppt_y</p:attrName>
                                        </p:attrNameLst>
                                      </p:cBhvr>
                                      <p:tavLst>
                                        <p:tav tm="0">
                                          <p:val>
                                            <p:strVal val="ppt_y"/>
                                          </p:val>
                                        </p:tav>
                                        <p:tav tm="100000">
                                          <p:val>
                                            <p:strVal val="ppt_y"/>
                                          </p:val>
                                        </p:tav>
                                      </p:tavLst>
                                    </p:anim>
                                    <p:set>
                                      <p:cBhvr>
                                        <p:cTn id="332" dur="1" fill="hold">
                                          <p:stCondLst>
                                            <p:cond delay="2999"/>
                                          </p:stCondLst>
                                        </p:cTn>
                                        <p:tgtEl>
                                          <p:spTgt spid="11"/>
                                        </p:tgtEl>
                                        <p:attrNameLst>
                                          <p:attrName>style.visibility</p:attrName>
                                        </p:attrNameLst>
                                      </p:cBhvr>
                                      <p:to>
                                        <p:strVal val="hidden"/>
                                      </p:to>
                                    </p:set>
                                  </p:childTnLst>
                                </p:cTn>
                              </p:par>
                              <p:par>
                                <p:cTn id="333" presetID="2" presetClass="exit" presetSubtype="2" fill="hold" nodeType="withEffect">
                                  <p:stCondLst>
                                    <p:cond delay="0"/>
                                  </p:stCondLst>
                                  <p:childTnLst>
                                    <p:anim calcmode="lin" valueType="num">
                                      <p:cBhvr additive="base">
                                        <p:cTn id="334" dur="3000"/>
                                        <p:tgtEl>
                                          <p:spTgt spid="12"/>
                                        </p:tgtEl>
                                        <p:attrNameLst>
                                          <p:attrName>ppt_x</p:attrName>
                                        </p:attrNameLst>
                                      </p:cBhvr>
                                      <p:tavLst>
                                        <p:tav tm="0">
                                          <p:val>
                                            <p:strVal val="ppt_x"/>
                                          </p:val>
                                        </p:tav>
                                        <p:tav tm="100000">
                                          <p:val>
                                            <p:strVal val="1+ppt_w/2"/>
                                          </p:val>
                                        </p:tav>
                                      </p:tavLst>
                                    </p:anim>
                                    <p:anim calcmode="lin" valueType="num">
                                      <p:cBhvr additive="base">
                                        <p:cTn id="335" dur="3000"/>
                                        <p:tgtEl>
                                          <p:spTgt spid="12"/>
                                        </p:tgtEl>
                                        <p:attrNameLst>
                                          <p:attrName>ppt_y</p:attrName>
                                        </p:attrNameLst>
                                      </p:cBhvr>
                                      <p:tavLst>
                                        <p:tav tm="0">
                                          <p:val>
                                            <p:strVal val="ppt_y"/>
                                          </p:val>
                                        </p:tav>
                                        <p:tav tm="100000">
                                          <p:val>
                                            <p:strVal val="ppt_y"/>
                                          </p:val>
                                        </p:tav>
                                      </p:tavLst>
                                    </p:anim>
                                    <p:set>
                                      <p:cBhvr>
                                        <p:cTn id="336" dur="1" fill="hold">
                                          <p:stCondLst>
                                            <p:cond delay="2999"/>
                                          </p:stCondLst>
                                        </p:cTn>
                                        <p:tgtEl>
                                          <p:spTgt spid="12"/>
                                        </p:tgtEl>
                                        <p:attrNameLst>
                                          <p:attrName>style.visibility</p:attrName>
                                        </p:attrNameLst>
                                      </p:cBhvr>
                                      <p:to>
                                        <p:strVal val="hidden"/>
                                      </p:to>
                                    </p:set>
                                  </p:childTnLst>
                                </p:cTn>
                              </p:par>
                              <p:par>
                                <p:cTn id="337" presetID="2" presetClass="exit" presetSubtype="2" fill="hold" nodeType="withEffect">
                                  <p:stCondLst>
                                    <p:cond delay="0"/>
                                  </p:stCondLst>
                                  <p:childTnLst>
                                    <p:anim calcmode="lin" valueType="num">
                                      <p:cBhvr additive="base">
                                        <p:cTn id="338" dur="3000"/>
                                        <p:tgtEl>
                                          <p:spTgt spid="13"/>
                                        </p:tgtEl>
                                        <p:attrNameLst>
                                          <p:attrName>ppt_x</p:attrName>
                                        </p:attrNameLst>
                                      </p:cBhvr>
                                      <p:tavLst>
                                        <p:tav tm="0">
                                          <p:val>
                                            <p:strVal val="ppt_x"/>
                                          </p:val>
                                        </p:tav>
                                        <p:tav tm="100000">
                                          <p:val>
                                            <p:strVal val="1+ppt_w/2"/>
                                          </p:val>
                                        </p:tav>
                                      </p:tavLst>
                                    </p:anim>
                                    <p:anim calcmode="lin" valueType="num">
                                      <p:cBhvr additive="base">
                                        <p:cTn id="339" dur="3000"/>
                                        <p:tgtEl>
                                          <p:spTgt spid="13"/>
                                        </p:tgtEl>
                                        <p:attrNameLst>
                                          <p:attrName>ppt_y</p:attrName>
                                        </p:attrNameLst>
                                      </p:cBhvr>
                                      <p:tavLst>
                                        <p:tav tm="0">
                                          <p:val>
                                            <p:strVal val="ppt_y"/>
                                          </p:val>
                                        </p:tav>
                                        <p:tav tm="100000">
                                          <p:val>
                                            <p:strVal val="ppt_y"/>
                                          </p:val>
                                        </p:tav>
                                      </p:tavLst>
                                    </p:anim>
                                    <p:set>
                                      <p:cBhvr>
                                        <p:cTn id="340" dur="1" fill="hold">
                                          <p:stCondLst>
                                            <p:cond delay="2999"/>
                                          </p:stCondLst>
                                        </p:cTn>
                                        <p:tgtEl>
                                          <p:spTgt spid="13"/>
                                        </p:tgtEl>
                                        <p:attrNameLst>
                                          <p:attrName>style.visibility</p:attrName>
                                        </p:attrNameLst>
                                      </p:cBhvr>
                                      <p:to>
                                        <p:strVal val="hidden"/>
                                      </p:to>
                                    </p:set>
                                  </p:childTnLst>
                                </p:cTn>
                              </p:par>
                              <p:par>
                                <p:cTn id="341" presetID="2" presetClass="exit" presetSubtype="2" fill="hold" nodeType="withEffect">
                                  <p:stCondLst>
                                    <p:cond delay="0"/>
                                  </p:stCondLst>
                                  <p:childTnLst>
                                    <p:anim calcmode="lin" valueType="num">
                                      <p:cBhvr additive="base">
                                        <p:cTn id="342" dur="3000"/>
                                        <p:tgtEl>
                                          <p:spTgt spid="14"/>
                                        </p:tgtEl>
                                        <p:attrNameLst>
                                          <p:attrName>ppt_x</p:attrName>
                                        </p:attrNameLst>
                                      </p:cBhvr>
                                      <p:tavLst>
                                        <p:tav tm="0">
                                          <p:val>
                                            <p:strVal val="ppt_x"/>
                                          </p:val>
                                        </p:tav>
                                        <p:tav tm="100000">
                                          <p:val>
                                            <p:strVal val="1+ppt_w/2"/>
                                          </p:val>
                                        </p:tav>
                                      </p:tavLst>
                                    </p:anim>
                                    <p:anim calcmode="lin" valueType="num">
                                      <p:cBhvr additive="base">
                                        <p:cTn id="343" dur="3000"/>
                                        <p:tgtEl>
                                          <p:spTgt spid="14"/>
                                        </p:tgtEl>
                                        <p:attrNameLst>
                                          <p:attrName>ppt_y</p:attrName>
                                        </p:attrNameLst>
                                      </p:cBhvr>
                                      <p:tavLst>
                                        <p:tav tm="0">
                                          <p:val>
                                            <p:strVal val="ppt_y"/>
                                          </p:val>
                                        </p:tav>
                                        <p:tav tm="100000">
                                          <p:val>
                                            <p:strVal val="ppt_y"/>
                                          </p:val>
                                        </p:tav>
                                      </p:tavLst>
                                    </p:anim>
                                    <p:set>
                                      <p:cBhvr>
                                        <p:cTn id="344" dur="1" fill="hold">
                                          <p:stCondLst>
                                            <p:cond delay="2999"/>
                                          </p:stCondLst>
                                        </p:cTn>
                                        <p:tgtEl>
                                          <p:spTgt spid="14"/>
                                        </p:tgtEl>
                                        <p:attrNameLst>
                                          <p:attrName>style.visibility</p:attrName>
                                        </p:attrNameLst>
                                      </p:cBhvr>
                                      <p:to>
                                        <p:strVal val="hidden"/>
                                      </p:to>
                                    </p:set>
                                  </p:childTnLst>
                                </p:cTn>
                              </p:par>
                              <p:par>
                                <p:cTn id="345" presetID="2" presetClass="exit" presetSubtype="2" fill="hold" nodeType="withEffect">
                                  <p:stCondLst>
                                    <p:cond delay="0"/>
                                  </p:stCondLst>
                                  <p:childTnLst>
                                    <p:anim calcmode="lin" valueType="num">
                                      <p:cBhvr additive="base">
                                        <p:cTn id="346" dur="3000"/>
                                        <p:tgtEl>
                                          <p:spTgt spid="15"/>
                                        </p:tgtEl>
                                        <p:attrNameLst>
                                          <p:attrName>ppt_x</p:attrName>
                                        </p:attrNameLst>
                                      </p:cBhvr>
                                      <p:tavLst>
                                        <p:tav tm="0">
                                          <p:val>
                                            <p:strVal val="ppt_x"/>
                                          </p:val>
                                        </p:tav>
                                        <p:tav tm="100000">
                                          <p:val>
                                            <p:strVal val="1+ppt_w/2"/>
                                          </p:val>
                                        </p:tav>
                                      </p:tavLst>
                                    </p:anim>
                                    <p:anim calcmode="lin" valueType="num">
                                      <p:cBhvr additive="base">
                                        <p:cTn id="347" dur="3000"/>
                                        <p:tgtEl>
                                          <p:spTgt spid="15"/>
                                        </p:tgtEl>
                                        <p:attrNameLst>
                                          <p:attrName>ppt_y</p:attrName>
                                        </p:attrNameLst>
                                      </p:cBhvr>
                                      <p:tavLst>
                                        <p:tav tm="0">
                                          <p:val>
                                            <p:strVal val="ppt_y"/>
                                          </p:val>
                                        </p:tav>
                                        <p:tav tm="100000">
                                          <p:val>
                                            <p:strVal val="ppt_y"/>
                                          </p:val>
                                        </p:tav>
                                      </p:tavLst>
                                    </p:anim>
                                    <p:set>
                                      <p:cBhvr>
                                        <p:cTn id="348" dur="1" fill="hold">
                                          <p:stCondLst>
                                            <p:cond delay="2999"/>
                                          </p:stCondLst>
                                        </p:cTn>
                                        <p:tgtEl>
                                          <p:spTgt spid="15"/>
                                        </p:tgtEl>
                                        <p:attrNameLst>
                                          <p:attrName>style.visibility</p:attrName>
                                        </p:attrNameLst>
                                      </p:cBhvr>
                                      <p:to>
                                        <p:strVal val="hidden"/>
                                      </p:to>
                                    </p:set>
                                  </p:childTnLst>
                                </p:cTn>
                              </p:par>
                              <p:par>
                                <p:cTn id="349" presetID="2" presetClass="exit" presetSubtype="2" fill="hold" nodeType="withEffect">
                                  <p:stCondLst>
                                    <p:cond delay="0"/>
                                  </p:stCondLst>
                                  <p:childTnLst>
                                    <p:anim calcmode="lin" valueType="num">
                                      <p:cBhvr additive="base">
                                        <p:cTn id="350" dur="3000"/>
                                        <p:tgtEl>
                                          <p:spTgt spid="16"/>
                                        </p:tgtEl>
                                        <p:attrNameLst>
                                          <p:attrName>ppt_x</p:attrName>
                                        </p:attrNameLst>
                                      </p:cBhvr>
                                      <p:tavLst>
                                        <p:tav tm="0">
                                          <p:val>
                                            <p:strVal val="ppt_x"/>
                                          </p:val>
                                        </p:tav>
                                        <p:tav tm="100000">
                                          <p:val>
                                            <p:strVal val="1+ppt_w/2"/>
                                          </p:val>
                                        </p:tav>
                                      </p:tavLst>
                                    </p:anim>
                                    <p:anim calcmode="lin" valueType="num">
                                      <p:cBhvr additive="base">
                                        <p:cTn id="351" dur="3000"/>
                                        <p:tgtEl>
                                          <p:spTgt spid="16"/>
                                        </p:tgtEl>
                                        <p:attrNameLst>
                                          <p:attrName>ppt_y</p:attrName>
                                        </p:attrNameLst>
                                      </p:cBhvr>
                                      <p:tavLst>
                                        <p:tav tm="0">
                                          <p:val>
                                            <p:strVal val="ppt_y"/>
                                          </p:val>
                                        </p:tav>
                                        <p:tav tm="100000">
                                          <p:val>
                                            <p:strVal val="ppt_y"/>
                                          </p:val>
                                        </p:tav>
                                      </p:tavLst>
                                    </p:anim>
                                    <p:set>
                                      <p:cBhvr>
                                        <p:cTn id="352" dur="1" fill="hold">
                                          <p:stCondLst>
                                            <p:cond delay="2999"/>
                                          </p:stCondLst>
                                        </p:cTn>
                                        <p:tgtEl>
                                          <p:spTgt spid="16"/>
                                        </p:tgtEl>
                                        <p:attrNameLst>
                                          <p:attrName>style.visibility</p:attrName>
                                        </p:attrNameLst>
                                      </p:cBhvr>
                                      <p:to>
                                        <p:strVal val="hidden"/>
                                      </p:to>
                                    </p:set>
                                  </p:childTnLst>
                                </p:cTn>
                              </p:par>
                              <p:par>
                                <p:cTn id="353" presetID="2" presetClass="exit" presetSubtype="2" fill="hold" nodeType="withEffect">
                                  <p:stCondLst>
                                    <p:cond delay="0"/>
                                  </p:stCondLst>
                                  <p:childTnLst>
                                    <p:anim calcmode="lin" valueType="num">
                                      <p:cBhvr additive="base">
                                        <p:cTn id="354" dur="3000"/>
                                        <p:tgtEl>
                                          <p:spTgt spid="17"/>
                                        </p:tgtEl>
                                        <p:attrNameLst>
                                          <p:attrName>ppt_x</p:attrName>
                                        </p:attrNameLst>
                                      </p:cBhvr>
                                      <p:tavLst>
                                        <p:tav tm="0">
                                          <p:val>
                                            <p:strVal val="ppt_x"/>
                                          </p:val>
                                        </p:tav>
                                        <p:tav tm="100000">
                                          <p:val>
                                            <p:strVal val="1+ppt_w/2"/>
                                          </p:val>
                                        </p:tav>
                                      </p:tavLst>
                                    </p:anim>
                                    <p:anim calcmode="lin" valueType="num">
                                      <p:cBhvr additive="base">
                                        <p:cTn id="355" dur="3000"/>
                                        <p:tgtEl>
                                          <p:spTgt spid="17"/>
                                        </p:tgtEl>
                                        <p:attrNameLst>
                                          <p:attrName>ppt_y</p:attrName>
                                        </p:attrNameLst>
                                      </p:cBhvr>
                                      <p:tavLst>
                                        <p:tav tm="0">
                                          <p:val>
                                            <p:strVal val="ppt_y"/>
                                          </p:val>
                                        </p:tav>
                                        <p:tav tm="100000">
                                          <p:val>
                                            <p:strVal val="ppt_y"/>
                                          </p:val>
                                        </p:tav>
                                      </p:tavLst>
                                    </p:anim>
                                    <p:set>
                                      <p:cBhvr>
                                        <p:cTn id="356" dur="1" fill="hold">
                                          <p:stCondLst>
                                            <p:cond delay="2999"/>
                                          </p:stCondLst>
                                        </p:cTn>
                                        <p:tgtEl>
                                          <p:spTgt spid="17"/>
                                        </p:tgtEl>
                                        <p:attrNameLst>
                                          <p:attrName>style.visibility</p:attrName>
                                        </p:attrNameLst>
                                      </p:cBhvr>
                                      <p:to>
                                        <p:strVal val="hidden"/>
                                      </p:to>
                                    </p:set>
                                  </p:childTnLst>
                                </p:cTn>
                              </p:par>
                              <p:par>
                                <p:cTn id="357" presetID="2" presetClass="exit" presetSubtype="2" fill="hold" nodeType="withEffect">
                                  <p:stCondLst>
                                    <p:cond delay="0"/>
                                  </p:stCondLst>
                                  <p:childTnLst>
                                    <p:anim calcmode="lin" valueType="num">
                                      <p:cBhvr additive="base">
                                        <p:cTn id="358" dur="3000"/>
                                        <p:tgtEl>
                                          <p:spTgt spid="18"/>
                                        </p:tgtEl>
                                        <p:attrNameLst>
                                          <p:attrName>ppt_x</p:attrName>
                                        </p:attrNameLst>
                                      </p:cBhvr>
                                      <p:tavLst>
                                        <p:tav tm="0">
                                          <p:val>
                                            <p:strVal val="ppt_x"/>
                                          </p:val>
                                        </p:tav>
                                        <p:tav tm="100000">
                                          <p:val>
                                            <p:strVal val="1+ppt_w/2"/>
                                          </p:val>
                                        </p:tav>
                                      </p:tavLst>
                                    </p:anim>
                                    <p:anim calcmode="lin" valueType="num">
                                      <p:cBhvr additive="base">
                                        <p:cTn id="359" dur="3000"/>
                                        <p:tgtEl>
                                          <p:spTgt spid="18"/>
                                        </p:tgtEl>
                                        <p:attrNameLst>
                                          <p:attrName>ppt_y</p:attrName>
                                        </p:attrNameLst>
                                      </p:cBhvr>
                                      <p:tavLst>
                                        <p:tav tm="0">
                                          <p:val>
                                            <p:strVal val="ppt_y"/>
                                          </p:val>
                                        </p:tav>
                                        <p:tav tm="100000">
                                          <p:val>
                                            <p:strVal val="ppt_y"/>
                                          </p:val>
                                        </p:tav>
                                      </p:tavLst>
                                    </p:anim>
                                    <p:set>
                                      <p:cBhvr>
                                        <p:cTn id="360" dur="1" fill="hold">
                                          <p:stCondLst>
                                            <p:cond delay="2999"/>
                                          </p:stCondLst>
                                        </p:cTn>
                                        <p:tgtEl>
                                          <p:spTgt spid="18"/>
                                        </p:tgtEl>
                                        <p:attrNameLst>
                                          <p:attrName>style.visibility</p:attrName>
                                        </p:attrNameLst>
                                      </p:cBhvr>
                                      <p:to>
                                        <p:strVal val="hidden"/>
                                      </p:to>
                                    </p:set>
                                  </p:childTnLst>
                                </p:cTn>
                              </p:par>
                              <p:par>
                                <p:cTn id="361" presetID="2" presetClass="exit" presetSubtype="2" fill="hold" nodeType="withEffect">
                                  <p:stCondLst>
                                    <p:cond delay="0"/>
                                  </p:stCondLst>
                                  <p:childTnLst>
                                    <p:anim calcmode="lin" valueType="num">
                                      <p:cBhvr additive="base">
                                        <p:cTn id="362" dur="3000"/>
                                        <p:tgtEl>
                                          <p:spTgt spid="19"/>
                                        </p:tgtEl>
                                        <p:attrNameLst>
                                          <p:attrName>ppt_x</p:attrName>
                                        </p:attrNameLst>
                                      </p:cBhvr>
                                      <p:tavLst>
                                        <p:tav tm="0">
                                          <p:val>
                                            <p:strVal val="ppt_x"/>
                                          </p:val>
                                        </p:tav>
                                        <p:tav tm="100000">
                                          <p:val>
                                            <p:strVal val="1+ppt_w/2"/>
                                          </p:val>
                                        </p:tav>
                                      </p:tavLst>
                                    </p:anim>
                                    <p:anim calcmode="lin" valueType="num">
                                      <p:cBhvr additive="base">
                                        <p:cTn id="363" dur="3000"/>
                                        <p:tgtEl>
                                          <p:spTgt spid="19"/>
                                        </p:tgtEl>
                                        <p:attrNameLst>
                                          <p:attrName>ppt_y</p:attrName>
                                        </p:attrNameLst>
                                      </p:cBhvr>
                                      <p:tavLst>
                                        <p:tav tm="0">
                                          <p:val>
                                            <p:strVal val="ppt_y"/>
                                          </p:val>
                                        </p:tav>
                                        <p:tav tm="100000">
                                          <p:val>
                                            <p:strVal val="ppt_y"/>
                                          </p:val>
                                        </p:tav>
                                      </p:tavLst>
                                    </p:anim>
                                    <p:set>
                                      <p:cBhvr>
                                        <p:cTn id="364" dur="1" fill="hold">
                                          <p:stCondLst>
                                            <p:cond delay="2999"/>
                                          </p:stCondLst>
                                        </p:cTn>
                                        <p:tgtEl>
                                          <p:spTgt spid="19"/>
                                        </p:tgtEl>
                                        <p:attrNameLst>
                                          <p:attrName>style.visibility</p:attrName>
                                        </p:attrNameLst>
                                      </p:cBhvr>
                                      <p:to>
                                        <p:strVal val="hidden"/>
                                      </p:to>
                                    </p:set>
                                  </p:childTnLst>
                                </p:cTn>
                              </p:par>
                              <p:par>
                                <p:cTn id="365" presetID="2" presetClass="exit" presetSubtype="2" fill="hold" nodeType="withEffect">
                                  <p:stCondLst>
                                    <p:cond delay="0"/>
                                  </p:stCondLst>
                                  <p:childTnLst>
                                    <p:anim calcmode="lin" valueType="num">
                                      <p:cBhvr additive="base">
                                        <p:cTn id="366" dur="3000"/>
                                        <p:tgtEl>
                                          <p:spTgt spid="20"/>
                                        </p:tgtEl>
                                        <p:attrNameLst>
                                          <p:attrName>ppt_x</p:attrName>
                                        </p:attrNameLst>
                                      </p:cBhvr>
                                      <p:tavLst>
                                        <p:tav tm="0">
                                          <p:val>
                                            <p:strVal val="ppt_x"/>
                                          </p:val>
                                        </p:tav>
                                        <p:tav tm="100000">
                                          <p:val>
                                            <p:strVal val="1+ppt_w/2"/>
                                          </p:val>
                                        </p:tav>
                                      </p:tavLst>
                                    </p:anim>
                                    <p:anim calcmode="lin" valueType="num">
                                      <p:cBhvr additive="base">
                                        <p:cTn id="367" dur="3000"/>
                                        <p:tgtEl>
                                          <p:spTgt spid="20"/>
                                        </p:tgtEl>
                                        <p:attrNameLst>
                                          <p:attrName>ppt_y</p:attrName>
                                        </p:attrNameLst>
                                      </p:cBhvr>
                                      <p:tavLst>
                                        <p:tav tm="0">
                                          <p:val>
                                            <p:strVal val="ppt_y"/>
                                          </p:val>
                                        </p:tav>
                                        <p:tav tm="100000">
                                          <p:val>
                                            <p:strVal val="ppt_y"/>
                                          </p:val>
                                        </p:tav>
                                      </p:tavLst>
                                    </p:anim>
                                    <p:set>
                                      <p:cBhvr>
                                        <p:cTn id="368" dur="1" fill="hold">
                                          <p:stCondLst>
                                            <p:cond delay="2999"/>
                                          </p:stCondLst>
                                        </p:cTn>
                                        <p:tgtEl>
                                          <p:spTgt spid="20"/>
                                        </p:tgtEl>
                                        <p:attrNameLst>
                                          <p:attrName>style.visibility</p:attrName>
                                        </p:attrNameLst>
                                      </p:cBhvr>
                                      <p:to>
                                        <p:strVal val="hidden"/>
                                      </p:to>
                                    </p:set>
                                  </p:childTnLst>
                                </p:cTn>
                              </p:par>
                              <p:par>
                                <p:cTn id="369" presetID="2" presetClass="exit" presetSubtype="2" fill="hold" nodeType="withEffect">
                                  <p:stCondLst>
                                    <p:cond delay="0"/>
                                  </p:stCondLst>
                                  <p:childTnLst>
                                    <p:anim calcmode="lin" valueType="num">
                                      <p:cBhvr additive="base">
                                        <p:cTn id="370" dur="3000"/>
                                        <p:tgtEl>
                                          <p:spTgt spid="21"/>
                                        </p:tgtEl>
                                        <p:attrNameLst>
                                          <p:attrName>ppt_x</p:attrName>
                                        </p:attrNameLst>
                                      </p:cBhvr>
                                      <p:tavLst>
                                        <p:tav tm="0">
                                          <p:val>
                                            <p:strVal val="ppt_x"/>
                                          </p:val>
                                        </p:tav>
                                        <p:tav tm="100000">
                                          <p:val>
                                            <p:strVal val="1+ppt_w/2"/>
                                          </p:val>
                                        </p:tav>
                                      </p:tavLst>
                                    </p:anim>
                                    <p:anim calcmode="lin" valueType="num">
                                      <p:cBhvr additive="base">
                                        <p:cTn id="371" dur="3000"/>
                                        <p:tgtEl>
                                          <p:spTgt spid="21"/>
                                        </p:tgtEl>
                                        <p:attrNameLst>
                                          <p:attrName>ppt_y</p:attrName>
                                        </p:attrNameLst>
                                      </p:cBhvr>
                                      <p:tavLst>
                                        <p:tav tm="0">
                                          <p:val>
                                            <p:strVal val="ppt_y"/>
                                          </p:val>
                                        </p:tav>
                                        <p:tav tm="100000">
                                          <p:val>
                                            <p:strVal val="ppt_y"/>
                                          </p:val>
                                        </p:tav>
                                      </p:tavLst>
                                    </p:anim>
                                    <p:set>
                                      <p:cBhvr>
                                        <p:cTn id="372" dur="1" fill="hold">
                                          <p:stCondLst>
                                            <p:cond delay="2999"/>
                                          </p:stCondLst>
                                        </p:cTn>
                                        <p:tgtEl>
                                          <p:spTgt spid="21"/>
                                        </p:tgtEl>
                                        <p:attrNameLst>
                                          <p:attrName>style.visibility</p:attrName>
                                        </p:attrNameLst>
                                      </p:cBhvr>
                                      <p:to>
                                        <p:strVal val="hidden"/>
                                      </p:to>
                                    </p:set>
                                  </p:childTnLst>
                                </p:cTn>
                              </p:par>
                              <p:par>
                                <p:cTn id="373" presetID="2" presetClass="exit" presetSubtype="2" fill="hold" nodeType="withEffect">
                                  <p:stCondLst>
                                    <p:cond delay="0"/>
                                  </p:stCondLst>
                                  <p:childTnLst>
                                    <p:anim calcmode="lin" valueType="num">
                                      <p:cBhvr additive="base">
                                        <p:cTn id="374" dur="3000"/>
                                        <p:tgtEl>
                                          <p:spTgt spid="22"/>
                                        </p:tgtEl>
                                        <p:attrNameLst>
                                          <p:attrName>ppt_x</p:attrName>
                                        </p:attrNameLst>
                                      </p:cBhvr>
                                      <p:tavLst>
                                        <p:tav tm="0">
                                          <p:val>
                                            <p:strVal val="ppt_x"/>
                                          </p:val>
                                        </p:tav>
                                        <p:tav tm="100000">
                                          <p:val>
                                            <p:strVal val="1+ppt_w/2"/>
                                          </p:val>
                                        </p:tav>
                                      </p:tavLst>
                                    </p:anim>
                                    <p:anim calcmode="lin" valueType="num">
                                      <p:cBhvr additive="base">
                                        <p:cTn id="375" dur="3000"/>
                                        <p:tgtEl>
                                          <p:spTgt spid="22"/>
                                        </p:tgtEl>
                                        <p:attrNameLst>
                                          <p:attrName>ppt_y</p:attrName>
                                        </p:attrNameLst>
                                      </p:cBhvr>
                                      <p:tavLst>
                                        <p:tav tm="0">
                                          <p:val>
                                            <p:strVal val="ppt_y"/>
                                          </p:val>
                                        </p:tav>
                                        <p:tav tm="100000">
                                          <p:val>
                                            <p:strVal val="ppt_y"/>
                                          </p:val>
                                        </p:tav>
                                      </p:tavLst>
                                    </p:anim>
                                    <p:set>
                                      <p:cBhvr>
                                        <p:cTn id="376" dur="1" fill="hold">
                                          <p:stCondLst>
                                            <p:cond delay="2999"/>
                                          </p:stCondLst>
                                        </p:cTn>
                                        <p:tgtEl>
                                          <p:spTgt spid="22"/>
                                        </p:tgtEl>
                                        <p:attrNameLst>
                                          <p:attrName>style.visibility</p:attrName>
                                        </p:attrNameLst>
                                      </p:cBhvr>
                                      <p:to>
                                        <p:strVal val="hidden"/>
                                      </p:to>
                                    </p:set>
                                  </p:childTnLst>
                                </p:cTn>
                              </p:par>
                              <p:par>
                                <p:cTn id="377" presetID="19" presetClass="exit" presetSubtype="5" fill="hold" nodeType="withEffect">
                                  <p:stCondLst>
                                    <p:cond delay="0"/>
                                  </p:stCondLst>
                                  <p:childTnLst>
                                    <p:anim calcmode="lin" valueType="num">
                                      <p:cBhvr>
                                        <p:cTn id="378" dur="3000"/>
                                        <p:tgtEl>
                                          <p:spTgt spid="93"/>
                                        </p:tgtEl>
                                        <p:attrNameLst>
                                          <p:attrName>ppt_w</p:attrName>
                                        </p:attrNameLst>
                                      </p:cBhvr>
                                      <p:tavLst>
                                        <p:tav tm="0">
                                          <p:val>
                                            <p:strVal val="ppt_w"/>
                                          </p:val>
                                        </p:tav>
                                        <p:tav tm="100000">
                                          <p:val>
                                            <p:strVal val="ppt_w"/>
                                          </p:val>
                                        </p:tav>
                                      </p:tavLst>
                                    </p:anim>
                                    <p:anim calcmode="lin" valueType="num">
                                      <p:cBhvr>
                                        <p:cTn id="379" dur="3000"/>
                                        <p:tgtEl>
                                          <p:spTgt spid="9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93"/>
                                        </p:tgtEl>
                                        <p:attrNameLst>
                                          <p:attrName>style.visibility</p:attrName>
                                        </p:attrNameLst>
                                      </p:cBhvr>
                                      <p:to>
                                        <p:strVal val="hidden"/>
                                      </p:to>
                                    </p:set>
                                  </p:childTnLst>
                                </p:cTn>
                              </p:par>
                              <p:par>
                                <p:cTn id="381" presetID="19" presetClass="exit" presetSubtype="5" fill="hold" nodeType="withEffect">
                                  <p:stCondLst>
                                    <p:cond delay="0"/>
                                  </p:stCondLst>
                                  <p:childTnLst>
                                    <p:anim calcmode="lin" valueType="num">
                                      <p:cBhvr>
                                        <p:cTn id="382" dur="3000"/>
                                        <p:tgtEl>
                                          <p:spTgt spid="94"/>
                                        </p:tgtEl>
                                        <p:attrNameLst>
                                          <p:attrName>ppt_w</p:attrName>
                                        </p:attrNameLst>
                                      </p:cBhvr>
                                      <p:tavLst>
                                        <p:tav tm="0">
                                          <p:val>
                                            <p:strVal val="ppt_w"/>
                                          </p:val>
                                        </p:tav>
                                        <p:tav tm="100000">
                                          <p:val>
                                            <p:strVal val="ppt_w"/>
                                          </p:val>
                                        </p:tav>
                                      </p:tavLst>
                                    </p:anim>
                                    <p:anim calcmode="lin" valueType="num">
                                      <p:cBhvr>
                                        <p:cTn id="383" dur="3000"/>
                                        <p:tgtEl>
                                          <p:spTgt spid="9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94"/>
                                        </p:tgtEl>
                                        <p:attrNameLst>
                                          <p:attrName>style.visibility</p:attrName>
                                        </p:attrNameLst>
                                      </p:cBhvr>
                                      <p:to>
                                        <p:strVal val="hidden"/>
                                      </p:to>
                                    </p:set>
                                  </p:childTnLst>
                                </p:cTn>
                              </p:par>
                              <p:par>
                                <p:cTn id="385" presetID="19" presetClass="exit" presetSubtype="5" fill="hold" nodeType="withEffect">
                                  <p:stCondLst>
                                    <p:cond delay="0"/>
                                  </p:stCondLst>
                                  <p:childTnLst>
                                    <p:anim calcmode="lin" valueType="num">
                                      <p:cBhvr>
                                        <p:cTn id="386" dur="3000"/>
                                        <p:tgtEl>
                                          <p:spTgt spid="95"/>
                                        </p:tgtEl>
                                        <p:attrNameLst>
                                          <p:attrName>ppt_w</p:attrName>
                                        </p:attrNameLst>
                                      </p:cBhvr>
                                      <p:tavLst>
                                        <p:tav tm="0">
                                          <p:val>
                                            <p:strVal val="ppt_w"/>
                                          </p:val>
                                        </p:tav>
                                        <p:tav tm="100000">
                                          <p:val>
                                            <p:strVal val="ppt_w"/>
                                          </p:val>
                                        </p:tav>
                                      </p:tavLst>
                                    </p:anim>
                                    <p:anim calcmode="lin" valueType="num">
                                      <p:cBhvr>
                                        <p:cTn id="387" dur="3000"/>
                                        <p:tgtEl>
                                          <p:spTgt spid="9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95"/>
                                        </p:tgtEl>
                                        <p:attrNameLst>
                                          <p:attrName>style.visibility</p:attrName>
                                        </p:attrNameLst>
                                      </p:cBhvr>
                                      <p:to>
                                        <p:strVal val="hidden"/>
                                      </p:to>
                                    </p:set>
                                  </p:childTnLst>
                                </p:cTn>
                              </p:par>
                              <p:par>
                                <p:cTn id="389" presetID="19" presetClass="exit" presetSubtype="5" fill="hold" nodeType="withEffect">
                                  <p:stCondLst>
                                    <p:cond delay="0"/>
                                  </p:stCondLst>
                                  <p:childTnLst>
                                    <p:anim calcmode="lin" valueType="num">
                                      <p:cBhvr>
                                        <p:cTn id="390" dur="3000"/>
                                        <p:tgtEl>
                                          <p:spTgt spid="96"/>
                                        </p:tgtEl>
                                        <p:attrNameLst>
                                          <p:attrName>ppt_w</p:attrName>
                                        </p:attrNameLst>
                                      </p:cBhvr>
                                      <p:tavLst>
                                        <p:tav tm="0">
                                          <p:val>
                                            <p:strVal val="ppt_w"/>
                                          </p:val>
                                        </p:tav>
                                        <p:tav tm="100000">
                                          <p:val>
                                            <p:strVal val="ppt_w"/>
                                          </p:val>
                                        </p:tav>
                                      </p:tavLst>
                                    </p:anim>
                                    <p:anim calcmode="lin" valueType="num">
                                      <p:cBhvr>
                                        <p:cTn id="391" dur="3000"/>
                                        <p:tgtEl>
                                          <p:spTgt spid="9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96"/>
                                        </p:tgtEl>
                                        <p:attrNameLst>
                                          <p:attrName>style.visibility</p:attrName>
                                        </p:attrNameLst>
                                      </p:cBhvr>
                                      <p:to>
                                        <p:strVal val="hidden"/>
                                      </p:to>
                                    </p:set>
                                  </p:childTnLst>
                                </p:cTn>
                              </p:par>
                              <p:par>
                                <p:cTn id="393" presetID="19" presetClass="exit" presetSubtype="5" fill="hold" nodeType="withEffect">
                                  <p:stCondLst>
                                    <p:cond delay="0"/>
                                  </p:stCondLst>
                                  <p:childTnLst>
                                    <p:anim calcmode="lin" valueType="num">
                                      <p:cBhvr>
                                        <p:cTn id="394" dur="3000"/>
                                        <p:tgtEl>
                                          <p:spTgt spid="11"/>
                                        </p:tgtEl>
                                        <p:attrNameLst>
                                          <p:attrName>ppt_w</p:attrName>
                                        </p:attrNameLst>
                                      </p:cBhvr>
                                      <p:tavLst>
                                        <p:tav tm="0">
                                          <p:val>
                                            <p:strVal val="ppt_w"/>
                                          </p:val>
                                        </p:tav>
                                        <p:tav tm="100000">
                                          <p:val>
                                            <p:strVal val="ppt_w"/>
                                          </p:val>
                                        </p:tav>
                                      </p:tavLst>
                                    </p:anim>
                                    <p:anim calcmode="lin" valueType="num">
                                      <p:cBhvr>
                                        <p:cTn id="39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11"/>
                                        </p:tgtEl>
                                        <p:attrNameLst>
                                          <p:attrName>style.visibility</p:attrName>
                                        </p:attrNameLst>
                                      </p:cBhvr>
                                      <p:to>
                                        <p:strVal val="hidden"/>
                                      </p:to>
                                    </p:set>
                                  </p:childTnLst>
                                </p:cTn>
                              </p:par>
                              <p:par>
                                <p:cTn id="397" presetID="19" presetClass="exit" presetSubtype="5" fill="hold" nodeType="withEffect">
                                  <p:stCondLst>
                                    <p:cond delay="0"/>
                                  </p:stCondLst>
                                  <p:childTnLst>
                                    <p:anim calcmode="lin" valueType="num">
                                      <p:cBhvr>
                                        <p:cTn id="398" dur="3000"/>
                                        <p:tgtEl>
                                          <p:spTgt spid="12"/>
                                        </p:tgtEl>
                                        <p:attrNameLst>
                                          <p:attrName>ppt_w</p:attrName>
                                        </p:attrNameLst>
                                      </p:cBhvr>
                                      <p:tavLst>
                                        <p:tav tm="0">
                                          <p:val>
                                            <p:strVal val="ppt_w"/>
                                          </p:val>
                                        </p:tav>
                                        <p:tav tm="100000">
                                          <p:val>
                                            <p:strVal val="ppt_w"/>
                                          </p:val>
                                        </p:tav>
                                      </p:tavLst>
                                    </p:anim>
                                    <p:anim calcmode="lin" valueType="num">
                                      <p:cBhvr>
                                        <p:cTn id="39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12"/>
                                        </p:tgtEl>
                                        <p:attrNameLst>
                                          <p:attrName>style.visibility</p:attrName>
                                        </p:attrNameLst>
                                      </p:cBhvr>
                                      <p:to>
                                        <p:strVal val="hidden"/>
                                      </p:to>
                                    </p:set>
                                  </p:childTnLst>
                                </p:cTn>
                              </p:par>
                              <p:par>
                                <p:cTn id="401" presetID="19" presetClass="exit" presetSubtype="5" fill="hold" nodeType="withEffect">
                                  <p:stCondLst>
                                    <p:cond delay="0"/>
                                  </p:stCondLst>
                                  <p:childTnLst>
                                    <p:anim calcmode="lin" valueType="num">
                                      <p:cBhvr>
                                        <p:cTn id="402" dur="3000"/>
                                        <p:tgtEl>
                                          <p:spTgt spid="13"/>
                                        </p:tgtEl>
                                        <p:attrNameLst>
                                          <p:attrName>ppt_w</p:attrName>
                                        </p:attrNameLst>
                                      </p:cBhvr>
                                      <p:tavLst>
                                        <p:tav tm="0">
                                          <p:val>
                                            <p:strVal val="ppt_w"/>
                                          </p:val>
                                        </p:tav>
                                        <p:tav tm="100000">
                                          <p:val>
                                            <p:strVal val="ppt_w"/>
                                          </p:val>
                                        </p:tav>
                                      </p:tavLst>
                                    </p:anim>
                                    <p:anim calcmode="lin" valueType="num">
                                      <p:cBhvr>
                                        <p:cTn id="40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13"/>
                                        </p:tgtEl>
                                        <p:attrNameLst>
                                          <p:attrName>style.visibility</p:attrName>
                                        </p:attrNameLst>
                                      </p:cBhvr>
                                      <p:to>
                                        <p:strVal val="hidden"/>
                                      </p:to>
                                    </p:set>
                                  </p:childTnLst>
                                </p:cTn>
                              </p:par>
                              <p:par>
                                <p:cTn id="405" presetID="19" presetClass="exit" presetSubtype="5" fill="hold" nodeType="withEffect">
                                  <p:stCondLst>
                                    <p:cond delay="0"/>
                                  </p:stCondLst>
                                  <p:childTnLst>
                                    <p:anim calcmode="lin" valueType="num">
                                      <p:cBhvr>
                                        <p:cTn id="406" dur="3000"/>
                                        <p:tgtEl>
                                          <p:spTgt spid="14"/>
                                        </p:tgtEl>
                                        <p:attrNameLst>
                                          <p:attrName>ppt_w</p:attrName>
                                        </p:attrNameLst>
                                      </p:cBhvr>
                                      <p:tavLst>
                                        <p:tav tm="0">
                                          <p:val>
                                            <p:strVal val="ppt_w"/>
                                          </p:val>
                                        </p:tav>
                                        <p:tav tm="100000">
                                          <p:val>
                                            <p:strVal val="ppt_w"/>
                                          </p:val>
                                        </p:tav>
                                      </p:tavLst>
                                    </p:anim>
                                    <p:anim calcmode="lin" valueType="num">
                                      <p:cBhvr>
                                        <p:cTn id="40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14"/>
                                        </p:tgtEl>
                                        <p:attrNameLst>
                                          <p:attrName>style.visibility</p:attrName>
                                        </p:attrNameLst>
                                      </p:cBhvr>
                                      <p:to>
                                        <p:strVal val="hidden"/>
                                      </p:to>
                                    </p:set>
                                  </p:childTnLst>
                                </p:cTn>
                              </p:par>
                              <p:par>
                                <p:cTn id="409" presetID="19" presetClass="exit" presetSubtype="5" fill="hold" nodeType="withEffect">
                                  <p:stCondLst>
                                    <p:cond delay="0"/>
                                  </p:stCondLst>
                                  <p:childTnLst>
                                    <p:anim calcmode="lin" valueType="num">
                                      <p:cBhvr>
                                        <p:cTn id="410" dur="3000"/>
                                        <p:tgtEl>
                                          <p:spTgt spid="15"/>
                                        </p:tgtEl>
                                        <p:attrNameLst>
                                          <p:attrName>ppt_w</p:attrName>
                                        </p:attrNameLst>
                                      </p:cBhvr>
                                      <p:tavLst>
                                        <p:tav tm="0">
                                          <p:val>
                                            <p:strVal val="ppt_w"/>
                                          </p:val>
                                        </p:tav>
                                        <p:tav tm="100000">
                                          <p:val>
                                            <p:strVal val="ppt_w"/>
                                          </p:val>
                                        </p:tav>
                                      </p:tavLst>
                                    </p:anim>
                                    <p:anim calcmode="lin" valueType="num">
                                      <p:cBhvr>
                                        <p:cTn id="41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15"/>
                                        </p:tgtEl>
                                        <p:attrNameLst>
                                          <p:attrName>style.visibility</p:attrName>
                                        </p:attrNameLst>
                                      </p:cBhvr>
                                      <p:to>
                                        <p:strVal val="hidden"/>
                                      </p:to>
                                    </p:set>
                                  </p:childTnLst>
                                </p:cTn>
                              </p:par>
                              <p:par>
                                <p:cTn id="413" presetID="19" presetClass="exit" presetSubtype="5" fill="hold" nodeType="withEffect">
                                  <p:stCondLst>
                                    <p:cond delay="0"/>
                                  </p:stCondLst>
                                  <p:childTnLst>
                                    <p:anim calcmode="lin" valueType="num">
                                      <p:cBhvr>
                                        <p:cTn id="414" dur="3000"/>
                                        <p:tgtEl>
                                          <p:spTgt spid="16"/>
                                        </p:tgtEl>
                                        <p:attrNameLst>
                                          <p:attrName>ppt_w</p:attrName>
                                        </p:attrNameLst>
                                      </p:cBhvr>
                                      <p:tavLst>
                                        <p:tav tm="0">
                                          <p:val>
                                            <p:strVal val="ppt_w"/>
                                          </p:val>
                                        </p:tav>
                                        <p:tav tm="100000">
                                          <p:val>
                                            <p:strVal val="ppt_w"/>
                                          </p:val>
                                        </p:tav>
                                      </p:tavLst>
                                    </p:anim>
                                    <p:anim calcmode="lin" valueType="num">
                                      <p:cBhvr>
                                        <p:cTn id="41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16"/>
                                        </p:tgtEl>
                                        <p:attrNameLst>
                                          <p:attrName>style.visibility</p:attrName>
                                        </p:attrNameLst>
                                      </p:cBhvr>
                                      <p:to>
                                        <p:strVal val="hidden"/>
                                      </p:to>
                                    </p:set>
                                  </p:childTnLst>
                                </p:cTn>
                              </p:par>
                              <p:par>
                                <p:cTn id="417" presetID="19" presetClass="exit" presetSubtype="5" fill="hold" nodeType="withEffect">
                                  <p:stCondLst>
                                    <p:cond delay="0"/>
                                  </p:stCondLst>
                                  <p:childTnLst>
                                    <p:anim calcmode="lin" valueType="num">
                                      <p:cBhvr>
                                        <p:cTn id="418" dur="3000"/>
                                        <p:tgtEl>
                                          <p:spTgt spid="17"/>
                                        </p:tgtEl>
                                        <p:attrNameLst>
                                          <p:attrName>ppt_w</p:attrName>
                                        </p:attrNameLst>
                                      </p:cBhvr>
                                      <p:tavLst>
                                        <p:tav tm="0">
                                          <p:val>
                                            <p:strVal val="ppt_w"/>
                                          </p:val>
                                        </p:tav>
                                        <p:tav tm="100000">
                                          <p:val>
                                            <p:strVal val="ppt_w"/>
                                          </p:val>
                                        </p:tav>
                                      </p:tavLst>
                                    </p:anim>
                                    <p:anim calcmode="lin" valueType="num">
                                      <p:cBhvr>
                                        <p:cTn id="41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17"/>
                                        </p:tgtEl>
                                        <p:attrNameLst>
                                          <p:attrName>style.visibility</p:attrName>
                                        </p:attrNameLst>
                                      </p:cBhvr>
                                      <p:to>
                                        <p:strVal val="hidden"/>
                                      </p:to>
                                    </p:set>
                                  </p:childTnLst>
                                </p:cTn>
                              </p:par>
                              <p:par>
                                <p:cTn id="421" presetID="19" presetClass="exit" presetSubtype="5" fill="hold" nodeType="withEffect">
                                  <p:stCondLst>
                                    <p:cond delay="0"/>
                                  </p:stCondLst>
                                  <p:childTnLst>
                                    <p:anim calcmode="lin" valueType="num">
                                      <p:cBhvr>
                                        <p:cTn id="422" dur="3000"/>
                                        <p:tgtEl>
                                          <p:spTgt spid="18"/>
                                        </p:tgtEl>
                                        <p:attrNameLst>
                                          <p:attrName>ppt_w</p:attrName>
                                        </p:attrNameLst>
                                      </p:cBhvr>
                                      <p:tavLst>
                                        <p:tav tm="0">
                                          <p:val>
                                            <p:strVal val="ppt_w"/>
                                          </p:val>
                                        </p:tav>
                                        <p:tav tm="100000">
                                          <p:val>
                                            <p:strVal val="ppt_w"/>
                                          </p:val>
                                        </p:tav>
                                      </p:tavLst>
                                    </p:anim>
                                    <p:anim calcmode="lin" valueType="num">
                                      <p:cBhvr>
                                        <p:cTn id="423"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18"/>
                                        </p:tgtEl>
                                        <p:attrNameLst>
                                          <p:attrName>style.visibility</p:attrName>
                                        </p:attrNameLst>
                                      </p:cBhvr>
                                      <p:to>
                                        <p:strVal val="hidden"/>
                                      </p:to>
                                    </p:set>
                                  </p:childTnLst>
                                </p:cTn>
                              </p:par>
                              <p:par>
                                <p:cTn id="425" presetID="19" presetClass="exit" presetSubtype="5" fill="hold" nodeType="withEffect">
                                  <p:stCondLst>
                                    <p:cond delay="0"/>
                                  </p:stCondLst>
                                  <p:childTnLst>
                                    <p:anim calcmode="lin" valueType="num">
                                      <p:cBhvr>
                                        <p:cTn id="426" dur="3000"/>
                                        <p:tgtEl>
                                          <p:spTgt spid="19"/>
                                        </p:tgtEl>
                                        <p:attrNameLst>
                                          <p:attrName>ppt_w</p:attrName>
                                        </p:attrNameLst>
                                      </p:cBhvr>
                                      <p:tavLst>
                                        <p:tav tm="0">
                                          <p:val>
                                            <p:strVal val="ppt_w"/>
                                          </p:val>
                                        </p:tav>
                                        <p:tav tm="100000">
                                          <p:val>
                                            <p:strVal val="ppt_w"/>
                                          </p:val>
                                        </p:tav>
                                      </p:tavLst>
                                    </p:anim>
                                    <p:anim calcmode="lin" valueType="num">
                                      <p:cBhvr>
                                        <p:cTn id="42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19"/>
                                        </p:tgtEl>
                                        <p:attrNameLst>
                                          <p:attrName>style.visibility</p:attrName>
                                        </p:attrNameLst>
                                      </p:cBhvr>
                                      <p:to>
                                        <p:strVal val="hidden"/>
                                      </p:to>
                                    </p:set>
                                  </p:childTnLst>
                                </p:cTn>
                              </p:par>
                              <p:par>
                                <p:cTn id="429" presetID="19" presetClass="exit" presetSubtype="5" fill="hold" nodeType="withEffect">
                                  <p:stCondLst>
                                    <p:cond delay="0"/>
                                  </p:stCondLst>
                                  <p:childTnLst>
                                    <p:anim calcmode="lin" valueType="num">
                                      <p:cBhvr>
                                        <p:cTn id="430" dur="3000"/>
                                        <p:tgtEl>
                                          <p:spTgt spid="20"/>
                                        </p:tgtEl>
                                        <p:attrNameLst>
                                          <p:attrName>ppt_w</p:attrName>
                                        </p:attrNameLst>
                                      </p:cBhvr>
                                      <p:tavLst>
                                        <p:tav tm="0">
                                          <p:val>
                                            <p:strVal val="ppt_w"/>
                                          </p:val>
                                        </p:tav>
                                        <p:tav tm="100000">
                                          <p:val>
                                            <p:strVal val="ppt_w"/>
                                          </p:val>
                                        </p:tav>
                                      </p:tavLst>
                                    </p:anim>
                                    <p:anim calcmode="lin" valueType="num">
                                      <p:cBhvr>
                                        <p:cTn id="43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20"/>
                                        </p:tgtEl>
                                        <p:attrNameLst>
                                          <p:attrName>style.visibility</p:attrName>
                                        </p:attrNameLst>
                                      </p:cBhvr>
                                      <p:to>
                                        <p:strVal val="hidden"/>
                                      </p:to>
                                    </p:set>
                                  </p:childTnLst>
                                </p:cTn>
                              </p:par>
                              <p:par>
                                <p:cTn id="433" presetID="19" presetClass="exit" presetSubtype="5" fill="hold" nodeType="withEffect">
                                  <p:stCondLst>
                                    <p:cond delay="0"/>
                                  </p:stCondLst>
                                  <p:childTnLst>
                                    <p:anim calcmode="lin" valueType="num">
                                      <p:cBhvr>
                                        <p:cTn id="434" dur="3000"/>
                                        <p:tgtEl>
                                          <p:spTgt spid="21"/>
                                        </p:tgtEl>
                                        <p:attrNameLst>
                                          <p:attrName>ppt_w</p:attrName>
                                        </p:attrNameLst>
                                      </p:cBhvr>
                                      <p:tavLst>
                                        <p:tav tm="0">
                                          <p:val>
                                            <p:strVal val="ppt_w"/>
                                          </p:val>
                                        </p:tav>
                                        <p:tav tm="100000">
                                          <p:val>
                                            <p:strVal val="ppt_w"/>
                                          </p:val>
                                        </p:tav>
                                      </p:tavLst>
                                    </p:anim>
                                    <p:anim calcmode="lin" valueType="num">
                                      <p:cBhvr>
                                        <p:cTn id="43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21"/>
                                        </p:tgtEl>
                                        <p:attrNameLst>
                                          <p:attrName>style.visibility</p:attrName>
                                        </p:attrNameLst>
                                      </p:cBhvr>
                                      <p:to>
                                        <p:strVal val="hidden"/>
                                      </p:to>
                                    </p:set>
                                  </p:childTnLst>
                                </p:cTn>
                              </p:par>
                              <p:par>
                                <p:cTn id="437" presetID="19" presetClass="exit" presetSubtype="5" fill="hold" nodeType="withEffect">
                                  <p:stCondLst>
                                    <p:cond delay="0"/>
                                  </p:stCondLst>
                                  <p:childTnLst>
                                    <p:anim calcmode="lin" valueType="num">
                                      <p:cBhvr>
                                        <p:cTn id="438" dur="3000"/>
                                        <p:tgtEl>
                                          <p:spTgt spid="22"/>
                                        </p:tgtEl>
                                        <p:attrNameLst>
                                          <p:attrName>ppt_w</p:attrName>
                                        </p:attrNameLst>
                                      </p:cBhvr>
                                      <p:tavLst>
                                        <p:tav tm="0">
                                          <p:val>
                                            <p:strVal val="ppt_w"/>
                                          </p:val>
                                        </p:tav>
                                        <p:tav tm="100000">
                                          <p:val>
                                            <p:strVal val="ppt_w"/>
                                          </p:val>
                                        </p:tav>
                                      </p:tavLst>
                                    </p:anim>
                                    <p:anim calcmode="lin" valueType="num">
                                      <p:cBhvr>
                                        <p:cTn id="439"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22"/>
                                        </p:tgtEl>
                                        <p:attrNameLst>
                                          <p:attrName>style.visibility</p:attrName>
                                        </p:attrNameLst>
                                      </p:cBhvr>
                                      <p:to>
                                        <p:strVal val="hidden"/>
                                      </p:to>
                                    </p:set>
                                  </p:childTnLst>
                                </p:cTn>
                              </p:par>
                              <p:par>
                                <p:cTn id="441" presetID="2" presetClass="exit" presetSubtype="8" fill="hold" nodeType="withEffect">
                                  <p:stCondLst>
                                    <p:cond delay="0"/>
                                  </p:stCondLst>
                                  <p:childTnLst>
                                    <p:anim calcmode="lin" valueType="num">
                                      <p:cBhvr additive="base">
                                        <p:cTn id="442" dur="3000"/>
                                        <p:tgtEl>
                                          <p:spTgt spid="23"/>
                                        </p:tgtEl>
                                        <p:attrNameLst>
                                          <p:attrName>ppt_x</p:attrName>
                                        </p:attrNameLst>
                                      </p:cBhvr>
                                      <p:tavLst>
                                        <p:tav tm="0">
                                          <p:val>
                                            <p:strVal val="ppt_x"/>
                                          </p:val>
                                        </p:tav>
                                        <p:tav tm="100000">
                                          <p:val>
                                            <p:strVal val="0-ppt_w/2"/>
                                          </p:val>
                                        </p:tav>
                                      </p:tavLst>
                                    </p:anim>
                                    <p:anim calcmode="lin" valueType="num">
                                      <p:cBhvr additive="base">
                                        <p:cTn id="443" dur="3000"/>
                                        <p:tgtEl>
                                          <p:spTgt spid="23"/>
                                        </p:tgtEl>
                                        <p:attrNameLst>
                                          <p:attrName>ppt_y</p:attrName>
                                        </p:attrNameLst>
                                      </p:cBhvr>
                                      <p:tavLst>
                                        <p:tav tm="0">
                                          <p:val>
                                            <p:strVal val="ppt_y"/>
                                          </p:val>
                                        </p:tav>
                                        <p:tav tm="100000">
                                          <p:val>
                                            <p:strVal val="ppt_y"/>
                                          </p:val>
                                        </p:tav>
                                      </p:tavLst>
                                    </p:anim>
                                    <p:set>
                                      <p:cBhvr>
                                        <p:cTn id="444" dur="1" fill="hold">
                                          <p:stCondLst>
                                            <p:cond delay="2999"/>
                                          </p:stCondLst>
                                        </p:cTn>
                                        <p:tgtEl>
                                          <p:spTgt spid="23"/>
                                        </p:tgtEl>
                                        <p:attrNameLst>
                                          <p:attrName>style.visibility</p:attrName>
                                        </p:attrNameLst>
                                      </p:cBhvr>
                                      <p:to>
                                        <p:strVal val="hidden"/>
                                      </p:to>
                                    </p:set>
                                  </p:childTnLst>
                                </p:cTn>
                              </p:par>
                              <p:par>
                                <p:cTn id="445" presetID="2" presetClass="exit" presetSubtype="8" fill="hold" nodeType="withEffect">
                                  <p:stCondLst>
                                    <p:cond delay="0"/>
                                  </p:stCondLst>
                                  <p:childTnLst>
                                    <p:anim calcmode="lin" valueType="num">
                                      <p:cBhvr additive="base">
                                        <p:cTn id="446" dur="3000"/>
                                        <p:tgtEl>
                                          <p:spTgt spid="24"/>
                                        </p:tgtEl>
                                        <p:attrNameLst>
                                          <p:attrName>ppt_x</p:attrName>
                                        </p:attrNameLst>
                                      </p:cBhvr>
                                      <p:tavLst>
                                        <p:tav tm="0">
                                          <p:val>
                                            <p:strVal val="ppt_x"/>
                                          </p:val>
                                        </p:tav>
                                        <p:tav tm="100000">
                                          <p:val>
                                            <p:strVal val="0-ppt_w/2"/>
                                          </p:val>
                                        </p:tav>
                                      </p:tavLst>
                                    </p:anim>
                                    <p:anim calcmode="lin" valueType="num">
                                      <p:cBhvr additive="base">
                                        <p:cTn id="447" dur="3000"/>
                                        <p:tgtEl>
                                          <p:spTgt spid="24"/>
                                        </p:tgtEl>
                                        <p:attrNameLst>
                                          <p:attrName>ppt_y</p:attrName>
                                        </p:attrNameLst>
                                      </p:cBhvr>
                                      <p:tavLst>
                                        <p:tav tm="0">
                                          <p:val>
                                            <p:strVal val="ppt_y"/>
                                          </p:val>
                                        </p:tav>
                                        <p:tav tm="100000">
                                          <p:val>
                                            <p:strVal val="ppt_y"/>
                                          </p:val>
                                        </p:tav>
                                      </p:tavLst>
                                    </p:anim>
                                    <p:set>
                                      <p:cBhvr>
                                        <p:cTn id="448" dur="1" fill="hold">
                                          <p:stCondLst>
                                            <p:cond delay="2999"/>
                                          </p:stCondLst>
                                        </p:cTn>
                                        <p:tgtEl>
                                          <p:spTgt spid="24"/>
                                        </p:tgtEl>
                                        <p:attrNameLst>
                                          <p:attrName>style.visibility</p:attrName>
                                        </p:attrNameLst>
                                      </p:cBhvr>
                                      <p:to>
                                        <p:strVal val="hidden"/>
                                      </p:to>
                                    </p:set>
                                  </p:childTnLst>
                                </p:cTn>
                              </p:par>
                              <p:par>
                                <p:cTn id="449" presetID="2" presetClass="exit" presetSubtype="8" fill="hold" nodeType="withEffect">
                                  <p:stCondLst>
                                    <p:cond delay="0"/>
                                  </p:stCondLst>
                                  <p:childTnLst>
                                    <p:anim calcmode="lin" valueType="num">
                                      <p:cBhvr additive="base">
                                        <p:cTn id="450" dur="3000"/>
                                        <p:tgtEl>
                                          <p:spTgt spid="25"/>
                                        </p:tgtEl>
                                        <p:attrNameLst>
                                          <p:attrName>ppt_x</p:attrName>
                                        </p:attrNameLst>
                                      </p:cBhvr>
                                      <p:tavLst>
                                        <p:tav tm="0">
                                          <p:val>
                                            <p:strVal val="ppt_x"/>
                                          </p:val>
                                        </p:tav>
                                        <p:tav tm="100000">
                                          <p:val>
                                            <p:strVal val="0-ppt_w/2"/>
                                          </p:val>
                                        </p:tav>
                                      </p:tavLst>
                                    </p:anim>
                                    <p:anim calcmode="lin" valueType="num">
                                      <p:cBhvr additive="base">
                                        <p:cTn id="451" dur="3000"/>
                                        <p:tgtEl>
                                          <p:spTgt spid="25"/>
                                        </p:tgtEl>
                                        <p:attrNameLst>
                                          <p:attrName>ppt_y</p:attrName>
                                        </p:attrNameLst>
                                      </p:cBhvr>
                                      <p:tavLst>
                                        <p:tav tm="0">
                                          <p:val>
                                            <p:strVal val="ppt_y"/>
                                          </p:val>
                                        </p:tav>
                                        <p:tav tm="100000">
                                          <p:val>
                                            <p:strVal val="ppt_y"/>
                                          </p:val>
                                        </p:tav>
                                      </p:tavLst>
                                    </p:anim>
                                    <p:set>
                                      <p:cBhvr>
                                        <p:cTn id="452" dur="1" fill="hold">
                                          <p:stCondLst>
                                            <p:cond delay="2999"/>
                                          </p:stCondLst>
                                        </p:cTn>
                                        <p:tgtEl>
                                          <p:spTgt spid="25"/>
                                        </p:tgtEl>
                                        <p:attrNameLst>
                                          <p:attrName>style.visibility</p:attrName>
                                        </p:attrNameLst>
                                      </p:cBhvr>
                                      <p:to>
                                        <p:strVal val="hidden"/>
                                      </p:to>
                                    </p:set>
                                  </p:childTnLst>
                                </p:cTn>
                              </p:par>
                              <p:par>
                                <p:cTn id="453" presetID="2" presetClass="exit" presetSubtype="8" fill="hold" nodeType="withEffect">
                                  <p:stCondLst>
                                    <p:cond delay="0"/>
                                  </p:stCondLst>
                                  <p:childTnLst>
                                    <p:anim calcmode="lin" valueType="num">
                                      <p:cBhvr additive="base">
                                        <p:cTn id="454" dur="3000"/>
                                        <p:tgtEl>
                                          <p:spTgt spid="26"/>
                                        </p:tgtEl>
                                        <p:attrNameLst>
                                          <p:attrName>ppt_x</p:attrName>
                                        </p:attrNameLst>
                                      </p:cBhvr>
                                      <p:tavLst>
                                        <p:tav tm="0">
                                          <p:val>
                                            <p:strVal val="ppt_x"/>
                                          </p:val>
                                        </p:tav>
                                        <p:tav tm="100000">
                                          <p:val>
                                            <p:strVal val="0-ppt_w/2"/>
                                          </p:val>
                                        </p:tav>
                                      </p:tavLst>
                                    </p:anim>
                                    <p:anim calcmode="lin" valueType="num">
                                      <p:cBhvr additive="base">
                                        <p:cTn id="455" dur="3000"/>
                                        <p:tgtEl>
                                          <p:spTgt spid="26"/>
                                        </p:tgtEl>
                                        <p:attrNameLst>
                                          <p:attrName>ppt_y</p:attrName>
                                        </p:attrNameLst>
                                      </p:cBhvr>
                                      <p:tavLst>
                                        <p:tav tm="0">
                                          <p:val>
                                            <p:strVal val="ppt_y"/>
                                          </p:val>
                                        </p:tav>
                                        <p:tav tm="100000">
                                          <p:val>
                                            <p:strVal val="ppt_y"/>
                                          </p:val>
                                        </p:tav>
                                      </p:tavLst>
                                    </p:anim>
                                    <p:set>
                                      <p:cBhvr>
                                        <p:cTn id="456" dur="1" fill="hold">
                                          <p:stCondLst>
                                            <p:cond delay="2999"/>
                                          </p:stCondLst>
                                        </p:cTn>
                                        <p:tgtEl>
                                          <p:spTgt spid="26"/>
                                        </p:tgtEl>
                                        <p:attrNameLst>
                                          <p:attrName>style.visibility</p:attrName>
                                        </p:attrNameLst>
                                      </p:cBhvr>
                                      <p:to>
                                        <p:strVal val="hidden"/>
                                      </p:to>
                                    </p:set>
                                  </p:childTnLst>
                                </p:cTn>
                              </p:par>
                              <p:par>
                                <p:cTn id="457" presetID="2" presetClass="exit" presetSubtype="8" fill="hold" nodeType="withEffect">
                                  <p:stCondLst>
                                    <p:cond delay="0"/>
                                  </p:stCondLst>
                                  <p:childTnLst>
                                    <p:anim calcmode="lin" valueType="num">
                                      <p:cBhvr additive="base">
                                        <p:cTn id="458" dur="3000"/>
                                        <p:tgtEl>
                                          <p:spTgt spid="27"/>
                                        </p:tgtEl>
                                        <p:attrNameLst>
                                          <p:attrName>ppt_x</p:attrName>
                                        </p:attrNameLst>
                                      </p:cBhvr>
                                      <p:tavLst>
                                        <p:tav tm="0">
                                          <p:val>
                                            <p:strVal val="ppt_x"/>
                                          </p:val>
                                        </p:tav>
                                        <p:tav tm="100000">
                                          <p:val>
                                            <p:strVal val="0-ppt_w/2"/>
                                          </p:val>
                                        </p:tav>
                                      </p:tavLst>
                                    </p:anim>
                                    <p:anim calcmode="lin" valueType="num">
                                      <p:cBhvr additive="base">
                                        <p:cTn id="459" dur="3000"/>
                                        <p:tgtEl>
                                          <p:spTgt spid="27"/>
                                        </p:tgtEl>
                                        <p:attrNameLst>
                                          <p:attrName>ppt_y</p:attrName>
                                        </p:attrNameLst>
                                      </p:cBhvr>
                                      <p:tavLst>
                                        <p:tav tm="0">
                                          <p:val>
                                            <p:strVal val="ppt_y"/>
                                          </p:val>
                                        </p:tav>
                                        <p:tav tm="100000">
                                          <p:val>
                                            <p:strVal val="ppt_y"/>
                                          </p:val>
                                        </p:tav>
                                      </p:tavLst>
                                    </p:anim>
                                    <p:set>
                                      <p:cBhvr>
                                        <p:cTn id="460" dur="1" fill="hold">
                                          <p:stCondLst>
                                            <p:cond delay="2999"/>
                                          </p:stCondLst>
                                        </p:cTn>
                                        <p:tgtEl>
                                          <p:spTgt spid="27"/>
                                        </p:tgtEl>
                                        <p:attrNameLst>
                                          <p:attrName>style.visibility</p:attrName>
                                        </p:attrNameLst>
                                      </p:cBhvr>
                                      <p:to>
                                        <p:strVal val="hidden"/>
                                      </p:to>
                                    </p:set>
                                  </p:childTnLst>
                                </p:cTn>
                              </p:par>
                              <p:par>
                                <p:cTn id="461" presetID="2" presetClass="exit" presetSubtype="8" fill="hold" nodeType="withEffect">
                                  <p:stCondLst>
                                    <p:cond delay="0"/>
                                  </p:stCondLst>
                                  <p:childTnLst>
                                    <p:anim calcmode="lin" valueType="num">
                                      <p:cBhvr additive="base">
                                        <p:cTn id="462" dur="3000"/>
                                        <p:tgtEl>
                                          <p:spTgt spid="28"/>
                                        </p:tgtEl>
                                        <p:attrNameLst>
                                          <p:attrName>ppt_x</p:attrName>
                                        </p:attrNameLst>
                                      </p:cBhvr>
                                      <p:tavLst>
                                        <p:tav tm="0">
                                          <p:val>
                                            <p:strVal val="ppt_x"/>
                                          </p:val>
                                        </p:tav>
                                        <p:tav tm="100000">
                                          <p:val>
                                            <p:strVal val="0-ppt_w/2"/>
                                          </p:val>
                                        </p:tav>
                                      </p:tavLst>
                                    </p:anim>
                                    <p:anim calcmode="lin" valueType="num">
                                      <p:cBhvr additive="base">
                                        <p:cTn id="463" dur="3000"/>
                                        <p:tgtEl>
                                          <p:spTgt spid="28"/>
                                        </p:tgtEl>
                                        <p:attrNameLst>
                                          <p:attrName>ppt_y</p:attrName>
                                        </p:attrNameLst>
                                      </p:cBhvr>
                                      <p:tavLst>
                                        <p:tav tm="0">
                                          <p:val>
                                            <p:strVal val="ppt_y"/>
                                          </p:val>
                                        </p:tav>
                                        <p:tav tm="100000">
                                          <p:val>
                                            <p:strVal val="ppt_y"/>
                                          </p:val>
                                        </p:tav>
                                      </p:tavLst>
                                    </p:anim>
                                    <p:set>
                                      <p:cBhvr>
                                        <p:cTn id="464" dur="1" fill="hold">
                                          <p:stCondLst>
                                            <p:cond delay="2999"/>
                                          </p:stCondLst>
                                        </p:cTn>
                                        <p:tgtEl>
                                          <p:spTgt spid="28"/>
                                        </p:tgtEl>
                                        <p:attrNameLst>
                                          <p:attrName>style.visibility</p:attrName>
                                        </p:attrNameLst>
                                      </p:cBhvr>
                                      <p:to>
                                        <p:strVal val="hidden"/>
                                      </p:to>
                                    </p:set>
                                  </p:childTnLst>
                                </p:cTn>
                              </p:par>
                              <p:par>
                                <p:cTn id="465" presetID="2" presetClass="exit" presetSubtype="8" fill="hold" nodeType="withEffect">
                                  <p:stCondLst>
                                    <p:cond delay="0"/>
                                  </p:stCondLst>
                                  <p:childTnLst>
                                    <p:anim calcmode="lin" valueType="num">
                                      <p:cBhvr additive="base">
                                        <p:cTn id="466" dur="3000"/>
                                        <p:tgtEl>
                                          <p:spTgt spid="29"/>
                                        </p:tgtEl>
                                        <p:attrNameLst>
                                          <p:attrName>ppt_x</p:attrName>
                                        </p:attrNameLst>
                                      </p:cBhvr>
                                      <p:tavLst>
                                        <p:tav tm="0">
                                          <p:val>
                                            <p:strVal val="ppt_x"/>
                                          </p:val>
                                        </p:tav>
                                        <p:tav tm="100000">
                                          <p:val>
                                            <p:strVal val="0-ppt_w/2"/>
                                          </p:val>
                                        </p:tav>
                                      </p:tavLst>
                                    </p:anim>
                                    <p:anim calcmode="lin" valueType="num">
                                      <p:cBhvr additive="base">
                                        <p:cTn id="467" dur="3000"/>
                                        <p:tgtEl>
                                          <p:spTgt spid="29"/>
                                        </p:tgtEl>
                                        <p:attrNameLst>
                                          <p:attrName>ppt_y</p:attrName>
                                        </p:attrNameLst>
                                      </p:cBhvr>
                                      <p:tavLst>
                                        <p:tav tm="0">
                                          <p:val>
                                            <p:strVal val="ppt_y"/>
                                          </p:val>
                                        </p:tav>
                                        <p:tav tm="100000">
                                          <p:val>
                                            <p:strVal val="ppt_y"/>
                                          </p:val>
                                        </p:tav>
                                      </p:tavLst>
                                    </p:anim>
                                    <p:set>
                                      <p:cBhvr>
                                        <p:cTn id="468" dur="1" fill="hold">
                                          <p:stCondLst>
                                            <p:cond delay="2999"/>
                                          </p:stCondLst>
                                        </p:cTn>
                                        <p:tgtEl>
                                          <p:spTgt spid="29"/>
                                        </p:tgtEl>
                                        <p:attrNameLst>
                                          <p:attrName>style.visibility</p:attrName>
                                        </p:attrNameLst>
                                      </p:cBhvr>
                                      <p:to>
                                        <p:strVal val="hidden"/>
                                      </p:to>
                                    </p:set>
                                  </p:childTnLst>
                                </p:cTn>
                              </p:par>
                              <p:par>
                                <p:cTn id="469" presetID="2" presetClass="exit" presetSubtype="8" fill="hold" nodeType="withEffect">
                                  <p:stCondLst>
                                    <p:cond delay="0"/>
                                  </p:stCondLst>
                                  <p:childTnLst>
                                    <p:anim calcmode="lin" valueType="num">
                                      <p:cBhvr additive="base">
                                        <p:cTn id="470" dur="3000"/>
                                        <p:tgtEl>
                                          <p:spTgt spid="30"/>
                                        </p:tgtEl>
                                        <p:attrNameLst>
                                          <p:attrName>ppt_x</p:attrName>
                                        </p:attrNameLst>
                                      </p:cBhvr>
                                      <p:tavLst>
                                        <p:tav tm="0">
                                          <p:val>
                                            <p:strVal val="ppt_x"/>
                                          </p:val>
                                        </p:tav>
                                        <p:tav tm="100000">
                                          <p:val>
                                            <p:strVal val="0-ppt_w/2"/>
                                          </p:val>
                                        </p:tav>
                                      </p:tavLst>
                                    </p:anim>
                                    <p:anim calcmode="lin" valueType="num">
                                      <p:cBhvr additive="base">
                                        <p:cTn id="471" dur="3000"/>
                                        <p:tgtEl>
                                          <p:spTgt spid="30"/>
                                        </p:tgtEl>
                                        <p:attrNameLst>
                                          <p:attrName>ppt_y</p:attrName>
                                        </p:attrNameLst>
                                      </p:cBhvr>
                                      <p:tavLst>
                                        <p:tav tm="0">
                                          <p:val>
                                            <p:strVal val="ppt_y"/>
                                          </p:val>
                                        </p:tav>
                                        <p:tav tm="100000">
                                          <p:val>
                                            <p:strVal val="ppt_y"/>
                                          </p:val>
                                        </p:tav>
                                      </p:tavLst>
                                    </p:anim>
                                    <p:set>
                                      <p:cBhvr>
                                        <p:cTn id="472" dur="1" fill="hold">
                                          <p:stCondLst>
                                            <p:cond delay="2999"/>
                                          </p:stCondLst>
                                        </p:cTn>
                                        <p:tgtEl>
                                          <p:spTgt spid="30"/>
                                        </p:tgtEl>
                                        <p:attrNameLst>
                                          <p:attrName>style.visibility</p:attrName>
                                        </p:attrNameLst>
                                      </p:cBhvr>
                                      <p:to>
                                        <p:strVal val="hidden"/>
                                      </p:to>
                                    </p:set>
                                  </p:childTnLst>
                                </p:cTn>
                              </p:par>
                              <p:par>
                                <p:cTn id="473" presetID="2" presetClass="exit" presetSubtype="8" fill="hold" nodeType="withEffect">
                                  <p:stCondLst>
                                    <p:cond delay="0"/>
                                  </p:stCondLst>
                                  <p:childTnLst>
                                    <p:anim calcmode="lin" valueType="num">
                                      <p:cBhvr additive="base">
                                        <p:cTn id="474" dur="3000"/>
                                        <p:tgtEl>
                                          <p:spTgt spid="31"/>
                                        </p:tgtEl>
                                        <p:attrNameLst>
                                          <p:attrName>ppt_x</p:attrName>
                                        </p:attrNameLst>
                                      </p:cBhvr>
                                      <p:tavLst>
                                        <p:tav tm="0">
                                          <p:val>
                                            <p:strVal val="ppt_x"/>
                                          </p:val>
                                        </p:tav>
                                        <p:tav tm="100000">
                                          <p:val>
                                            <p:strVal val="0-ppt_w/2"/>
                                          </p:val>
                                        </p:tav>
                                      </p:tavLst>
                                    </p:anim>
                                    <p:anim calcmode="lin" valueType="num">
                                      <p:cBhvr additive="base">
                                        <p:cTn id="475" dur="3000"/>
                                        <p:tgtEl>
                                          <p:spTgt spid="31"/>
                                        </p:tgtEl>
                                        <p:attrNameLst>
                                          <p:attrName>ppt_y</p:attrName>
                                        </p:attrNameLst>
                                      </p:cBhvr>
                                      <p:tavLst>
                                        <p:tav tm="0">
                                          <p:val>
                                            <p:strVal val="ppt_y"/>
                                          </p:val>
                                        </p:tav>
                                        <p:tav tm="100000">
                                          <p:val>
                                            <p:strVal val="ppt_y"/>
                                          </p:val>
                                        </p:tav>
                                      </p:tavLst>
                                    </p:anim>
                                    <p:set>
                                      <p:cBhvr>
                                        <p:cTn id="476" dur="1" fill="hold">
                                          <p:stCondLst>
                                            <p:cond delay="2999"/>
                                          </p:stCondLst>
                                        </p:cTn>
                                        <p:tgtEl>
                                          <p:spTgt spid="31"/>
                                        </p:tgtEl>
                                        <p:attrNameLst>
                                          <p:attrName>style.visibility</p:attrName>
                                        </p:attrNameLst>
                                      </p:cBhvr>
                                      <p:to>
                                        <p:strVal val="hidden"/>
                                      </p:to>
                                    </p:set>
                                  </p:childTnLst>
                                </p:cTn>
                              </p:par>
                              <p:par>
                                <p:cTn id="477" presetID="2" presetClass="exit" presetSubtype="8" fill="hold" nodeType="withEffect">
                                  <p:stCondLst>
                                    <p:cond delay="0"/>
                                  </p:stCondLst>
                                  <p:childTnLst>
                                    <p:anim calcmode="lin" valueType="num">
                                      <p:cBhvr additive="base">
                                        <p:cTn id="478" dur="3000"/>
                                        <p:tgtEl>
                                          <p:spTgt spid="32"/>
                                        </p:tgtEl>
                                        <p:attrNameLst>
                                          <p:attrName>ppt_x</p:attrName>
                                        </p:attrNameLst>
                                      </p:cBhvr>
                                      <p:tavLst>
                                        <p:tav tm="0">
                                          <p:val>
                                            <p:strVal val="ppt_x"/>
                                          </p:val>
                                        </p:tav>
                                        <p:tav tm="100000">
                                          <p:val>
                                            <p:strVal val="0-ppt_w/2"/>
                                          </p:val>
                                        </p:tav>
                                      </p:tavLst>
                                    </p:anim>
                                    <p:anim calcmode="lin" valueType="num">
                                      <p:cBhvr additive="base">
                                        <p:cTn id="479" dur="3000"/>
                                        <p:tgtEl>
                                          <p:spTgt spid="32"/>
                                        </p:tgtEl>
                                        <p:attrNameLst>
                                          <p:attrName>ppt_y</p:attrName>
                                        </p:attrNameLst>
                                      </p:cBhvr>
                                      <p:tavLst>
                                        <p:tav tm="0">
                                          <p:val>
                                            <p:strVal val="ppt_y"/>
                                          </p:val>
                                        </p:tav>
                                        <p:tav tm="100000">
                                          <p:val>
                                            <p:strVal val="ppt_y"/>
                                          </p:val>
                                        </p:tav>
                                      </p:tavLst>
                                    </p:anim>
                                    <p:set>
                                      <p:cBhvr>
                                        <p:cTn id="480" dur="1" fill="hold">
                                          <p:stCondLst>
                                            <p:cond delay="2999"/>
                                          </p:stCondLst>
                                        </p:cTn>
                                        <p:tgtEl>
                                          <p:spTgt spid="32"/>
                                        </p:tgtEl>
                                        <p:attrNameLst>
                                          <p:attrName>style.visibility</p:attrName>
                                        </p:attrNameLst>
                                      </p:cBhvr>
                                      <p:to>
                                        <p:strVal val="hidden"/>
                                      </p:to>
                                    </p:set>
                                  </p:childTnLst>
                                </p:cTn>
                              </p:par>
                              <p:par>
                                <p:cTn id="481" presetID="2" presetClass="exit" presetSubtype="8" fill="hold" nodeType="withEffect">
                                  <p:stCondLst>
                                    <p:cond delay="0"/>
                                  </p:stCondLst>
                                  <p:childTnLst>
                                    <p:anim calcmode="lin" valueType="num">
                                      <p:cBhvr additive="base">
                                        <p:cTn id="482" dur="3000"/>
                                        <p:tgtEl>
                                          <p:spTgt spid="33"/>
                                        </p:tgtEl>
                                        <p:attrNameLst>
                                          <p:attrName>ppt_x</p:attrName>
                                        </p:attrNameLst>
                                      </p:cBhvr>
                                      <p:tavLst>
                                        <p:tav tm="0">
                                          <p:val>
                                            <p:strVal val="ppt_x"/>
                                          </p:val>
                                        </p:tav>
                                        <p:tav tm="100000">
                                          <p:val>
                                            <p:strVal val="0-ppt_w/2"/>
                                          </p:val>
                                        </p:tav>
                                      </p:tavLst>
                                    </p:anim>
                                    <p:anim calcmode="lin" valueType="num">
                                      <p:cBhvr additive="base">
                                        <p:cTn id="483" dur="3000"/>
                                        <p:tgtEl>
                                          <p:spTgt spid="33"/>
                                        </p:tgtEl>
                                        <p:attrNameLst>
                                          <p:attrName>ppt_y</p:attrName>
                                        </p:attrNameLst>
                                      </p:cBhvr>
                                      <p:tavLst>
                                        <p:tav tm="0">
                                          <p:val>
                                            <p:strVal val="ppt_y"/>
                                          </p:val>
                                        </p:tav>
                                        <p:tav tm="100000">
                                          <p:val>
                                            <p:strVal val="ppt_y"/>
                                          </p:val>
                                        </p:tav>
                                      </p:tavLst>
                                    </p:anim>
                                    <p:set>
                                      <p:cBhvr>
                                        <p:cTn id="484" dur="1" fill="hold">
                                          <p:stCondLst>
                                            <p:cond delay="2999"/>
                                          </p:stCondLst>
                                        </p:cTn>
                                        <p:tgtEl>
                                          <p:spTgt spid="33"/>
                                        </p:tgtEl>
                                        <p:attrNameLst>
                                          <p:attrName>style.visibility</p:attrName>
                                        </p:attrNameLst>
                                      </p:cBhvr>
                                      <p:to>
                                        <p:strVal val="hidden"/>
                                      </p:to>
                                    </p:set>
                                  </p:childTnLst>
                                </p:cTn>
                              </p:par>
                              <p:par>
                                <p:cTn id="485" presetID="2" presetClass="exit" presetSubtype="8" fill="hold" nodeType="withEffect">
                                  <p:stCondLst>
                                    <p:cond delay="0"/>
                                  </p:stCondLst>
                                  <p:childTnLst>
                                    <p:anim calcmode="lin" valueType="num">
                                      <p:cBhvr additive="base">
                                        <p:cTn id="486" dur="3000"/>
                                        <p:tgtEl>
                                          <p:spTgt spid="34"/>
                                        </p:tgtEl>
                                        <p:attrNameLst>
                                          <p:attrName>ppt_x</p:attrName>
                                        </p:attrNameLst>
                                      </p:cBhvr>
                                      <p:tavLst>
                                        <p:tav tm="0">
                                          <p:val>
                                            <p:strVal val="ppt_x"/>
                                          </p:val>
                                        </p:tav>
                                        <p:tav tm="100000">
                                          <p:val>
                                            <p:strVal val="0-ppt_w/2"/>
                                          </p:val>
                                        </p:tav>
                                      </p:tavLst>
                                    </p:anim>
                                    <p:anim calcmode="lin" valueType="num">
                                      <p:cBhvr additive="base">
                                        <p:cTn id="487" dur="3000"/>
                                        <p:tgtEl>
                                          <p:spTgt spid="34"/>
                                        </p:tgtEl>
                                        <p:attrNameLst>
                                          <p:attrName>ppt_y</p:attrName>
                                        </p:attrNameLst>
                                      </p:cBhvr>
                                      <p:tavLst>
                                        <p:tav tm="0">
                                          <p:val>
                                            <p:strVal val="ppt_y"/>
                                          </p:val>
                                        </p:tav>
                                        <p:tav tm="100000">
                                          <p:val>
                                            <p:strVal val="ppt_y"/>
                                          </p:val>
                                        </p:tav>
                                      </p:tavLst>
                                    </p:anim>
                                    <p:set>
                                      <p:cBhvr>
                                        <p:cTn id="488" dur="1" fill="hold">
                                          <p:stCondLst>
                                            <p:cond delay="2999"/>
                                          </p:stCondLst>
                                        </p:cTn>
                                        <p:tgtEl>
                                          <p:spTgt spid="34"/>
                                        </p:tgtEl>
                                        <p:attrNameLst>
                                          <p:attrName>style.visibility</p:attrName>
                                        </p:attrNameLst>
                                      </p:cBhvr>
                                      <p:to>
                                        <p:strVal val="hidden"/>
                                      </p:to>
                                    </p:set>
                                  </p:childTnLst>
                                </p:cTn>
                              </p:par>
                              <p:par>
                                <p:cTn id="489" presetID="2" presetClass="exit" presetSubtype="8" fill="hold" nodeType="withEffect">
                                  <p:stCondLst>
                                    <p:cond delay="0"/>
                                  </p:stCondLst>
                                  <p:childTnLst>
                                    <p:anim calcmode="lin" valueType="num">
                                      <p:cBhvr additive="base">
                                        <p:cTn id="490" dur="3000"/>
                                        <p:tgtEl>
                                          <p:spTgt spid="35"/>
                                        </p:tgtEl>
                                        <p:attrNameLst>
                                          <p:attrName>ppt_x</p:attrName>
                                        </p:attrNameLst>
                                      </p:cBhvr>
                                      <p:tavLst>
                                        <p:tav tm="0">
                                          <p:val>
                                            <p:strVal val="ppt_x"/>
                                          </p:val>
                                        </p:tav>
                                        <p:tav tm="100000">
                                          <p:val>
                                            <p:strVal val="0-ppt_w/2"/>
                                          </p:val>
                                        </p:tav>
                                      </p:tavLst>
                                    </p:anim>
                                    <p:anim calcmode="lin" valueType="num">
                                      <p:cBhvr additive="base">
                                        <p:cTn id="491" dur="3000"/>
                                        <p:tgtEl>
                                          <p:spTgt spid="35"/>
                                        </p:tgtEl>
                                        <p:attrNameLst>
                                          <p:attrName>ppt_y</p:attrName>
                                        </p:attrNameLst>
                                      </p:cBhvr>
                                      <p:tavLst>
                                        <p:tav tm="0">
                                          <p:val>
                                            <p:strVal val="ppt_y"/>
                                          </p:val>
                                        </p:tav>
                                        <p:tav tm="100000">
                                          <p:val>
                                            <p:strVal val="ppt_y"/>
                                          </p:val>
                                        </p:tav>
                                      </p:tavLst>
                                    </p:anim>
                                    <p:set>
                                      <p:cBhvr>
                                        <p:cTn id="492" dur="1" fill="hold">
                                          <p:stCondLst>
                                            <p:cond delay="2999"/>
                                          </p:stCondLst>
                                        </p:cTn>
                                        <p:tgtEl>
                                          <p:spTgt spid="35"/>
                                        </p:tgtEl>
                                        <p:attrNameLst>
                                          <p:attrName>style.visibility</p:attrName>
                                        </p:attrNameLst>
                                      </p:cBhvr>
                                      <p:to>
                                        <p:strVal val="hidden"/>
                                      </p:to>
                                    </p:set>
                                  </p:childTnLst>
                                </p:cTn>
                              </p:par>
                              <p:par>
                                <p:cTn id="493" presetID="2" presetClass="exit" presetSubtype="8" fill="hold" nodeType="withEffect">
                                  <p:stCondLst>
                                    <p:cond delay="0"/>
                                  </p:stCondLst>
                                  <p:childTnLst>
                                    <p:anim calcmode="lin" valueType="num">
                                      <p:cBhvr additive="base">
                                        <p:cTn id="494" dur="3000"/>
                                        <p:tgtEl>
                                          <p:spTgt spid="36"/>
                                        </p:tgtEl>
                                        <p:attrNameLst>
                                          <p:attrName>ppt_x</p:attrName>
                                        </p:attrNameLst>
                                      </p:cBhvr>
                                      <p:tavLst>
                                        <p:tav tm="0">
                                          <p:val>
                                            <p:strVal val="ppt_x"/>
                                          </p:val>
                                        </p:tav>
                                        <p:tav tm="100000">
                                          <p:val>
                                            <p:strVal val="0-ppt_w/2"/>
                                          </p:val>
                                        </p:tav>
                                      </p:tavLst>
                                    </p:anim>
                                    <p:anim calcmode="lin" valueType="num">
                                      <p:cBhvr additive="base">
                                        <p:cTn id="495" dur="3000"/>
                                        <p:tgtEl>
                                          <p:spTgt spid="36"/>
                                        </p:tgtEl>
                                        <p:attrNameLst>
                                          <p:attrName>ppt_y</p:attrName>
                                        </p:attrNameLst>
                                      </p:cBhvr>
                                      <p:tavLst>
                                        <p:tav tm="0">
                                          <p:val>
                                            <p:strVal val="ppt_y"/>
                                          </p:val>
                                        </p:tav>
                                        <p:tav tm="100000">
                                          <p:val>
                                            <p:strVal val="ppt_y"/>
                                          </p:val>
                                        </p:tav>
                                      </p:tavLst>
                                    </p:anim>
                                    <p:set>
                                      <p:cBhvr>
                                        <p:cTn id="496" dur="1" fill="hold">
                                          <p:stCondLst>
                                            <p:cond delay="2999"/>
                                          </p:stCondLst>
                                        </p:cTn>
                                        <p:tgtEl>
                                          <p:spTgt spid="36"/>
                                        </p:tgtEl>
                                        <p:attrNameLst>
                                          <p:attrName>style.visibility</p:attrName>
                                        </p:attrNameLst>
                                      </p:cBhvr>
                                      <p:to>
                                        <p:strVal val="hidden"/>
                                      </p:to>
                                    </p:set>
                                  </p:childTnLst>
                                </p:cTn>
                              </p:par>
                              <p:par>
                                <p:cTn id="497" presetID="2" presetClass="exit" presetSubtype="8" fill="hold" nodeType="withEffect">
                                  <p:stCondLst>
                                    <p:cond delay="0"/>
                                  </p:stCondLst>
                                  <p:childTnLst>
                                    <p:anim calcmode="lin" valueType="num">
                                      <p:cBhvr additive="base">
                                        <p:cTn id="498" dur="3000"/>
                                        <p:tgtEl>
                                          <p:spTgt spid="37"/>
                                        </p:tgtEl>
                                        <p:attrNameLst>
                                          <p:attrName>ppt_x</p:attrName>
                                        </p:attrNameLst>
                                      </p:cBhvr>
                                      <p:tavLst>
                                        <p:tav tm="0">
                                          <p:val>
                                            <p:strVal val="ppt_x"/>
                                          </p:val>
                                        </p:tav>
                                        <p:tav tm="100000">
                                          <p:val>
                                            <p:strVal val="0-ppt_w/2"/>
                                          </p:val>
                                        </p:tav>
                                      </p:tavLst>
                                    </p:anim>
                                    <p:anim calcmode="lin" valueType="num">
                                      <p:cBhvr additive="base">
                                        <p:cTn id="499" dur="3000"/>
                                        <p:tgtEl>
                                          <p:spTgt spid="37"/>
                                        </p:tgtEl>
                                        <p:attrNameLst>
                                          <p:attrName>ppt_y</p:attrName>
                                        </p:attrNameLst>
                                      </p:cBhvr>
                                      <p:tavLst>
                                        <p:tav tm="0">
                                          <p:val>
                                            <p:strVal val="ppt_y"/>
                                          </p:val>
                                        </p:tav>
                                        <p:tav tm="100000">
                                          <p:val>
                                            <p:strVal val="ppt_y"/>
                                          </p:val>
                                        </p:tav>
                                      </p:tavLst>
                                    </p:anim>
                                    <p:set>
                                      <p:cBhvr>
                                        <p:cTn id="500" dur="1" fill="hold">
                                          <p:stCondLst>
                                            <p:cond delay="2999"/>
                                          </p:stCondLst>
                                        </p:cTn>
                                        <p:tgtEl>
                                          <p:spTgt spid="37"/>
                                        </p:tgtEl>
                                        <p:attrNameLst>
                                          <p:attrName>style.visibility</p:attrName>
                                        </p:attrNameLst>
                                      </p:cBhvr>
                                      <p:to>
                                        <p:strVal val="hidden"/>
                                      </p:to>
                                    </p:set>
                                  </p:childTnLst>
                                </p:cTn>
                              </p:par>
                              <p:par>
                                <p:cTn id="501" presetID="2" presetClass="exit" presetSubtype="8" fill="hold" nodeType="withEffect">
                                  <p:stCondLst>
                                    <p:cond delay="0"/>
                                  </p:stCondLst>
                                  <p:childTnLst>
                                    <p:anim calcmode="lin" valueType="num">
                                      <p:cBhvr additive="base">
                                        <p:cTn id="502" dur="3000"/>
                                        <p:tgtEl>
                                          <p:spTgt spid="38"/>
                                        </p:tgtEl>
                                        <p:attrNameLst>
                                          <p:attrName>ppt_x</p:attrName>
                                        </p:attrNameLst>
                                      </p:cBhvr>
                                      <p:tavLst>
                                        <p:tav tm="0">
                                          <p:val>
                                            <p:strVal val="ppt_x"/>
                                          </p:val>
                                        </p:tav>
                                        <p:tav tm="100000">
                                          <p:val>
                                            <p:strVal val="0-ppt_w/2"/>
                                          </p:val>
                                        </p:tav>
                                      </p:tavLst>
                                    </p:anim>
                                    <p:anim calcmode="lin" valueType="num">
                                      <p:cBhvr additive="base">
                                        <p:cTn id="503" dur="3000"/>
                                        <p:tgtEl>
                                          <p:spTgt spid="38"/>
                                        </p:tgtEl>
                                        <p:attrNameLst>
                                          <p:attrName>ppt_y</p:attrName>
                                        </p:attrNameLst>
                                      </p:cBhvr>
                                      <p:tavLst>
                                        <p:tav tm="0">
                                          <p:val>
                                            <p:strVal val="ppt_y"/>
                                          </p:val>
                                        </p:tav>
                                        <p:tav tm="100000">
                                          <p:val>
                                            <p:strVal val="ppt_y"/>
                                          </p:val>
                                        </p:tav>
                                      </p:tavLst>
                                    </p:anim>
                                    <p:set>
                                      <p:cBhvr>
                                        <p:cTn id="504" dur="1" fill="hold">
                                          <p:stCondLst>
                                            <p:cond delay="2999"/>
                                          </p:stCondLst>
                                        </p:cTn>
                                        <p:tgtEl>
                                          <p:spTgt spid="38"/>
                                        </p:tgtEl>
                                        <p:attrNameLst>
                                          <p:attrName>style.visibility</p:attrName>
                                        </p:attrNameLst>
                                      </p:cBhvr>
                                      <p:to>
                                        <p:strVal val="hidden"/>
                                      </p:to>
                                    </p:set>
                                  </p:childTnLst>
                                </p:cTn>
                              </p:par>
                              <p:par>
                                <p:cTn id="505" presetID="2" presetClass="exit" presetSubtype="8" fill="hold" nodeType="withEffect">
                                  <p:stCondLst>
                                    <p:cond delay="0"/>
                                  </p:stCondLst>
                                  <p:childTnLst>
                                    <p:anim calcmode="lin" valueType="num">
                                      <p:cBhvr additive="base">
                                        <p:cTn id="506" dur="3000"/>
                                        <p:tgtEl>
                                          <p:spTgt spid="39"/>
                                        </p:tgtEl>
                                        <p:attrNameLst>
                                          <p:attrName>ppt_x</p:attrName>
                                        </p:attrNameLst>
                                      </p:cBhvr>
                                      <p:tavLst>
                                        <p:tav tm="0">
                                          <p:val>
                                            <p:strVal val="ppt_x"/>
                                          </p:val>
                                        </p:tav>
                                        <p:tav tm="100000">
                                          <p:val>
                                            <p:strVal val="0-ppt_w/2"/>
                                          </p:val>
                                        </p:tav>
                                      </p:tavLst>
                                    </p:anim>
                                    <p:anim calcmode="lin" valueType="num">
                                      <p:cBhvr additive="base">
                                        <p:cTn id="507" dur="3000"/>
                                        <p:tgtEl>
                                          <p:spTgt spid="39"/>
                                        </p:tgtEl>
                                        <p:attrNameLst>
                                          <p:attrName>ppt_y</p:attrName>
                                        </p:attrNameLst>
                                      </p:cBhvr>
                                      <p:tavLst>
                                        <p:tav tm="0">
                                          <p:val>
                                            <p:strVal val="ppt_y"/>
                                          </p:val>
                                        </p:tav>
                                        <p:tav tm="100000">
                                          <p:val>
                                            <p:strVal val="ppt_y"/>
                                          </p:val>
                                        </p:tav>
                                      </p:tavLst>
                                    </p:anim>
                                    <p:set>
                                      <p:cBhvr>
                                        <p:cTn id="508" dur="1" fill="hold">
                                          <p:stCondLst>
                                            <p:cond delay="2999"/>
                                          </p:stCondLst>
                                        </p:cTn>
                                        <p:tgtEl>
                                          <p:spTgt spid="39"/>
                                        </p:tgtEl>
                                        <p:attrNameLst>
                                          <p:attrName>style.visibility</p:attrName>
                                        </p:attrNameLst>
                                      </p:cBhvr>
                                      <p:to>
                                        <p:strVal val="hidden"/>
                                      </p:to>
                                    </p:set>
                                  </p:childTnLst>
                                </p:cTn>
                              </p:par>
                              <p:par>
                                <p:cTn id="509" presetID="2" presetClass="exit" presetSubtype="8" fill="hold" nodeType="withEffect">
                                  <p:stCondLst>
                                    <p:cond delay="0"/>
                                  </p:stCondLst>
                                  <p:childTnLst>
                                    <p:anim calcmode="lin" valueType="num">
                                      <p:cBhvr additive="base">
                                        <p:cTn id="510" dur="3000"/>
                                        <p:tgtEl>
                                          <p:spTgt spid="40"/>
                                        </p:tgtEl>
                                        <p:attrNameLst>
                                          <p:attrName>ppt_x</p:attrName>
                                        </p:attrNameLst>
                                      </p:cBhvr>
                                      <p:tavLst>
                                        <p:tav tm="0">
                                          <p:val>
                                            <p:strVal val="ppt_x"/>
                                          </p:val>
                                        </p:tav>
                                        <p:tav tm="100000">
                                          <p:val>
                                            <p:strVal val="0-ppt_w/2"/>
                                          </p:val>
                                        </p:tav>
                                      </p:tavLst>
                                    </p:anim>
                                    <p:anim calcmode="lin" valueType="num">
                                      <p:cBhvr additive="base">
                                        <p:cTn id="511" dur="3000"/>
                                        <p:tgtEl>
                                          <p:spTgt spid="40"/>
                                        </p:tgtEl>
                                        <p:attrNameLst>
                                          <p:attrName>ppt_y</p:attrName>
                                        </p:attrNameLst>
                                      </p:cBhvr>
                                      <p:tavLst>
                                        <p:tav tm="0">
                                          <p:val>
                                            <p:strVal val="ppt_y"/>
                                          </p:val>
                                        </p:tav>
                                        <p:tav tm="100000">
                                          <p:val>
                                            <p:strVal val="ppt_y"/>
                                          </p:val>
                                        </p:tav>
                                      </p:tavLst>
                                    </p:anim>
                                    <p:set>
                                      <p:cBhvr>
                                        <p:cTn id="512" dur="1" fill="hold">
                                          <p:stCondLst>
                                            <p:cond delay="2999"/>
                                          </p:stCondLst>
                                        </p:cTn>
                                        <p:tgtEl>
                                          <p:spTgt spid="40"/>
                                        </p:tgtEl>
                                        <p:attrNameLst>
                                          <p:attrName>style.visibility</p:attrName>
                                        </p:attrNameLst>
                                      </p:cBhvr>
                                      <p:to>
                                        <p:strVal val="hidden"/>
                                      </p:to>
                                    </p:set>
                                  </p:childTnLst>
                                </p:cTn>
                              </p:par>
                              <p:par>
                                <p:cTn id="513" presetID="2" presetClass="exit" presetSubtype="8" fill="hold" nodeType="withEffect">
                                  <p:stCondLst>
                                    <p:cond delay="0"/>
                                  </p:stCondLst>
                                  <p:childTnLst>
                                    <p:anim calcmode="lin" valueType="num">
                                      <p:cBhvr additive="base">
                                        <p:cTn id="514" dur="3000"/>
                                        <p:tgtEl>
                                          <p:spTgt spid="41"/>
                                        </p:tgtEl>
                                        <p:attrNameLst>
                                          <p:attrName>ppt_x</p:attrName>
                                        </p:attrNameLst>
                                      </p:cBhvr>
                                      <p:tavLst>
                                        <p:tav tm="0">
                                          <p:val>
                                            <p:strVal val="ppt_x"/>
                                          </p:val>
                                        </p:tav>
                                        <p:tav tm="100000">
                                          <p:val>
                                            <p:strVal val="0-ppt_w/2"/>
                                          </p:val>
                                        </p:tav>
                                      </p:tavLst>
                                    </p:anim>
                                    <p:anim calcmode="lin" valueType="num">
                                      <p:cBhvr additive="base">
                                        <p:cTn id="515" dur="3000"/>
                                        <p:tgtEl>
                                          <p:spTgt spid="41"/>
                                        </p:tgtEl>
                                        <p:attrNameLst>
                                          <p:attrName>ppt_y</p:attrName>
                                        </p:attrNameLst>
                                      </p:cBhvr>
                                      <p:tavLst>
                                        <p:tav tm="0">
                                          <p:val>
                                            <p:strVal val="ppt_y"/>
                                          </p:val>
                                        </p:tav>
                                        <p:tav tm="100000">
                                          <p:val>
                                            <p:strVal val="ppt_y"/>
                                          </p:val>
                                        </p:tav>
                                      </p:tavLst>
                                    </p:anim>
                                    <p:set>
                                      <p:cBhvr>
                                        <p:cTn id="516" dur="1" fill="hold">
                                          <p:stCondLst>
                                            <p:cond delay="2999"/>
                                          </p:stCondLst>
                                        </p:cTn>
                                        <p:tgtEl>
                                          <p:spTgt spid="41"/>
                                        </p:tgtEl>
                                        <p:attrNameLst>
                                          <p:attrName>style.visibility</p:attrName>
                                        </p:attrNameLst>
                                      </p:cBhvr>
                                      <p:to>
                                        <p:strVal val="hidden"/>
                                      </p:to>
                                    </p:set>
                                  </p:childTnLst>
                                </p:cTn>
                              </p:par>
                              <p:par>
                                <p:cTn id="517" presetID="2" presetClass="exit" presetSubtype="8" fill="hold" nodeType="withEffect">
                                  <p:stCondLst>
                                    <p:cond delay="0"/>
                                  </p:stCondLst>
                                  <p:childTnLst>
                                    <p:anim calcmode="lin" valueType="num">
                                      <p:cBhvr additive="base">
                                        <p:cTn id="518" dur="3000"/>
                                        <p:tgtEl>
                                          <p:spTgt spid="42"/>
                                        </p:tgtEl>
                                        <p:attrNameLst>
                                          <p:attrName>ppt_x</p:attrName>
                                        </p:attrNameLst>
                                      </p:cBhvr>
                                      <p:tavLst>
                                        <p:tav tm="0">
                                          <p:val>
                                            <p:strVal val="ppt_x"/>
                                          </p:val>
                                        </p:tav>
                                        <p:tav tm="100000">
                                          <p:val>
                                            <p:strVal val="0-ppt_w/2"/>
                                          </p:val>
                                        </p:tav>
                                      </p:tavLst>
                                    </p:anim>
                                    <p:anim calcmode="lin" valueType="num">
                                      <p:cBhvr additive="base">
                                        <p:cTn id="519" dur="3000"/>
                                        <p:tgtEl>
                                          <p:spTgt spid="42"/>
                                        </p:tgtEl>
                                        <p:attrNameLst>
                                          <p:attrName>ppt_y</p:attrName>
                                        </p:attrNameLst>
                                      </p:cBhvr>
                                      <p:tavLst>
                                        <p:tav tm="0">
                                          <p:val>
                                            <p:strVal val="ppt_y"/>
                                          </p:val>
                                        </p:tav>
                                        <p:tav tm="100000">
                                          <p:val>
                                            <p:strVal val="ppt_y"/>
                                          </p:val>
                                        </p:tav>
                                      </p:tavLst>
                                    </p:anim>
                                    <p:set>
                                      <p:cBhvr>
                                        <p:cTn id="520" dur="1" fill="hold">
                                          <p:stCondLst>
                                            <p:cond delay="2999"/>
                                          </p:stCondLst>
                                        </p:cTn>
                                        <p:tgtEl>
                                          <p:spTgt spid="42"/>
                                        </p:tgtEl>
                                        <p:attrNameLst>
                                          <p:attrName>style.visibility</p:attrName>
                                        </p:attrNameLst>
                                      </p:cBhvr>
                                      <p:to>
                                        <p:strVal val="hidden"/>
                                      </p:to>
                                    </p:set>
                                  </p:childTnLst>
                                </p:cTn>
                              </p:par>
                              <p:par>
                                <p:cTn id="521" presetID="2" presetClass="exit" presetSubtype="8" fill="hold" nodeType="withEffect">
                                  <p:stCondLst>
                                    <p:cond delay="0"/>
                                  </p:stCondLst>
                                  <p:childTnLst>
                                    <p:anim calcmode="lin" valueType="num">
                                      <p:cBhvr additive="base">
                                        <p:cTn id="522" dur="3000"/>
                                        <p:tgtEl>
                                          <p:spTgt spid="43"/>
                                        </p:tgtEl>
                                        <p:attrNameLst>
                                          <p:attrName>ppt_x</p:attrName>
                                        </p:attrNameLst>
                                      </p:cBhvr>
                                      <p:tavLst>
                                        <p:tav tm="0">
                                          <p:val>
                                            <p:strVal val="ppt_x"/>
                                          </p:val>
                                        </p:tav>
                                        <p:tav tm="100000">
                                          <p:val>
                                            <p:strVal val="0-ppt_w/2"/>
                                          </p:val>
                                        </p:tav>
                                      </p:tavLst>
                                    </p:anim>
                                    <p:anim calcmode="lin" valueType="num">
                                      <p:cBhvr additive="base">
                                        <p:cTn id="523" dur="3000"/>
                                        <p:tgtEl>
                                          <p:spTgt spid="43"/>
                                        </p:tgtEl>
                                        <p:attrNameLst>
                                          <p:attrName>ppt_y</p:attrName>
                                        </p:attrNameLst>
                                      </p:cBhvr>
                                      <p:tavLst>
                                        <p:tav tm="0">
                                          <p:val>
                                            <p:strVal val="ppt_y"/>
                                          </p:val>
                                        </p:tav>
                                        <p:tav tm="100000">
                                          <p:val>
                                            <p:strVal val="ppt_y"/>
                                          </p:val>
                                        </p:tav>
                                      </p:tavLst>
                                    </p:anim>
                                    <p:set>
                                      <p:cBhvr>
                                        <p:cTn id="524" dur="1" fill="hold">
                                          <p:stCondLst>
                                            <p:cond delay="2999"/>
                                          </p:stCondLst>
                                        </p:cTn>
                                        <p:tgtEl>
                                          <p:spTgt spid="43"/>
                                        </p:tgtEl>
                                        <p:attrNameLst>
                                          <p:attrName>style.visibility</p:attrName>
                                        </p:attrNameLst>
                                      </p:cBhvr>
                                      <p:to>
                                        <p:strVal val="hidden"/>
                                      </p:to>
                                    </p:set>
                                  </p:childTnLst>
                                </p:cTn>
                              </p:par>
                              <p:par>
                                <p:cTn id="525" presetID="2" presetClass="exit" presetSubtype="8" fill="hold" nodeType="withEffect">
                                  <p:stCondLst>
                                    <p:cond delay="0"/>
                                  </p:stCondLst>
                                  <p:childTnLst>
                                    <p:anim calcmode="lin" valueType="num">
                                      <p:cBhvr additive="base">
                                        <p:cTn id="526" dur="3000"/>
                                        <p:tgtEl>
                                          <p:spTgt spid="44"/>
                                        </p:tgtEl>
                                        <p:attrNameLst>
                                          <p:attrName>ppt_x</p:attrName>
                                        </p:attrNameLst>
                                      </p:cBhvr>
                                      <p:tavLst>
                                        <p:tav tm="0">
                                          <p:val>
                                            <p:strVal val="ppt_x"/>
                                          </p:val>
                                        </p:tav>
                                        <p:tav tm="100000">
                                          <p:val>
                                            <p:strVal val="0-ppt_w/2"/>
                                          </p:val>
                                        </p:tav>
                                      </p:tavLst>
                                    </p:anim>
                                    <p:anim calcmode="lin" valueType="num">
                                      <p:cBhvr additive="base">
                                        <p:cTn id="527" dur="3000"/>
                                        <p:tgtEl>
                                          <p:spTgt spid="44"/>
                                        </p:tgtEl>
                                        <p:attrNameLst>
                                          <p:attrName>ppt_y</p:attrName>
                                        </p:attrNameLst>
                                      </p:cBhvr>
                                      <p:tavLst>
                                        <p:tav tm="0">
                                          <p:val>
                                            <p:strVal val="ppt_y"/>
                                          </p:val>
                                        </p:tav>
                                        <p:tav tm="100000">
                                          <p:val>
                                            <p:strVal val="ppt_y"/>
                                          </p:val>
                                        </p:tav>
                                      </p:tavLst>
                                    </p:anim>
                                    <p:set>
                                      <p:cBhvr>
                                        <p:cTn id="528" dur="1" fill="hold">
                                          <p:stCondLst>
                                            <p:cond delay="2999"/>
                                          </p:stCondLst>
                                        </p:cTn>
                                        <p:tgtEl>
                                          <p:spTgt spid="44"/>
                                        </p:tgtEl>
                                        <p:attrNameLst>
                                          <p:attrName>style.visibility</p:attrName>
                                        </p:attrNameLst>
                                      </p:cBhvr>
                                      <p:to>
                                        <p:strVal val="hidden"/>
                                      </p:to>
                                    </p:set>
                                  </p:childTnLst>
                                </p:cTn>
                              </p:par>
                              <p:par>
                                <p:cTn id="529" presetID="19" presetClass="exit" presetSubtype="5" fill="hold" nodeType="withEffect">
                                  <p:stCondLst>
                                    <p:cond delay="0"/>
                                  </p:stCondLst>
                                  <p:childTnLst>
                                    <p:anim calcmode="lin" valueType="num">
                                      <p:cBhvr>
                                        <p:cTn id="530" dur="3000"/>
                                        <p:tgtEl>
                                          <p:spTgt spid="23"/>
                                        </p:tgtEl>
                                        <p:attrNameLst>
                                          <p:attrName>ppt_w</p:attrName>
                                        </p:attrNameLst>
                                      </p:cBhvr>
                                      <p:tavLst>
                                        <p:tav tm="0">
                                          <p:val>
                                            <p:strVal val="ppt_w"/>
                                          </p:val>
                                        </p:tav>
                                        <p:tav tm="100000">
                                          <p:val>
                                            <p:strVal val="ppt_w"/>
                                          </p:val>
                                        </p:tav>
                                      </p:tavLst>
                                    </p:anim>
                                    <p:anim calcmode="lin" valueType="num">
                                      <p:cBhvr>
                                        <p:cTn id="531"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32" dur="1" fill="hold">
                                          <p:stCondLst>
                                            <p:cond delay="2999"/>
                                          </p:stCondLst>
                                        </p:cTn>
                                        <p:tgtEl>
                                          <p:spTgt spid="23"/>
                                        </p:tgtEl>
                                        <p:attrNameLst>
                                          <p:attrName>style.visibility</p:attrName>
                                        </p:attrNameLst>
                                      </p:cBhvr>
                                      <p:to>
                                        <p:strVal val="hidden"/>
                                      </p:to>
                                    </p:set>
                                  </p:childTnLst>
                                </p:cTn>
                              </p:par>
                              <p:par>
                                <p:cTn id="533" presetID="19" presetClass="exit" presetSubtype="5" fill="hold" nodeType="withEffect">
                                  <p:stCondLst>
                                    <p:cond delay="0"/>
                                  </p:stCondLst>
                                  <p:childTnLst>
                                    <p:anim calcmode="lin" valueType="num">
                                      <p:cBhvr>
                                        <p:cTn id="534" dur="3000"/>
                                        <p:tgtEl>
                                          <p:spTgt spid="24"/>
                                        </p:tgtEl>
                                        <p:attrNameLst>
                                          <p:attrName>ppt_w</p:attrName>
                                        </p:attrNameLst>
                                      </p:cBhvr>
                                      <p:tavLst>
                                        <p:tav tm="0">
                                          <p:val>
                                            <p:strVal val="ppt_w"/>
                                          </p:val>
                                        </p:tav>
                                        <p:tav tm="100000">
                                          <p:val>
                                            <p:strVal val="ppt_w"/>
                                          </p:val>
                                        </p:tav>
                                      </p:tavLst>
                                    </p:anim>
                                    <p:anim calcmode="lin" valueType="num">
                                      <p:cBhvr>
                                        <p:cTn id="535"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36" dur="1" fill="hold">
                                          <p:stCondLst>
                                            <p:cond delay="2999"/>
                                          </p:stCondLst>
                                        </p:cTn>
                                        <p:tgtEl>
                                          <p:spTgt spid="24"/>
                                        </p:tgtEl>
                                        <p:attrNameLst>
                                          <p:attrName>style.visibility</p:attrName>
                                        </p:attrNameLst>
                                      </p:cBhvr>
                                      <p:to>
                                        <p:strVal val="hidden"/>
                                      </p:to>
                                    </p:set>
                                  </p:childTnLst>
                                </p:cTn>
                              </p:par>
                              <p:par>
                                <p:cTn id="537" presetID="19" presetClass="exit" presetSubtype="5" fill="hold" nodeType="withEffect">
                                  <p:stCondLst>
                                    <p:cond delay="0"/>
                                  </p:stCondLst>
                                  <p:childTnLst>
                                    <p:anim calcmode="lin" valueType="num">
                                      <p:cBhvr>
                                        <p:cTn id="538" dur="3000"/>
                                        <p:tgtEl>
                                          <p:spTgt spid="25"/>
                                        </p:tgtEl>
                                        <p:attrNameLst>
                                          <p:attrName>ppt_w</p:attrName>
                                        </p:attrNameLst>
                                      </p:cBhvr>
                                      <p:tavLst>
                                        <p:tav tm="0">
                                          <p:val>
                                            <p:strVal val="ppt_w"/>
                                          </p:val>
                                        </p:tav>
                                        <p:tav tm="100000">
                                          <p:val>
                                            <p:strVal val="ppt_w"/>
                                          </p:val>
                                        </p:tav>
                                      </p:tavLst>
                                    </p:anim>
                                    <p:anim calcmode="lin" valueType="num">
                                      <p:cBhvr>
                                        <p:cTn id="539"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0" dur="1" fill="hold">
                                          <p:stCondLst>
                                            <p:cond delay="2999"/>
                                          </p:stCondLst>
                                        </p:cTn>
                                        <p:tgtEl>
                                          <p:spTgt spid="25"/>
                                        </p:tgtEl>
                                        <p:attrNameLst>
                                          <p:attrName>style.visibility</p:attrName>
                                        </p:attrNameLst>
                                      </p:cBhvr>
                                      <p:to>
                                        <p:strVal val="hidden"/>
                                      </p:to>
                                    </p:set>
                                  </p:childTnLst>
                                </p:cTn>
                              </p:par>
                              <p:par>
                                <p:cTn id="541" presetID="19" presetClass="exit" presetSubtype="5" fill="hold" nodeType="withEffect">
                                  <p:stCondLst>
                                    <p:cond delay="0"/>
                                  </p:stCondLst>
                                  <p:childTnLst>
                                    <p:anim calcmode="lin" valueType="num">
                                      <p:cBhvr>
                                        <p:cTn id="542" dur="3000"/>
                                        <p:tgtEl>
                                          <p:spTgt spid="26"/>
                                        </p:tgtEl>
                                        <p:attrNameLst>
                                          <p:attrName>ppt_w</p:attrName>
                                        </p:attrNameLst>
                                      </p:cBhvr>
                                      <p:tavLst>
                                        <p:tav tm="0">
                                          <p:val>
                                            <p:strVal val="ppt_w"/>
                                          </p:val>
                                        </p:tav>
                                        <p:tav tm="100000">
                                          <p:val>
                                            <p:strVal val="ppt_w"/>
                                          </p:val>
                                        </p:tav>
                                      </p:tavLst>
                                    </p:anim>
                                    <p:anim calcmode="lin" valueType="num">
                                      <p:cBhvr>
                                        <p:cTn id="543"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4" dur="1" fill="hold">
                                          <p:stCondLst>
                                            <p:cond delay="2999"/>
                                          </p:stCondLst>
                                        </p:cTn>
                                        <p:tgtEl>
                                          <p:spTgt spid="26"/>
                                        </p:tgtEl>
                                        <p:attrNameLst>
                                          <p:attrName>style.visibility</p:attrName>
                                        </p:attrNameLst>
                                      </p:cBhvr>
                                      <p:to>
                                        <p:strVal val="hidden"/>
                                      </p:to>
                                    </p:set>
                                  </p:childTnLst>
                                </p:cTn>
                              </p:par>
                              <p:par>
                                <p:cTn id="545" presetID="19" presetClass="exit" presetSubtype="5" fill="hold" nodeType="withEffect">
                                  <p:stCondLst>
                                    <p:cond delay="0"/>
                                  </p:stCondLst>
                                  <p:childTnLst>
                                    <p:anim calcmode="lin" valueType="num">
                                      <p:cBhvr>
                                        <p:cTn id="546" dur="3000"/>
                                        <p:tgtEl>
                                          <p:spTgt spid="27"/>
                                        </p:tgtEl>
                                        <p:attrNameLst>
                                          <p:attrName>ppt_w</p:attrName>
                                        </p:attrNameLst>
                                      </p:cBhvr>
                                      <p:tavLst>
                                        <p:tav tm="0">
                                          <p:val>
                                            <p:strVal val="ppt_w"/>
                                          </p:val>
                                        </p:tav>
                                        <p:tav tm="100000">
                                          <p:val>
                                            <p:strVal val="ppt_w"/>
                                          </p:val>
                                        </p:tav>
                                      </p:tavLst>
                                    </p:anim>
                                    <p:anim calcmode="lin" valueType="num">
                                      <p:cBhvr>
                                        <p:cTn id="547"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8" dur="1" fill="hold">
                                          <p:stCondLst>
                                            <p:cond delay="2999"/>
                                          </p:stCondLst>
                                        </p:cTn>
                                        <p:tgtEl>
                                          <p:spTgt spid="27"/>
                                        </p:tgtEl>
                                        <p:attrNameLst>
                                          <p:attrName>style.visibility</p:attrName>
                                        </p:attrNameLst>
                                      </p:cBhvr>
                                      <p:to>
                                        <p:strVal val="hidden"/>
                                      </p:to>
                                    </p:set>
                                  </p:childTnLst>
                                </p:cTn>
                              </p:par>
                              <p:par>
                                <p:cTn id="549" presetID="19" presetClass="exit" presetSubtype="5" fill="hold" nodeType="withEffect">
                                  <p:stCondLst>
                                    <p:cond delay="0"/>
                                  </p:stCondLst>
                                  <p:childTnLst>
                                    <p:anim calcmode="lin" valueType="num">
                                      <p:cBhvr>
                                        <p:cTn id="550" dur="3000"/>
                                        <p:tgtEl>
                                          <p:spTgt spid="28"/>
                                        </p:tgtEl>
                                        <p:attrNameLst>
                                          <p:attrName>ppt_w</p:attrName>
                                        </p:attrNameLst>
                                      </p:cBhvr>
                                      <p:tavLst>
                                        <p:tav tm="0">
                                          <p:val>
                                            <p:strVal val="ppt_w"/>
                                          </p:val>
                                        </p:tav>
                                        <p:tav tm="100000">
                                          <p:val>
                                            <p:strVal val="ppt_w"/>
                                          </p:val>
                                        </p:tav>
                                      </p:tavLst>
                                    </p:anim>
                                    <p:anim calcmode="lin" valueType="num">
                                      <p:cBhvr>
                                        <p:cTn id="551"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2" dur="1" fill="hold">
                                          <p:stCondLst>
                                            <p:cond delay="2999"/>
                                          </p:stCondLst>
                                        </p:cTn>
                                        <p:tgtEl>
                                          <p:spTgt spid="28"/>
                                        </p:tgtEl>
                                        <p:attrNameLst>
                                          <p:attrName>style.visibility</p:attrName>
                                        </p:attrNameLst>
                                      </p:cBhvr>
                                      <p:to>
                                        <p:strVal val="hidden"/>
                                      </p:to>
                                    </p:set>
                                  </p:childTnLst>
                                </p:cTn>
                              </p:par>
                              <p:par>
                                <p:cTn id="553" presetID="19" presetClass="exit" presetSubtype="5" fill="hold" nodeType="withEffect">
                                  <p:stCondLst>
                                    <p:cond delay="0"/>
                                  </p:stCondLst>
                                  <p:childTnLst>
                                    <p:anim calcmode="lin" valueType="num">
                                      <p:cBhvr>
                                        <p:cTn id="554" dur="3000"/>
                                        <p:tgtEl>
                                          <p:spTgt spid="29"/>
                                        </p:tgtEl>
                                        <p:attrNameLst>
                                          <p:attrName>ppt_w</p:attrName>
                                        </p:attrNameLst>
                                      </p:cBhvr>
                                      <p:tavLst>
                                        <p:tav tm="0">
                                          <p:val>
                                            <p:strVal val="ppt_w"/>
                                          </p:val>
                                        </p:tav>
                                        <p:tav tm="100000">
                                          <p:val>
                                            <p:strVal val="ppt_w"/>
                                          </p:val>
                                        </p:tav>
                                      </p:tavLst>
                                    </p:anim>
                                    <p:anim calcmode="lin" valueType="num">
                                      <p:cBhvr>
                                        <p:cTn id="555"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6" dur="1" fill="hold">
                                          <p:stCondLst>
                                            <p:cond delay="2999"/>
                                          </p:stCondLst>
                                        </p:cTn>
                                        <p:tgtEl>
                                          <p:spTgt spid="29"/>
                                        </p:tgtEl>
                                        <p:attrNameLst>
                                          <p:attrName>style.visibility</p:attrName>
                                        </p:attrNameLst>
                                      </p:cBhvr>
                                      <p:to>
                                        <p:strVal val="hidden"/>
                                      </p:to>
                                    </p:set>
                                  </p:childTnLst>
                                </p:cTn>
                              </p:par>
                              <p:par>
                                <p:cTn id="557" presetID="19" presetClass="exit" presetSubtype="5" fill="hold" nodeType="withEffect">
                                  <p:stCondLst>
                                    <p:cond delay="0"/>
                                  </p:stCondLst>
                                  <p:childTnLst>
                                    <p:anim calcmode="lin" valueType="num">
                                      <p:cBhvr>
                                        <p:cTn id="558" dur="3000"/>
                                        <p:tgtEl>
                                          <p:spTgt spid="30"/>
                                        </p:tgtEl>
                                        <p:attrNameLst>
                                          <p:attrName>ppt_w</p:attrName>
                                        </p:attrNameLst>
                                      </p:cBhvr>
                                      <p:tavLst>
                                        <p:tav tm="0">
                                          <p:val>
                                            <p:strVal val="ppt_w"/>
                                          </p:val>
                                        </p:tav>
                                        <p:tav tm="100000">
                                          <p:val>
                                            <p:strVal val="ppt_w"/>
                                          </p:val>
                                        </p:tav>
                                      </p:tavLst>
                                    </p:anim>
                                    <p:anim calcmode="lin" valueType="num">
                                      <p:cBhvr>
                                        <p:cTn id="559"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0" dur="1" fill="hold">
                                          <p:stCondLst>
                                            <p:cond delay="2999"/>
                                          </p:stCondLst>
                                        </p:cTn>
                                        <p:tgtEl>
                                          <p:spTgt spid="30"/>
                                        </p:tgtEl>
                                        <p:attrNameLst>
                                          <p:attrName>style.visibility</p:attrName>
                                        </p:attrNameLst>
                                      </p:cBhvr>
                                      <p:to>
                                        <p:strVal val="hidden"/>
                                      </p:to>
                                    </p:set>
                                  </p:childTnLst>
                                </p:cTn>
                              </p:par>
                              <p:par>
                                <p:cTn id="561" presetID="19" presetClass="exit" presetSubtype="5" fill="hold" nodeType="withEffect">
                                  <p:stCondLst>
                                    <p:cond delay="0"/>
                                  </p:stCondLst>
                                  <p:childTnLst>
                                    <p:anim calcmode="lin" valueType="num">
                                      <p:cBhvr>
                                        <p:cTn id="562" dur="3000"/>
                                        <p:tgtEl>
                                          <p:spTgt spid="31"/>
                                        </p:tgtEl>
                                        <p:attrNameLst>
                                          <p:attrName>ppt_w</p:attrName>
                                        </p:attrNameLst>
                                      </p:cBhvr>
                                      <p:tavLst>
                                        <p:tav tm="0">
                                          <p:val>
                                            <p:strVal val="ppt_w"/>
                                          </p:val>
                                        </p:tav>
                                        <p:tav tm="100000">
                                          <p:val>
                                            <p:strVal val="ppt_w"/>
                                          </p:val>
                                        </p:tav>
                                      </p:tavLst>
                                    </p:anim>
                                    <p:anim calcmode="lin" valueType="num">
                                      <p:cBhvr>
                                        <p:cTn id="563"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4" dur="1" fill="hold">
                                          <p:stCondLst>
                                            <p:cond delay="2999"/>
                                          </p:stCondLst>
                                        </p:cTn>
                                        <p:tgtEl>
                                          <p:spTgt spid="31"/>
                                        </p:tgtEl>
                                        <p:attrNameLst>
                                          <p:attrName>style.visibility</p:attrName>
                                        </p:attrNameLst>
                                      </p:cBhvr>
                                      <p:to>
                                        <p:strVal val="hidden"/>
                                      </p:to>
                                    </p:set>
                                  </p:childTnLst>
                                </p:cTn>
                              </p:par>
                              <p:par>
                                <p:cTn id="565" presetID="19" presetClass="exit" presetSubtype="5" fill="hold" nodeType="withEffect">
                                  <p:stCondLst>
                                    <p:cond delay="0"/>
                                  </p:stCondLst>
                                  <p:childTnLst>
                                    <p:anim calcmode="lin" valueType="num">
                                      <p:cBhvr>
                                        <p:cTn id="566" dur="3000"/>
                                        <p:tgtEl>
                                          <p:spTgt spid="32"/>
                                        </p:tgtEl>
                                        <p:attrNameLst>
                                          <p:attrName>ppt_w</p:attrName>
                                        </p:attrNameLst>
                                      </p:cBhvr>
                                      <p:tavLst>
                                        <p:tav tm="0">
                                          <p:val>
                                            <p:strVal val="ppt_w"/>
                                          </p:val>
                                        </p:tav>
                                        <p:tav tm="100000">
                                          <p:val>
                                            <p:strVal val="ppt_w"/>
                                          </p:val>
                                        </p:tav>
                                      </p:tavLst>
                                    </p:anim>
                                    <p:anim calcmode="lin" valueType="num">
                                      <p:cBhvr>
                                        <p:cTn id="567"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8" dur="1" fill="hold">
                                          <p:stCondLst>
                                            <p:cond delay="2999"/>
                                          </p:stCondLst>
                                        </p:cTn>
                                        <p:tgtEl>
                                          <p:spTgt spid="32"/>
                                        </p:tgtEl>
                                        <p:attrNameLst>
                                          <p:attrName>style.visibility</p:attrName>
                                        </p:attrNameLst>
                                      </p:cBhvr>
                                      <p:to>
                                        <p:strVal val="hidden"/>
                                      </p:to>
                                    </p:set>
                                  </p:childTnLst>
                                </p:cTn>
                              </p:par>
                              <p:par>
                                <p:cTn id="569" presetID="19" presetClass="exit" presetSubtype="5" fill="hold" nodeType="withEffect">
                                  <p:stCondLst>
                                    <p:cond delay="0"/>
                                  </p:stCondLst>
                                  <p:childTnLst>
                                    <p:anim calcmode="lin" valueType="num">
                                      <p:cBhvr>
                                        <p:cTn id="570" dur="3000"/>
                                        <p:tgtEl>
                                          <p:spTgt spid="33"/>
                                        </p:tgtEl>
                                        <p:attrNameLst>
                                          <p:attrName>ppt_w</p:attrName>
                                        </p:attrNameLst>
                                      </p:cBhvr>
                                      <p:tavLst>
                                        <p:tav tm="0">
                                          <p:val>
                                            <p:strVal val="ppt_w"/>
                                          </p:val>
                                        </p:tav>
                                        <p:tav tm="100000">
                                          <p:val>
                                            <p:strVal val="ppt_w"/>
                                          </p:val>
                                        </p:tav>
                                      </p:tavLst>
                                    </p:anim>
                                    <p:anim calcmode="lin" valueType="num">
                                      <p:cBhvr>
                                        <p:cTn id="571"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2" dur="1" fill="hold">
                                          <p:stCondLst>
                                            <p:cond delay="2999"/>
                                          </p:stCondLst>
                                        </p:cTn>
                                        <p:tgtEl>
                                          <p:spTgt spid="33"/>
                                        </p:tgtEl>
                                        <p:attrNameLst>
                                          <p:attrName>style.visibility</p:attrName>
                                        </p:attrNameLst>
                                      </p:cBhvr>
                                      <p:to>
                                        <p:strVal val="hidden"/>
                                      </p:to>
                                    </p:set>
                                  </p:childTnLst>
                                </p:cTn>
                              </p:par>
                              <p:par>
                                <p:cTn id="573" presetID="19" presetClass="exit" presetSubtype="5" fill="hold" nodeType="withEffect">
                                  <p:stCondLst>
                                    <p:cond delay="0"/>
                                  </p:stCondLst>
                                  <p:childTnLst>
                                    <p:anim calcmode="lin" valueType="num">
                                      <p:cBhvr>
                                        <p:cTn id="574" dur="3000"/>
                                        <p:tgtEl>
                                          <p:spTgt spid="34"/>
                                        </p:tgtEl>
                                        <p:attrNameLst>
                                          <p:attrName>ppt_w</p:attrName>
                                        </p:attrNameLst>
                                      </p:cBhvr>
                                      <p:tavLst>
                                        <p:tav tm="0">
                                          <p:val>
                                            <p:strVal val="ppt_w"/>
                                          </p:val>
                                        </p:tav>
                                        <p:tav tm="100000">
                                          <p:val>
                                            <p:strVal val="ppt_w"/>
                                          </p:val>
                                        </p:tav>
                                      </p:tavLst>
                                    </p:anim>
                                    <p:anim calcmode="lin" valueType="num">
                                      <p:cBhvr>
                                        <p:cTn id="575"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6" dur="1" fill="hold">
                                          <p:stCondLst>
                                            <p:cond delay="2999"/>
                                          </p:stCondLst>
                                        </p:cTn>
                                        <p:tgtEl>
                                          <p:spTgt spid="34"/>
                                        </p:tgtEl>
                                        <p:attrNameLst>
                                          <p:attrName>style.visibility</p:attrName>
                                        </p:attrNameLst>
                                      </p:cBhvr>
                                      <p:to>
                                        <p:strVal val="hidden"/>
                                      </p:to>
                                    </p:set>
                                  </p:childTnLst>
                                </p:cTn>
                              </p:par>
                              <p:par>
                                <p:cTn id="577" presetID="19" presetClass="exit" presetSubtype="5" fill="hold" nodeType="withEffect">
                                  <p:stCondLst>
                                    <p:cond delay="0"/>
                                  </p:stCondLst>
                                  <p:childTnLst>
                                    <p:anim calcmode="lin" valueType="num">
                                      <p:cBhvr>
                                        <p:cTn id="578" dur="3000"/>
                                        <p:tgtEl>
                                          <p:spTgt spid="35"/>
                                        </p:tgtEl>
                                        <p:attrNameLst>
                                          <p:attrName>ppt_w</p:attrName>
                                        </p:attrNameLst>
                                      </p:cBhvr>
                                      <p:tavLst>
                                        <p:tav tm="0">
                                          <p:val>
                                            <p:strVal val="ppt_w"/>
                                          </p:val>
                                        </p:tav>
                                        <p:tav tm="100000">
                                          <p:val>
                                            <p:strVal val="ppt_w"/>
                                          </p:val>
                                        </p:tav>
                                      </p:tavLst>
                                    </p:anim>
                                    <p:anim calcmode="lin" valueType="num">
                                      <p:cBhvr>
                                        <p:cTn id="579"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0" dur="1" fill="hold">
                                          <p:stCondLst>
                                            <p:cond delay="2999"/>
                                          </p:stCondLst>
                                        </p:cTn>
                                        <p:tgtEl>
                                          <p:spTgt spid="35"/>
                                        </p:tgtEl>
                                        <p:attrNameLst>
                                          <p:attrName>style.visibility</p:attrName>
                                        </p:attrNameLst>
                                      </p:cBhvr>
                                      <p:to>
                                        <p:strVal val="hidden"/>
                                      </p:to>
                                    </p:set>
                                  </p:childTnLst>
                                </p:cTn>
                              </p:par>
                              <p:par>
                                <p:cTn id="581" presetID="19" presetClass="exit" presetSubtype="5" fill="hold" nodeType="withEffect">
                                  <p:stCondLst>
                                    <p:cond delay="0"/>
                                  </p:stCondLst>
                                  <p:childTnLst>
                                    <p:anim calcmode="lin" valueType="num">
                                      <p:cBhvr>
                                        <p:cTn id="582" dur="3000"/>
                                        <p:tgtEl>
                                          <p:spTgt spid="36"/>
                                        </p:tgtEl>
                                        <p:attrNameLst>
                                          <p:attrName>ppt_w</p:attrName>
                                        </p:attrNameLst>
                                      </p:cBhvr>
                                      <p:tavLst>
                                        <p:tav tm="0">
                                          <p:val>
                                            <p:strVal val="ppt_w"/>
                                          </p:val>
                                        </p:tav>
                                        <p:tav tm="100000">
                                          <p:val>
                                            <p:strVal val="ppt_w"/>
                                          </p:val>
                                        </p:tav>
                                      </p:tavLst>
                                    </p:anim>
                                    <p:anim calcmode="lin" valueType="num">
                                      <p:cBhvr>
                                        <p:cTn id="583"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4" dur="1" fill="hold">
                                          <p:stCondLst>
                                            <p:cond delay="2999"/>
                                          </p:stCondLst>
                                        </p:cTn>
                                        <p:tgtEl>
                                          <p:spTgt spid="36"/>
                                        </p:tgtEl>
                                        <p:attrNameLst>
                                          <p:attrName>style.visibility</p:attrName>
                                        </p:attrNameLst>
                                      </p:cBhvr>
                                      <p:to>
                                        <p:strVal val="hidden"/>
                                      </p:to>
                                    </p:set>
                                  </p:childTnLst>
                                </p:cTn>
                              </p:par>
                              <p:par>
                                <p:cTn id="585" presetID="19" presetClass="exit" presetSubtype="5" fill="hold" nodeType="withEffect">
                                  <p:stCondLst>
                                    <p:cond delay="0"/>
                                  </p:stCondLst>
                                  <p:childTnLst>
                                    <p:anim calcmode="lin" valueType="num">
                                      <p:cBhvr>
                                        <p:cTn id="586" dur="3000"/>
                                        <p:tgtEl>
                                          <p:spTgt spid="37"/>
                                        </p:tgtEl>
                                        <p:attrNameLst>
                                          <p:attrName>ppt_w</p:attrName>
                                        </p:attrNameLst>
                                      </p:cBhvr>
                                      <p:tavLst>
                                        <p:tav tm="0">
                                          <p:val>
                                            <p:strVal val="ppt_w"/>
                                          </p:val>
                                        </p:tav>
                                        <p:tav tm="100000">
                                          <p:val>
                                            <p:strVal val="ppt_w"/>
                                          </p:val>
                                        </p:tav>
                                      </p:tavLst>
                                    </p:anim>
                                    <p:anim calcmode="lin" valueType="num">
                                      <p:cBhvr>
                                        <p:cTn id="587"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8" dur="1" fill="hold">
                                          <p:stCondLst>
                                            <p:cond delay="2999"/>
                                          </p:stCondLst>
                                        </p:cTn>
                                        <p:tgtEl>
                                          <p:spTgt spid="37"/>
                                        </p:tgtEl>
                                        <p:attrNameLst>
                                          <p:attrName>style.visibility</p:attrName>
                                        </p:attrNameLst>
                                      </p:cBhvr>
                                      <p:to>
                                        <p:strVal val="hidden"/>
                                      </p:to>
                                    </p:set>
                                  </p:childTnLst>
                                </p:cTn>
                              </p:par>
                              <p:par>
                                <p:cTn id="589" presetID="19" presetClass="exit" presetSubtype="5" fill="hold" nodeType="withEffect">
                                  <p:stCondLst>
                                    <p:cond delay="0"/>
                                  </p:stCondLst>
                                  <p:childTnLst>
                                    <p:anim calcmode="lin" valueType="num">
                                      <p:cBhvr>
                                        <p:cTn id="590" dur="3000"/>
                                        <p:tgtEl>
                                          <p:spTgt spid="38"/>
                                        </p:tgtEl>
                                        <p:attrNameLst>
                                          <p:attrName>ppt_w</p:attrName>
                                        </p:attrNameLst>
                                      </p:cBhvr>
                                      <p:tavLst>
                                        <p:tav tm="0">
                                          <p:val>
                                            <p:strVal val="ppt_w"/>
                                          </p:val>
                                        </p:tav>
                                        <p:tav tm="100000">
                                          <p:val>
                                            <p:strVal val="ppt_w"/>
                                          </p:val>
                                        </p:tav>
                                      </p:tavLst>
                                    </p:anim>
                                    <p:anim calcmode="lin" valueType="num">
                                      <p:cBhvr>
                                        <p:cTn id="591"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2" dur="1" fill="hold">
                                          <p:stCondLst>
                                            <p:cond delay="2999"/>
                                          </p:stCondLst>
                                        </p:cTn>
                                        <p:tgtEl>
                                          <p:spTgt spid="38"/>
                                        </p:tgtEl>
                                        <p:attrNameLst>
                                          <p:attrName>style.visibility</p:attrName>
                                        </p:attrNameLst>
                                      </p:cBhvr>
                                      <p:to>
                                        <p:strVal val="hidden"/>
                                      </p:to>
                                    </p:set>
                                  </p:childTnLst>
                                </p:cTn>
                              </p:par>
                              <p:par>
                                <p:cTn id="593" presetID="19" presetClass="exit" presetSubtype="5" fill="hold" nodeType="withEffect">
                                  <p:stCondLst>
                                    <p:cond delay="0"/>
                                  </p:stCondLst>
                                  <p:childTnLst>
                                    <p:anim calcmode="lin" valueType="num">
                                      <p:cBhvr>
                                        <p:cTn id="594" dur="3000"/>
                                        <p:tgtEl>
                                          <p:spTgt spid="39"/>
                                        </p:tgtEl>
                                        <p:attrNameLst>
                                          <p:attrName>ppt_w</p:attrName>
                                        </p:attrNameLst>
                                      </p:cBhvr>
                                      <p:tavLst>
                                        <p:tav tm="0">
                                          <p:val>
                                            <p:strVal val="ppt_w"/>
                                          </p:val>
                                        </p:tav>
                                        <p:tav tm="100000">
                                          <p:val>
                                            <p:strVal val="ppt_w"/>
                                          </p:val>
                                        </p:tav>
                                      </p:tavLst>
                                    </p:anim>
                                    <p:anim calcmode="lin" valueType="num">
                                      <p:cBhvr>
                                        <p:cTn id="595"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6" dur="1" fill="hold">
                                          <p:stCondLst>
                                            <p:cond delay="2999"/>
                                          </p:stCondLst>
                                        </p:cTn>
                                        <p:tgtEl>
                                          <p:spTgt spid="39"/>
                                        </p:tgtEl>
                                        <p:attrNameLst>
                                          <p:attrName>style.visibility</p:attrName>
                                        </p:attrNameLst>
                                      </p:cBhvr>
                                      <p:to>
                                        <p:strVal val="hidden"/>
                                      </p:to>
                                    </p:set>
                                  </p:childTnLst>
                                </p:cTn>
                              </p:par>
                              <p:par>
                                <p:cTn id="597" presetID="19" presetClass="exit" presetSubtype="5" fill="hold" nodeType="withEffect">
                                  <p:stCondLst>
                                    <p:cond delay="0"/>
                                  </p:stCondLst>
                                  <p:childTnLst>
                                    <p:anim calcmode="lin" valueType="num">
                                      <p:cBhvr>
                                        <p:cTn id="598" dur="3000"/>
                                        <p:tgtEl>
                                          <p:spTgt spid="40"/>
                                        </p:tgtEl>
                                        <p:attrNameLst>
                                          <p:attrName>ppt_w</p:attrName>
                                        </p:attrNameLst>
                                      </p:cBhvr>
                                      <p:tavLst>
                                        <p:tav tm="0">
                                          <p:val>
                                            <p:strVal val="ppt_w"/>
                                          </p:val>
                                        </p:tav>
                                        <p:tav tm="100000">
                                          <p:val>
                                            <p:strVal val="ppt_w"/>
                                          </p:val>
                                        </p:tav>
                                      </p:tavLst>
                                    </p:anim>
                                    <p:anim calcmode="lin" valueType="num">
                                      <p:cBhvr>
                                        <p:cTn id="599"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0" dur="1" fill="hold">
                                          <p:stCondLst>
                                            <p:cond delay="2999"/>
                                          </p:stCondLst>
                                        </p:cTn>
                                        <p:tgtEl>
                                          <p:spTgt spid="40"/>
                                        </p:tgtEl>
                                        <p:attrNameLst>
                                          <p:attrName>style.visibility</p:attrName>
                                        </p:attrNameLst>
                                      </p:cBhvr>
                                      <p:to>
                                        <p:strVal val="hidden"/>
                                      </p:to>
                                    </p:set>
                                  </p:childTnLst>
                                </p:cTn>
                              </p:par>
                              <p:par>
                                <p:cTn id="601" presetID="19" presetClass="exit" presetSubtype="5" fill="hold" nodeType="withEffect">
                                  <p:stCondLst>
                                    <p:cond delay="0"/>
                                  </p:stCondLst>
                                  <p:childTnLst>
                                    <p:anim calcmode="lin" valueType="num">
                                      <p:cBhvr>
                                        <p:cTn id="602" dur="3000"/>
                                        <p:tgtEl>
                                          <p:spTgt spid="41"/>
                                        </p:tgtEl>
                                        <p:attrNameLst>
                                          <p:attrName>ppt_w</p:attrName>
                                        </p:attrNameLst>
                                      </p:cBhvr>
                                      <p:tavLst>
                                        <p:tav tm="0">
                                          <p:val>
                                            <p:strVal val="ppt_w"/>
                                          </p:val>
                                        </p:tav>
                                        <p:tav tm="100000">
                                          <p:val>
                                            <p:strVal val="ppt_w"/>
                                          </p:val>
                                        </p:tav>
                                      </p:tavLst>
                                    </p:anim>
                                    <p:anim calcmode="lin" valueType="num">
                                      <p:cBhvr>
                                        <p:cTn id="603"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4" dur="1" fill="hold">
                                          <p:stCondLst>
                                            <p:cond delay="2999"/>
                                          </p:stCondLst>
                                        </p:cTn>
                                        <p:tgtEl>
                                          <p:spTgt spid="41"/>
                                        </p:tgtEl>
                                        <p:attrNameLst>
                                          <p:attrName>style.visibility</p:attrName>
                                        </p:attrNameLst>
                                      </p:cBhvr>
                                      <p:to>
                                        <p:strVal val="hidden"/>
                                      </p:to>
                                    </p:set>
                                  </p:childTnLst>
                                </p:cTn>
                              </p:par>
                              <p:par>
                                <p:cTn id="605" presetID="19" presetClass="exit" presetSubtype="5" fill="hold" nodeType="withEffect">
                                  <p:stCondLst>
                                    <p:cond delay="0"/>
                                  </p:stCondLst>
                                  <p:childTnLst>
                                    <p:anim calcmode="lin" valueType="num">
                                      <p:cBhvr>
                                        <p:cTn id="606" dur="3000"/>
                                        <p:tgtEl>
                                          <p:spTgt spid="42"/>
                                        </p:tgtEl>
                                        <p:attrNameLst>
                                          <p:attrName>ppt_w</p:attrName>
                                        </p:attrNameLst>
                                      </p:cBhvr>
                                      <p:tavLst>
                                        <p:tav tm="0">
                                          <p:val>
                                            <p:strVal val="ppt_w"/>
                                          </p:val>
                                        </p:tav>
                                        <p:tav tm="100000">
                                          <p:val>
                                            <p:strVal val="ppt_w"/>
                                          </p:val>
                                        </p:tav>
                                      </p:tavLst>
                                    </p:anim>
                                    <p:anim calcmode="lin" valueType="num">
                                      <p:cBhvr>
                                        <p:cTn id="607" dur="3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8" dur="1" fill="hold">
                                          <p:stCondLst>
                                            <p:cond delay="2999"/>
                                          </p:stCondLst>
                                        </p:cTn>
                                        <p:tgtEl>
                                          <p:spTgt spid="42"/>
                                        </p:tgtEl>
                                        <p:attrNameLst>
                                          <p:attrName>style.visibility</p:attrName>
                                        </p:attrNameLst>
                                      </p:cBhvr>
                                      <p:to>
                                        <p:strVal val="hidden"/>
                                      </p:to>
                                    </p:set>
                                  </p:childTnLst>
                                </p:cTn>
                              </p:par>
                              <p:par>
                                <p:cTn id="609" presetID="19" presetClass="exit" presetSubtype="5" fill="hold" nodeType="withEffect">
                                  <p:stCondLst>
                                    <p:cond delay="0"/>
                                  </p:stCondLst>
                                  <p:childTnLst>
                                    <p:anim calcmode="lin" valueType="num">
                                      <p:cBhvr>
                                        <p:cTn id="610" dur="3000"/>
                                        <p:tgtEl>
                                          <p:spTgt spid="43"/>
                                        </p:tgtEl>
                                        <p:attrNameLst>
                                          <p:attrName>ppt_w</p:attrName>
                                        </p:attrNameLst>
                                      </p:cBhvr>
                                      <p:tavLst>
                                        <p:tav tm="0">
                                          <p:val>
                                            <p:strVal val="ppt_w"/>
                                          </p:val>
                                        </p:tav>
                                        <p:tav tm="100000">
                                          <p:val>
                                            <p:strVal val="ppt_w"/>
                                          </p:val>
                                        </p:tav>
                                      </p:tavLst>
                                    </p:anim>
                                    <p:anim calcmode="lin" valueType="num">
                                      <p:cBhvr>
                                        <p:cTn id="611" dur="3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2" dur="1" fill="hold">
                                          <p:stCondLst>
                                            <p:cond delay="2999"/>
                                          </p:stCondLst>
                                        </p:cTn>
                                        <p:tgtEl>
                                          <p:spTgt spid="43"/>
                                        </p:tgtEl>
                                        <p:attrNameLst>
                                          <p:attrName>style.visibility</p:attrName>
                                        </p:attrNameLst>
                                      </p:cBhvr>
                                      <p:to>
                                        <p:strVal val="hidden"/>
                                      </p:to>
                                    </p:set>
                                  </p:childTnLst>
                                </p:cTn>
                              </p:par>
                              <p:par>
                                <p:cTn id="613" presetID="19" presetClass="exit" presetSubtype="5" fill="hold" nodeType="withEffect">
                                  <p:stCondLst>
                                    <p:cond delay="0"/>
                                  </p:stCondLst>
                                  <p:childTnLst>
                                    <p:anim calcmode="lin" valueType="num">
                                      <p:cBhvr>
                                        <p:cTn id="614" dur="3000"/>
                                        <p:tgtEl>
                                          <p:spTgt spid="44"/>
                                        </p:tgtEl>
                                        <p:attrNameLst>
                                          <p:attrName>ppt_w</p:attrName>
                                        </p:attrNameLst>
                                      </p:cBhvr>
                                      <p:tavLst>
                                        <p:tav tm="0">
                                          <p:val>
                                            <p:strVal val="ppt_w"/>
                                          </p:val>
                                        </p:tav>
                                        <p:tav tm="100000">
                                          <p:val>
                                            <p:strVal val="ppt_w"/>
                                          </p:val>
                                        </p:tav>
                                      </p:tavLst>
                                    </p:anim>
                                    <p:anim calcmode="lin" valueType="num">
                                      <p:cBhvr>
                                        <p:cTn id="615"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6" dur="1" fill="hold">
                                          <p:stCondLst>
                                            <p:cond delay="2999"/>
                                          </p:stCondLst>
                                        </p:cTn>
                                        <p:tgtEl>
                                          <p:spTgt spid="44"/>
                                        </p:tgtEl>
                                        <p:attrNameLst>
                                          <p:attrName>style.visibility</p:attrName>
                                        </p:attrNameLst>
                                      </p:cBhvr>
                                      <p:to>
                                        <p:strVal val="hidden"/>
                                      </p:to>
                                    </p:set>
                                  </p:childTnLst>
                                </p:cTn>
                              </p:par>
                              <p:par>
                                <p:cTn id="617" presetID="23" presetClass="entr" presetSubtype="288" fill="hold" nodeType="withEffect">
                                  <p:stCondLst>
                                    <p:cond delay="0"/>
                                  </p:stCondLst>
                                  <p:childTnLst>
                                    <p:set>
                                      <p:cBhvr>
                                        <p:cTn id="618" dur="1" fill="hold">
                                          <p:stCondLst>
                                            <p:cond delay="0"/>
                                          </p:stCondLst>
                                        </p:cTn>
                                        <p:tgtEl>
                                          <p:spTgt spid="4"/>
                                        </p:tgtEl>
                                        <p:attrNameLst>
                                          <p:attrName>style.visibility</p:attrName>
                                        </p:attrNameLst>
                                      </p:cBhvr>
                                      <p:to>
                                        <p:strVal val="visible"/>
                                      </p:to>
                                    </p:set>
                                    <p:anim calcmode="lin" valueType="num">
                                      <p:cBhvr>
                                        <p:cTn id="619" dur="3000" fill="hold"/>
                                        <p:tgtEl>
                                          <p:spTgt spid="4"/>
                                        </p:tgtEl>
                                        <p:attrNameLst>
                                          <p:attrName>ppt_w</p:attrName>
                                        </p:attrNameLst>
                                      </p:cBhvr>
                                      <p:tavLst>
                                        <p:tav tm="0">
                                          <p:val>
                                            <p:strVal val="4/3*#ppt_w"/>
                                          </p:val>
                                        </p:tav>
                                        <p:tav tm="100000">
                                          <p:val>
                                            <p:strVal val="#ppt_w"/>
                                          </p:val>
                                        </p:tav>
                                      </p:tavLst>
                                    </p:anim>
                                    <p:anim calcmode="lin" valueType="num">
                                      <p:cBhvr>
                                        <p:cTn id="620" dur="3000" fill="hold"/>
                                        <p:tgtEl>
                                          <p:spTgt spid="4"/>
                                        </p:tgtEl>
                                        <p:attrNameLst>
                                          <p:attrName>ppt_h</p:attrName>
                                        </p:attrNameLst>
                                      </p:cBhvr>
                                      <p:tavLst>
                                        <p:tav tm="0">
                                          <p:val>
                                            <p:strVal val="4/3*#ppt_h"/>
                                          </p:val>
                                        </p:tav>
                                        <p:tav tm="100000">
                                          <p:val>
                                            <p:strVal val="#ppt_h"/>
                                          </p:val>
                                        </p:tav>
                                      </p:tavLst>
                                    </p:anim>
                                  </p:childTnLst>
                                </p:cTn>
                              </p:par>
                              <p:par>
                                <p:cTn id="621" presetID="16" presetClass="entr" presetSubtype="37" fill="hold" nodeType="withEffect">
                                  <p:stCondLst>
                                    <p:cond delay="0"/>
                                  </p:stCondLst>
                                  <p:childTnLst>
                                    <p:set>
                                      <p:cBhvr>
                                        <p:cTn id="622" dur="1" fill="hold">
                                          <p:stCondLst>
                                            <p:cond delay="0"/>
                                          </p:stCondLst>
                                        </p:cTn>
                                        <p:tgtEl>
                                          <p:spTgt spid="4"/>
                                        </p:tgtEl>
                                        <p:attrNameLst>
                                          <p:attrName>style.visibility</p:attrName>
                                        </p:attrNameLst>
                                      </p:cBhvr>
                                      <p:to>
                                        <p:strVal val="visible"/>
                                      </p:to>
                                    </p:set>
                                    <p:animEffect transition="in" filter="barn(outVertical)">
                                      <p:cBhvr>
                                        <p:cTn id="623" dur="3000"/>
                                        <p:tgtEl>
                                          <p:spTgt spid="4"/>
                                        </p:tgtEl>
                                      </p:cBhvr>
                                    </p:animEffect>
                                  </p:childTnLst>
                                </p:cTn>
                              </p:par>
                            </p:childTnLst>
                          </p:cTn>
                        </p:par>
                        <p:par>
                          <p:cTn id="624" fill="hold">
                            <p:stCondLst>
                              <p:cond delay="6000"/>
                            </p:stCondLst>
                            <p:childTnLst>
                              <p:par>
                                <p:cTn id="625" presetID="31" presetClass="entr" presetSubtype="0" fill="hold" nodeType="afterEffect">
                                  <p:stCondLst>
                                    <p:cond delay="0"/>
                                  </p:stCondLst>
                                  <p:iterate type="lt">
                                    <p:tmPct val="5000"/>
                                  </p:iterate>
                                  <p:childTnLst>
                                    <p:set>
                                      <p:cBhvr>
                                        <p:cTn id="626" dur="1" fill="hold">
                                          <p:stCondLst>
                                            <p:cond delay="0"/>
                                          </p:stCondLst>
                                        </p:cTn>
                                        <p:tgtEl>
                                          <p:spTgt spid="59424"/>
                                        </p:tgtEl>
                                        <p:attrNameLst>
                                          <p:attrName>style.visibility</p:attrName>
                                        </p:attrNameLst>
                                      </p:cBhvr>
                                      <p:to>
                                        <p:strVal val="visible"/>
                                      </p:to>
                                    </p:set>
                                    <p:anim calcmode="lin" valueType="num">
                                      <p:cBhvr>
                                        <p:cTn id="627" dur="2000" fill="hold"/>
                                        <p:tgtEl>
                                          <p:spTgt spid="59424"/>
                                        </p:tgtEl>
                                        <p:attrNameLst>
                                          <p:attrName>ppt_w</p:attrName>
                                        </p:attrNameLst>
                                      </p:cBhvr>
                                      <p:tavLst>
                                        <p:tav tm="0">
                                          <p:val>
                                            <p:fltVal val="0"/>
                                          </p:val>
                                        </p:tav>
                                        <p:tav tm="100000">
                                          <p:val>
                                            <p:strVal val="#ppt_w"/>
                                          </p:val>
                                        </p:tav>
                                      </p:tavLst>
                                    </p:anim>
                                    <p:anim calcmode="lin" valueType="num">
                                      <p:cBhvr>
                                        <p:cTn id="628" dur="2000" fill="hold"/>
                                        <p:tgtEl>
                                          <p:spTgt spid="59424"/>
                                        </p:tgtEl>
                                        <p:attrNameLst>
                                          <p:attrName>ppt_h</p:attrName>
                                        </p:attrNameLst>
                                      </p:cBhvr>
                                      <p:tavLst>
                                        <p:tav tm="0">
                                          <p:val>
                                            <p:fltVal val="0"/>
                                          </p:val>
                                        </p:tav>
                                        <p:tav tm="100000">
                                          <p:val>
                                            <p:strVal val="#ppt_h"/>
                                          </p:val>
                                        </p:tav>
                                      </p:tavLst>
                                    </p:anim>
                                    <p:anim calcmode="lin" valueType="num">
                                      <p:cBhvr>
                                        <p:cTn id="629" dur="2000" fill="hold"/>
                                        <p:tgtEl>
                                          <p:spTgt spid="59424"/>
                                        </p:tgtEl>
                                        <p:attrNameLst>
                                          <p:attrName>style.rotation</p:attrName>
                                        </p:attrNameLst>
                                      </p:cBhvr>
                                      <p:tavLst>
                                        <p:tav tm="0">
                                          <p:val>
                                            <p:fltVal val="90"/>
                                          </p:val>
                                        </p:tav>
                                        <p:tav tm="100000">
                                          <p:val>
                                            <p:fltVal val="0"/>
                                          </p:val>
                                        </p:tav>
                                      </p:tavLst>
                                    </p:anim>
                                    <p:animEffect transition="in" filter="fade">
                                      <p:cBhvr>
                                        <p:cTn id="630" dur="2000"/>
                                        <p:tgtEl>
                                          <p:spTgt spid="59424"/>
                                        </p:tgtEl>
                                      </p:cBhvr>
                                    </p:animEffect>
                                  </p:childTnLst>
                                </p:cTn>
                              </p:par>
                            </p:childTnLst>
                          </p:cTn>
                        </p:par>
                        <p:par>
                          <p:cTn id="631" fill="hold">
                            <p:stCondLst>
                              <p:cond delay="8000"/>
                            </p:stCondLst>
                            <p:childTnLst>
                              <p:par>
                                <p:cTn id="632" presetID="31" presetClass="entr" presetSubtype="0" fill="hold" nodeType="afterEffect">
                                  <p:stCondLst>
                                    <p:cond delay="0"/>
                                  </p:stCondLst>
                                  <p:iterate type="lt">
                                    <p:tmPct val="5000"/>
                                  </p:iterate>
                                  <p:childTnLst>
                                    <p:set>
                                      <p:cBhvr>
                                        <p:cTn id="633" dur="1" fill="hold">
                                          <p:stCondLst>
                                            <p:cond delay="0"/>
                                          </p:stCondLst>
                                        </p:cTn>
                                        <p:tgtEl>
                                          <p:spTgt spid="59426"/>
                                        </p:tgtEl>
                                        <p:attrNameLst>
                                          <p:attrName>style.visibility</p:attrName>
                                        </p:attrNameLst>
                                      </p:cBhvr>
                                      <p:to>
                                        <p:strVal val="visible"/>
                                      </p:to>
                                    </p:set>
                                    <p:anim calcmode="lin" valueType="num">
                                      <p:cBhvr>
                                        <p:cTn id="634" dur="2000" fill="hold"/>
                                        <p:tgtEl>
                                          <p:spTgt spid="59426"/>
                                        </p:tgtEl>
                                        <p:attrNameLst>
                                          <p:attrName>ppt_w</p:attrName>
                                        </p:attrNameLst>
                                      </p:cBhvr>
                                      <p:tavLst>
                                        <p:tav tm="0">
                                          <p:val>
                                            <p:fltVal val="0"/>
                                          </p:val>
                                        </p:tav>
                                        <p:tav tm="100000">
                                          <p:val>
                                            <p:strVal val="#ppt_w"/>
                                          </p:val>
                                        </p:tav>
                                      </p:tavLst>
                                    </p:anim>
                                    <p:anim calcmode="lin" valueType="num">
                                      <p:cBhvr>
                                        <p:cTn id="635" dur="2000" fill="hold"/>
                                        <p:tgtEl>
                                          <p:spTgt spid="59426"/>
                                        </p:tgtEl>
                                        <p:attrNameLst>
                                          <p:attrName>ppt_h</p:attrName>
                                        </p:attrNameLst>
                                      </p:cBhvr>
                                      <p:tavLst>
                                        <p:tav tm="0">
                                          <p:val>
                                            <p:fltVal val="0"/>
                                          </p:val>
                                        </p:tav>
                                        <p:tav tm="100000">
                                          <p:val>
                                            <p:strVal val="#ppt_h"/>
                                          </p:val>
                                        </p:tav>
                                      </p:tavLst>
                                    </p:anim>
                                    <p:anim calcmode="lin" valueType="num">
                                      <p:cBhvr>
                                        <p:cTn id="636" dur="2000" fill="hold"/>
                                        <p:tgtEl>
                                          <p:spTgt spid="59426"/>
                                        </p:tgtEl>
                                        <p:attrNameLst>
                                          <p:attrName>style.rotation</p:attrName>
                                        </p:attrNameLst>
                                      </p:cBhvr>
                                      <p:tavLst>
                                        <p:tav tm="0">
                                          <p:val>
                                            <p:fltVal val="90"/>
                                          </p:val>
                                        </p:tav>
                                        <p:tav tm="100000">
                                          <p:val>
                                            <p:fltVal val="0"/>
                                          </p:val>
                                        </p:tav>
                                      </p:tavLst>
                                    </p:anim>
                                    <p:animEffect transition="in" filter="fade">
                                      <p:cBhvr>
                                        <p:cTn id="637" dur="2000"/>
                                        <p:tgtEl>
                                          <p:spTgt spid="59426"/>
                                        </p:tgtEl>
                                      </p:cBhvr>
                                    </p:animEffect>
                                  </p:childTnLst>
                                </p:cTn>
                              </p:par>
                            </p:childTnLst>
                          </p:cTn>
                        </p:par>
                        <p:par>
                          <p:cTn id="638" fill="hold">
                            <p:stCondLst>
                              <p:cond delay="10000"/>
                            </p:stCondLst>
                            <p:childTnLst>
                              <p:par>
                                <p:cTn id="639" presetID="31" presetClass="entr" presetSubtype="0" fill="hold" nodeType="afterEffect">
                                  <p:stCondLst>
                                    <p:cond delay="0"/>
                                  </p:stCondLst>
                                  <p:iterate type="lt">
                                    <p:tmPct val="5000"/>
                                  </p:iterate>
                                  <p:childTnLst>
                                    <p:set>
                                      <p:cBhvr>
                                        <p:cTn id="640" dur="1" fill="hold">
                                          <p:stCondLst>
                                            <p:cond delay="0"/>
                                          </p:stCondLst>
                                        </p:cTn>
                                        <p:tgtEl>
                                          <p:spTgt spid="59428"/>
                                        </p:tgtEl>
                                        <p:attrNameLst>
                                          <p:attrName>style.visibility</p:attrName>
                                        </p:attrNameLst>
                                      </p:cBhvr>
                                      <p:to>
                                        <p:strVal val="visible"/>
                                      </p:to>
                                    </p:set>
                                    <p:anim calcmode="lin" valueType="num">
                                      <p:cBhvr>
                                        <p:cTn id="641" dur="2000" fill="hold"/>
                                        <p:tgtEl>
                                          <p:spTgt spid="59428"/>
                                        </p:tgtEl>
                                        <p:attrNameLst>
                                          <p:attrName>ppt_w</p:attrName>
                                        </p:attrNameLst>
                                      </p:cBhvr>
                                      <p:tavLst>
                                        <p:tav tm="0">
                                          <p:val>
                                            <p:fltVal val="0"/>
                                          </p:val>
                                        </p:tav>
                                        <p:tav tm="100000">
                                          <p:val>
                                            <p:strVal val="#ppt_w"/>
                                          </p:val>
                                        </p:tav>
                                      </p:tavLst>
                                    </p:anim>
                                    <p:anim calcmode="lin" valueType="num">
                                      <p:cBhvr>
                                        <p:cTn id="642" dur="2000" fill="hold"/>
                                        <p:tgtEl>
                                          <p:spTgt spid="59428"/>
                                        </p:tgtEl>
                                        <p:attrNameLst>
                                          <p:attrName>ppt_h</p:attrName>
                                        </p:attrNameLst>
                                      </p:cBhvr>
                                      <p:tavLst>
                                        <p:tav tm="0">
                                          <p:val>
                                            <p:fltVal val="0"/>
                                          </p:val>
                                        </p:tav>
                                        <p:tav tm="100000">
                                          <p:val>
                                            <p:strVal val="#ppt_h"/>
                                          </p:val>
                                        </p:tav>
                                      </p:tavLst>
                                    </p:anim>
                                    <p:anim calcmode="lin" valueType="num">
                                      <p:cBhvr>
                                        <p:cTn id="643" dur="2000" fill="hold"/>
                                        <p:tgtEl>
                                          <p:spTgt spid="59428"/>
                                        </p:tgtEl>
                                        <p:attrNameLst>
                                          <p:attrName>style.rotation</p:attrName>
                                        </p:attrNameLst>
                                      </p:cBhvr>
                                      <p:tavLst>
                                        <p:tav tm="0">
                                          <p:val>
                                            <p:fltVal val="90"/>
                                          </p:val>
                                        </p:tav>
                                        <p:tav tm="100000">
                                          <p:val>
                                            <p:fltVal val="0"/>
                                          </p:val>
                                        </p:tav>
                                      </p:tavLst>
                                    </p:anim>
                                    <p:animEffect transition="in" filter="fade">
                                      <p:cBhvr>
                                        <p:cTn id="644" dur="2000"/>
                                        <p:tgtEl>
                                          <p:spTgt spid="59428"/>
                                        </p:tgtEl>
                                      </p:cBhvr>
                                    </p:animEffect>
                                  </p:childTnLst>
                                </p:cTn>
                              </p:par>
                            </p:childTnLst>
                          </p:cTn>
                        </p:par>
                        <p:par>
                          <p:cTn id="645" fill="hold">
                            <p:stCondLst>
                              <p:cond delay="12000"/>
                            </p:stCondLst>
                            <p:childTnLst>
                              <p:par>
                                <p:cTn id="646" presetID="31" presetClass="entr" presetSubtype="0" fill="hold" nodeType="afterEffect">
                                  <p:stCondLst>
                                    <p:cond delay="0"/>
                                  </p:stCondLst>
                                  <p:iterate type="lt">
                                    <p:tmPct val="5000"/>
                                  </p:iterate>
                                  <p:childTnLst>
                                    <p:set>
                                      <p:cBhvr>
                                        <p:cTn id="647" dur="1" fill="hold">
                                          <p:stCondLst>
                                            <p:cond delay="0"/>
                                          </p:stCondLst>
                                        </p:cTn>
                                        <p:tgtEl>
                                          <p:spTgt spid="59430"/>
                                        </p:tgtEl>
                                        <p:attrNameLst>
                                          <p:attrName>style.visibility</p:attrName>
                                        </p:attrNameLst>
                                      </p:cBhvr>
                                      <p:to>
                                        <p:strVal val="visible"/>
                                      </p:to>
                                    </p:set>
                                    <p:anim calcmode="lin" valueType="num">
                                      <p:cBhvr>
                                        <p:cTn id="648" dur="2000" fill="hold"/>
                                        <p:tgtEl>
                                          <p:spTgt spid="59430"/>
                                        </p:tgtEl>
                                        <p:attrNameLst>
                                          <p:attrName>ppt_w</p:attrName>
                                        </p:attrNameLst>
                                      </p:cBhvr>
                                      <p:tavLst>
                                        <p:tav tm="0">
                                          <p:val>
                                            <p:fltVal val="0"/>
                                          </p:val>
                                        </p:tav>
                                        <p:tav tm="100000">
                                          <p:val>
                                            <p:strVal val="#ppt_w"/>
                                          </p:val>
                                        </p:tav>
                                      </p:tavLst>
                                    </p:anim>
                                    <p:anim calcmode="lin" valueType="num">
                                      <p:cBhvr>
                                        <p:cTn id="649" dur="2000" fill="hold"/>
                                        <p:tgtEl>
                                          <p:spTgt spid="59430"/>
                                        </p:tgtEl>
                                        <p:attrNameLst>
                                          <p:attrName>ppt_h</p:attrName>
                                        </p:attrNameLst>
                                      </p:cBhvr>
                                      <p:tavLst>
                                        <p:tav tm="0">
                                          <p:val>
                                            <p:fltVal val="0"/>
                                          </p:val>
                                        </p:tav>
                                        <p:tav tm="100000">
                                          <p:val>
                                            <p:strVal val="#ppt_h"/>
                                          </p:val>
                                        </p:tav>
                                      </p:tavLst>
                                    </p:anim>
                                    <p:anim calcmode="lin" valueType="num">
                                      <p:cBhvr>
                                        <p:cTn id="650" dur="2000" fill="hold"/>
                                        <p:tgtEl>
                                          <p:spTgt spid="59430"/>
                                        </p:tgtEl>
                                        <p:attrNameLst>
                                          <p:attrName>style.rotation</p:attrName>
                                        </p:attrNameLst>
                                      </p:cBhvr>
                                      <p:tavLst>
                                        <p:tav tm="0">
                                          <p:val>
                                            <p:fltVal val="90"/>
                                          </p:val>
                                        </p:tav>
                                        <p:tav tm="100000">
                                          <p:val>
                                            <p:fltVal val="0"/>
                                          </p:val>
                                        </p:tav>
                                      </p:tavLst>
                                    </p:anim>
                                    <p:animEffect transition="in" filter="fade">
                                      <p:cBhvr>
                                        <p:cTn id="651" dur="2000"/>
                                        <p:tgtEl>
                                          <p:spTgt spid="59430"/>
                                        </p:tgtEl>
                                      </p:cBhvr>
                                    </p:animEffect>
                                  </p:childTnLst>
                                </p:cTn>
                              </p:par>
                            </p:childTnLst>
                          </p:cTn>
                        </p:par>
                        <p:par>
                          <p:cTn id="652" fill="hold">
                            <p:stCondLst>
                              <p:cond delay="14000"/>
                            </p:stCondLst>
                            <p:childTnLst>
                              <p:par>
                                <p:cTn id="653" presetID="29" presetClass="entr" presetSubtype="0" fill="hold" grpId="0" nodeType="afterEffect">
                                  <p:stCondLst>
                                    <p:cond delay="0"/>
                                  </p:stCondLst>
                                  <p:childTnLst>
                                    <p:set>
                                      <p:cBhvr>
                                        <p:cTn id="654" dur="1" fill="hold">
                                          <p:stCondLst>
                                            <p:cond delay="0"/>
                                          </p:stCondLst>
                                        </p:cTn>
                                        <p:tgtEl>
                                          <p:spTgt spid="48"/>
                                        </p:tgtEl>
                                        <p:attrNameLst>
                                          <p:attrName>style.visibility</p:attrName>
                                        </p:attrNameLst>
                                      </p:cBhvr>
                                      <p:to>
                                        <p:strVal val="visible"/>
                                      </p:to>
                                    </p:set>
                                    <p:anim calcmode="lin" valueType="num">
                                      <p:cBhvr>
                                        <p:cTn id="655" dur="2000" fill="hold"/>
                                        <p:tgtEl>
                                          <p:spTgt spid="48"/>
                                        </p:tgtEl>
                                        <p:attrNameLst>
                                          <p:attrName>ppt_x</p:attrName>
                                        </p:attrNameLst>
                                      </p:cBhvr>
                                      <p:tavLst>
                                        <p:tav tm="0">
                                          <p:val>
                                            <p:strVal val="#ppt_x-.2"/>
                                          </p:val>
                                        </p:tav>
                                        <p:tav tm="100000">
                                          <p:val>
                                            <p:strVal val="#ppt_x"/>
                                          </p:val>
                                        </p:tav>
                                      </p:tavLst>
                                    </p:anim>
                                    <p:anim calcmode="lin" valueType="num">
                                      <p:cBhvr>
                                        <p:cTn id="656" dur="2000" fill="hold"/>
                                        <p:tgtEl>
                                          <p:spTgt spid="48"/>
                                        </p:tgtEl>
                                        <p:attrNameLst>
                                          <p:attrName>ppt_y</p:attrName>
                                        </p:attrNameLst>
                                      </p:cBhvr>
                                      <p:tavLst>
                                        <p:tav tm="0">
                                          <p:val>
                                            <p:strVal val="#ppt_y"/>
                                          </p:val>
                                        </p:tav>
                                        <p:tav tm="100000">
                                          <p:val>
                                            <p:strVal val="#ppt_y"/>
                                          </p:val>
                                        </p:tav>
                                      </p:tavLst>
                                    </p:anim>
                                    <p:animEffect transition="in" filter="wipe(right)" prLst="gradientSize: 0.1">
                                      <p:cBhvr>
                                        <p:cTn id="657" dur="2000"/>
                                        <p:tgtEl>
                                          <p:spTgt spid="48"/>
                                        </p:tgtEl>
                                      </p:cBhvr>
                                    </p:animEffect>
                                  </p:childTnLst>
                                </p:cTn>
                              </p:par>
                            </p:childTnLst>
                          </p:cTn>
                        </p:par>
                        <p:par>
                          <p:cTn id="658" fill="hold">
                            <p:stCondLst>
                              <p:cond delay="16000"/>
                            </p:stCondLst>
                            <p:childTnLst>
                              <p:par>
                                <p:cTn id="659" presetID="15" presetClass="entr" presetSubtype="0" fill="hold" nodeType="afterEffect">
                                  <p:stCondLst>
                                    <p:cond delay="0"/>
                                  </p:stCondLst>
                                  <p:childTnLst>
                                    <p:set>
                                      <p:cBhvr>
                                        <p:cTn id="660" dur="1" fill="hold">
                                          <p:stCondLst>
                                            <p:cond delay="0"/>
                                          </p:stCondLst>
                                        </p:cTn>
                                        <p:tgtEl>
                                          <p:spTgt spid="59432"/>
                                        </p:tgtEl>
                                        <p:attrNameLst>
                                          <p:attrName>style.visibility</p:attrName>
                                        </p:attrNameLst>
                                      </p:cBhvr>
                                      <p:to>
                                        <p:strVal val="visible"/>
                                      </p:to>
                                    </p:set>
                                    <p:anim calcmode="lin" valueType="num">
                                      <p:cBhvr>
                                        <p:cTn id="661" dur="2000" fill="hold"/>
                                        <p:tgtEl>
                                          <p:spTgt spid="59432"/>
                                        </p:tgtEl>
                                        <p:attrNameLst>
                                          <p:attrName>ppt_w</p:attrName>
                                        </p:attrNameLst>
                                      </p:cBhvr>
                                      <p:tavLst>
                                        <p:tav tm="0">
                                          <p:val>
                                            <p:fltVal val="0"/>
                                          </p:val>
                                        </p:tav>
                                        <p:tav tm="100000">
                                          <p:val>
                                            <p:strVal val="#ppt_w"/>
                                          </p:val>
                                        </p:tav>
                                      </p:tavLst>
                                    </p:anim>
                                    <p:anim calcmode="lin" valueType="num">
                                      <p:cBhvr>
                                        <p:cTn id="662" dur="2000" fill="hold"/>
                                        <p:tgtEl>
                                          <p:spTgt spid="59432"/>
                                        </p:tgtEl>
                                        <p:attrNameLst>
                                          <p:attrName>ppt_h</p:attrName>
                                        </p:attrNameLst>
                                      </p:cBhvr>
                                      <p:tavLst>
                                        <p:tav tm="0">
                                          <p:val>
                                            <p:fltVal val="0"/>
                                          </p:val>
                                        </p:tav>
                                        <p:tav tm="100000">
                                          <p:val>
                                            <p:strVal val="#ppt_h"/>
                                          </p:val>
                                        </p:tav>
                                      </p:tavLst>
                                    </p:anim>
                                    <p:anim calcmode="lin" valueType="num">
                                      <p:cBhvr>
                                        <p:cTn id="663" dur="2000" fill="hold"/>
                                        <p:tgtEl>
                                          <p:spTgt spid="59432"/>
                                        </p:tgtEl>
                                        <p:attrNameLst>
                                          <p:attrName>ppt_x</p:attrName>
                                        </p:attrNameLst>
                                      </p:cBhvr>
                                      <p:tavLst>
                                        <p:tav tm="0" fmla="#ppt_x+(cos(-2*pi*(1-$))*-#ppt_x-sin(-2*pi*(1-$))*(1-#ppt_y))*(1-$)">
                                          <p:val>
                                            <p:fltVal val="0"/>
                                          </p:val>
                                        </p:tav>
                                        <p:tav tm="100000">
                                          <p:val>
                                            <p:fltVal val="1"/>
                                          </p:val>
                                        </p:tav>
                                      </p:tavLst>
                                    </p:anim>
                                    <p:anim calcmode="lin" valueType="num">
                                      <p:cBhvr>
                                        <p:cTn id="664" dur="2000" fill="hold"/>
                                        <p:tgtEl>
                                          <p:spTgt spid="5943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p:spPr>
        <p:txBody>
          <a:bodyPr/>
          <a:lstStyle/>
          <a:p>
            <a:endParaRPr lang="es-ES" dirty="0"/>
          </a:p>
        </p:txBody>
      </p:sp>
      <p:pic>
        <p:nvPicPr>
          <p:cNvPr id="4" name="3 Imagen" descr="0(10).jpg"/>
          <p:cNvPicPr>
            <a:picLocks noChangeAspect="1"/>
          </p:cNvPicPr>
          <p:nvPr/>
        </p:nvPicPr>
        <p:blipFill>
          <a:blip r:embed="rId2"/>
          <a:stretch>
            <a:fillRect/>
          </a:stretch>
        </p:blipFill>
        <p:spPr>
          <a:xfrm>
            <a:off x="0" y="0"/>
            <a:ext cx="9170789" cy="6858000"/>
          </a:xfrm>
          <a:prstGeom prst="rect">
            <a:avLst/>
          </a:prstGeom>
        </p:spPr>
      </p:pic>
      <p:pic>
        <p:nvPicPr>
          <p:cNvPr id="7" name="6 Imagen" descr="pattern-16050G.png"/>
          <p:cNvPicPr>
            <a:picLocks noChangeAspect="1"/>
          </p:cNvPicPr>
          <p:nvPr/>
        </p:nvPicPr>
        <p:blipFill>
          <a:blip r:embed="rId3"/>
          <a:stretch>
            <a:fillRect/>
          </a:stretch>
        </p:blipFill>
        <p:spPr>
          <a:xfrm>
            <a:off x="2000232" y="642918"/>
            <a:ext cx="5357840" cy="5357840"/>
          </a:xfrm>
          <a:prstGeom prst="donut">
            <a:avLst/>
          </a:prstGeom>
        </p:spPr>
      </p:pic>
      <p:pic>
        <p:nvPicPr>
          <p:cNvPr id="8" name="7 Imagen" descr="pattern-16050G.png"/>
          <p:cNvPicPr>
            <a:picLocks noChangeAspect="1"/>
          </p:cNvPicPr>
          <p:nvPr/>
        </p:nvPicPr>
        <p:blipFill>
          <a:blip r:embed="rId3"/>
          <a:stretch>
            <a:fillRect/>
          </a:stretch>
        </p:blipFill>
        <p:spPr>
          <a:xfrm>
            <a:off x="3643306" y="2285992"/>
            <a:ext cx="2152654" cy="2152654"/>
          </a:xfrm>
          <a:prstGeom prst="donut">
            <a:avLst/>
          </a:prstGeom>
        </p:spPr>
      </p:pic>
      <p:sp>
        <p:nvSpPr>
          <p:cNvPr id="9" name="8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fltVal val="0"/>
                                          </p:val>
                                        </p:tav>
                                        <p:tav tm="100000">
                                          <p:val>
                                            <p:strVal val="#ppt_h"/>
                                          </p:val>
                                        </p:tav>
                                      </p:tavLst>
                                    </p:anim>
                                    <p:anim calcmode="lin" valueType="num">
                                      <p:cBhvr>
                                        <p:cTn id="12" dur="3000" fill="hold"/>
                                        <p:tgtEl>
                                          <p:spTgt spid="7"/>
                                        </p:tgtEl>
                                        <p:attrNameLst>
                                          <p:attrName>ppt_x</p:attrName>
                                        </p:attrNameLst>
                                      </p:cBhvr>
                                      <p:tavLst>
                                        <p:tav tm="0">
                                          <p:val>
                                            <p:fltVal val="0.5"/>
                                          </p:val>
                                        </p:tav>
                                        <p:tav tm="100000">
                                          <p:val>
                                            <p:strVal val="#ppt_x"/>
                                          </p:val>
                                        </p:tav>
                                      </p:tavLst>
                                    </p:anim>
                                    <p:anim calcmode="lin" valueType="num">
                                      <p:cBhvr>
                                        <p:cTn id="13" dur="3000" fill="hold"/>
                                        <p:tgtEl>
                                          <p:spTgt spid="7"/>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3000" fill="hold"/>
                                        <p:tgtEl>
                                          <p:spTgt spid="8"/>
                                        </p:tgtEl>
                                        <p:attrNameLst>
                                          <p:attrName>ppt_w</p:attrName>
                                        </p:attrNameLst>
                                      </p:cBhvr>
                                      <p:tavLst>
                                        <p:tav tm="0">
                                          <p:val>
                                            <p:fltVal val="0"/>
                                          </p:val>
                                        </p:tav>
                                        <p:tav tm="100000">
                                          <p:val>
                                            <p:strVal val="#ppt_w"/>
                                          </p:val>
                                        </p:tav>
                                      </p:tavLst>
                                    </p:anim>
                                    <p:anim calcmode="lin" valueType="num">
                                      <p:cBhvr>
                                        <p:cTn id="17" dur="3000" fill="hold"/>
                                        <p:tgtEl>
                                          <p:spTgt spid="8"/>
                                        </p:tgtEl>
                                        <p:attrNameLst>
                                          <p:attrName>ppt_h</p:attrName>
                                        </p:attrNameLst>
                                      </p:cBhvr>
                                      <p:tavLst>
                                        <p:tav tm="0">
                                          <p:val>
                                            <p:fltVal val="0"/>
                                          </p:val>
                                        </p:tav>
                                        <p:tav tm="100000">
                                          <p:val>
                                            <p:strVal val="#ppt_h"/>
                                          </p:val>
                                        </p:tav>
                                      </p:tavLst>
                                    </p:anim>
                                    <p:anim calcmode="lin" valueType="num">
                                      <p:cBhvr>
                                        <p:cTn id="18" dur="3000" fill="hold"/>
                                        <p:tgtEl>
                                          <p:spTgt spid="8"/>
                                        </p:tgtEl>
                                        <p:attrNameLst>
                                          <p:attrName>ppt_x</p:attrName>
                                        </p:attrNameLst>
                                      </p:cBhvr>
                                      <p:tavLst>
                                        <p:tav tm="0">
                                          <p:val>
                                            <p:fltVal val="0.5"/>
                                          </p:val>
                                        </p:tav>
                                        <p:tav tm="100000">
                                          <p:val>
                                            <p:strVal val="#ppt_x"/>
                                          </p:val>
                                        </p:tav>
                                      </p:tavLst>
                                    </p:anim>
                                    <p:anim calcmode="lin" valueType="num">
                                      <p:cBhvr>
                                        <p:cTn id="19" dur="3000" fill="hold"/>
                                        <p:tgtEl>
                                          <p:spTgt spid="8"/>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7"/>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8"/>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7"/>
                                        </p:tgtEl>
                                        <p:attrNameLst>
                                          <p:attrName>ppt_w</p:attrName>
                                        </p:attrNameLst>
                                      </p:cBhvr>
                                      <p:tavLst>
                                        <p:tav tm="0">
                                          <p:val>
                                            <p:strVal val="ppt_w"/>
                                          </p:val>
                                        </p:tav>
                                        <p:tav tm="100000">
                                          <p:val>
                                            <p:fltVal val="0"/>
                                          </p:val>
                                        </p:tav>
                                      </p:tavLst>
                                    </p:anim>
                                    <p:anim calcmode="lin" valueType="num">
                                      <p:cBhvr>
                                        <p:cTn id="27" dur="3000"/>
                                        <p:tgtEl>
                                          <p:spTgt spid="7"/>
                                        </p:tgtEl>
                                        <p:attrNameLst>
                                          <p:attrName>ppt_h</p:attrName>
                                        </p:attrNameLst>
                                      </p:cBhvr>
                                      <p:tavLst>
                                        <p:tav tm="0">
                                          <p:val>
                                            <p:strVal val="ppt_h"/>
                                          </p:val>
                                        </p:tav>
                                        <p:tav tm="100000">
                                          <p:val>
                                            <p:fltVal val="0"/>
                                          </p:val>
                                        </p:tav>
                                      </p:tavLst>
                                    </p:anim>
                                    <p:anim calcmode="lin" valueType="num">
                                      <p:cBhvr>
                                        <p:cTn id="28" dur="3000"/>
                                        <p:tgtEl>
                                          <p:spTgt spid="7"/>
                                        </p:tgtEl>
                                        <p:attrNameLst>
                                          <p:attrName>ppt_x</p:attrName>
                                        </p:attrNameLst>
                                      </p:cBhvr>
                                      <p:tavLst>
                                        <p:tav tm="0">
                                          <p:val>
                                            <p:strVal val="ppt_x"/>
                                          </p:val>
                                        </p:tav>
                                        <p:tav tm="100000">
                                          <p:val>
                                            <p:fltVal val="0.5"/>
                                          </p:val>
                                        </p:tav>
                                      </p:tavLst>
                                    </p:anim>
                                    <p:anim calcmode="lin" valueType="num">
                                      <p:cBhvr>
                                        <p:cTn id="29" dur="3000"/>
                                        <p:tgtEl>
                                          <p:spTgt spid="7"/>
                                        </p:tgtEl>
                                        <p:attrNameLst>
                                          <p:attrName>ppt_y</p:attrName>
                                        </p:attrNameLst>
                                      </p:cBhvr>
                                      <p:tavLst>
                                        <p:tav tm="0">
                                          <p:val>
                                            <p:strVal val="ppt_y"/>
                                          </p:val>
                                        </p:tav>
                                        <p:tav tm="100000">
                                          <p:val>
                                            <p:fltVal val="0.5"/>
                                          </p:val>
                                        </p:tav>
                                      </p:tavLst>
                                    </p:anim>
                                    <p:set>
                                      <p:cBhvr>
                                        <p:cTn id="30" dur="1" fill="hold">
                                          <p:stCondLst>
                                            <p:cond delay="2999"/>
                                          </p:stCondLst>
                                        </p:cTn>
                                        <p:tgtEl>
                                          <p:spTgt spid="7"/>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8"/>
                                        </p:tgtEl>
                                        <p:attrNameLst>
                                          <p:attrName>ppt_w</p:attrName>
                                        </p:attrNameLst>
                                      </p:cBhvr>
                                      <p:tavLst>
                                        <p:tav tm="0">
                                          <p:val>
                                            <p:strVal val="ppt_w"/>
                                          </p:val>
                                        </p:tav>
                                        <p:tav tm="100000">
                                          <p:val>
                                            <p:fltVal val="0"/>
                                          </p:val>
                                        </p:tav>
                                      </p:tavLst>
                                    </p:anim>
                                    <p:anim calcmode="lin" valueType="num">
                                      <p:cBhvr>
                                        <p:cTn id="33" dur="3000"/>
                                        <p:tgtEl>
                                          <p:spTgt spid="8"/>
                                        </p:tgtEl>
                                        <p:attrNameLst>
                                          <p:attrName>ppt_h</p:attrName>
                                        </p:attrNameLst>
                                      </p:cBhvr>
                                      <p:tavLst>
                                        <p:tav tm="0">
                                          <p:val>
                                            <p:strVal val="ppt_h"/>
                                          </p:val>
                                        </p:tav>
                                        <p:tav tm="100000">
                                          <p:val>
                                            <p:fltVal val="0"/>
                                          </p:val>
                                        </p:tav>
                                      </p:tavLst>
                                    </p:anim>
                                    <p:anim calcmode="lin" valueType="num">
                                      <p:cBhvr>
                                        <p:cTn id="34" dur="3000"/>
                                        <p:tgtEl>
                                          <p:spTgt spid="8"/>
                                        </p:tgtEl>
                                        <p:attrNameLst>
                                          <p:attrName>ppt_x</p:attrName>
                                        </p:attrNameLst>
                                      </p:cBhvr>
                                      <p:tavLst>
                                        <p:tav tm="0">
                                          <p:val>
                                            <p:strVal val="ppt_x"/>
                                          </p:val>
                                        </p:tav>
                                        <p:tav tm="100000">
                                          <p:val>
                                            <p:fltVal val="0.5"/>
                                          </p:val>
                                        </p:tav>
                                      </p:tavLst>
                                    </p:anim>
                                    <p:anim calcmode="lin" valueType="num">
                                      <p:cBhvr>
                                        <p:cTn id="35" dur="3000"/>
                                        <p:tgtEl>
                                          <p:spTgt spid="8"/>
                                        </p:tgtEl>
                                        <p:attrNameLst>
                                          <p:attrName>ppt_y</p:attrName>
                                        </p:attrNameLst>
                                      </p:cBhvr>
                                      <p:tavLst>
                                        <p:tav tm="0">
                                          <p:val>
                                            <p:strVal val="ppt_y"/>
                                          </p:val>
                                        </p:tav>
                                        <p:tav tm="100000">
                                          <p:val>
                                            <p:fltVal val="0.5"/>
                                          </p:val>
                                        </p:tav>
                                      </p:tavLst>
                                    </p:anim>
                                    <p:set>
                                      <p:cBhvr>
                                        <p:cTn id="36" dur="1" fill="hold">
                                          <p:stCondLst>
                                            <p:cond delay="2999"/>
                                          </p:stCondLst>
                                        </p:cTn>
                                        <p:tgtEl>
                                          <p:spTgt spid="8"/>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7"/>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8"/>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206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8" name="6 Marcador de contenido" descr="si_halo_by_luisbc-d5zp3o6.gif"/>
          <p:cNvPicPr>
            <a:picLocks noChangeAspect="1"/>
          </p:cNvPicPr>
          <p:nvPr/>
        </p:nvPicPr>
        <p:blipFill>
          <a:blip r:embed="rId2">
            <a:lum contrast="10000"/>
          </a:blip>
          <a:stretch>
            <a:fillRect/>
          </a:stretch>
        </p:blipFill>
        <p:spPr>
          <a:xfrm>
            <a:off x="5572132" y="2486031"/>
            <a:ext cx="3857620" cy="4371970"/>
          </a:xfrm>
          <a:prstGeom prst="rect">
            <a:avLst/>
          </a:prstGeom>
        </p:spPr>
      </p:pic>
      <p:sp>
        <p:nvSpPr>
          <p:cNvPr id="10" name="9 CuadroTexto"/>
          <p:cNvSpPr txBox="1"/>
          <p:nvPr/>
        </p:nvSpPr>
        <p:spPr>
          <a:xfrm>
            <a:off x="357158" y="1071546"/>
            <a:ext cx="5357850" cy="5601533"/>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Script MT Bold" pitchFamily="66" charset="0"/>
              </a:rPr>
              <a:t>Existen 343 especies identificadas de colibríes alrededor del mundo, lo que los convierte en la segunda mayor familia de aves en el mundo. Son diferentes de otras aves, y debido a su aerodinámico diseño, es el único tipo de pájaro que puede volar hacia atrás y boca abajo, pues baten sus alas en movimiento circular, en lugar de sólo hacia arriba y abajo.</a:t>
            </a:r>
            <a:br>
              <a:rPr lang="es-ES" sz="2000" b="1" dirty="0" smtClean="0">
                <a:effectLst>
                  <a:outerShdw blurRad="38100" dist="38100" dir="2700000" algn="tl">
                    <a:srgbClr val="000000">
                      <a:alpha val="43137"/>
                    </a:srgbClr>
                  </a:outerShdw>
                </a:effectLst>
                <a:latin typeface="Script MT Bold" pitchFamily="66" charset="0"/>
              </a:rPr>
            </a:br>
            <a:r>
              <a:rPr lang="es-ES" sz="2000" b="1" dirty="0" smtClean="0">
                <a:effectLst>
                  <a:outerShdw blurRad="38100" dist="38100" dir="2700000" algn="tl">
                    <a:srgbClr val="000000">
                      <a:alpha val="43137"/>
                    </a:srgbClr>
                  </a:outerShdw>
                </a:effectLst>
                <a:latin typeface="Script MT Bold" pitchFamily="66" charset="0"/>
              </a:rPr>
              <a:t>El tamaño para los diversos tipos de colibríes  no es absoluto, los más pequeños pesan 2,2 gramos y el más grande unos 20 gramos, por lo que puedes ver no son aves grandes, en absoluto. Sin embargo tienen un cuerpo muy bien diseñado, también tienen una columna vertebral inusual para las aves, bajo las alas y el cuello tienen coloraciones hermosas que se ocultan, a menudo, para ayudarles a mezclarse con su entorno</a:t>
            </a:r>
          </a:p>
          <a:p>
            <a:endParaRPr lang="es-ES" sz="2000" b="1" dirty="0">
              <a:effectLst>
                <a:outerShdw blurRad="38100" dist="38100" dir="2700000" algn="tl">
                  <a:srgbClr val="000000">
                    <a:alpha val="43137"/>
                  </a:srgbClr>
                </a:outerShdw>
              </a:effectLst>
              <a:latin typeface="Script MT Bold" pitchFamily="66" charset="0"/>
            </a:endParaRPr>
          </a:p>
        </p:txBody>
      </p:sp>
      <p:sp>
        <p:nvSpPr>
          <p:cNvPr id="11" name="10 CuadroTexto"/>
          <p:cNvSpPr txBox="1"/>
          <p:nvPr/>
        </p:nvSpPr>
        <p:spPr>
          <a:xfrm>
            <a:off x="1785918" y="357166"/>
            <a:ext cx="5013167" cy="1323439"/>
          </a:xfrm>
          <a:prstGeom prst="rect">
            <a:avLst/>
          </a:prstGeom>
          <a:noFill/>
        </p:spPr>
        <p:txBody>
          <a:bodyPr wrap="non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s-ES" sz="4000" b="1"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Forte" pitchFamily="66" charset="0"/>
              </a:rPr>
              <a:t>El  Picaflor  O Colibrí</a:t>
            </a:r>
          </a:p>
          <a:p>
            <a:endParaRPr lang="es-ES" sz="4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Forte" pitchFamily="66" charset="0"/>
            </a:endParaRPr>
          </a:p>
        </p:txBody>
      </p:sp>
      <p:sp>
        <p:nvSpPr>
          <p:cNvPr id="9" name="8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6CC82"/>
              </a:gs>
              <a:gs pos="50000">
                <a:schemeClr val="accent6">
                  <a:lumMod val="50000"/>
                  <a:shade val="67500"/>
                  <a:satMod val="115000"/>
                </a:schemeClr>
              </a:gs>
              <a:gs pos="100000">
                <a:schemeClr val="accent6">
                  <a:lumMod val="50000"/>
                  <a:shade val="100000"/>
                  <a:satMod val="115000"/>
                </a:schemeClr>
              </a:gs>
            </a:gsLst>
            <a:lin ang="16200000" scaled="1"/>
            <a:tileRect/>
          </a:gradFill>
        </p:spPr>
        <p:txBody>
          <a:bodyPr/>
          <a:lstStyle/>
          <a:p>
            <a:endParaRPr lang="es-ES" dirty="0"/>
          </a:p>
        </p:txBody>
      </p:sp>
      <p:pic>
        <p:nvPicPr>
          <p:cNvPr id="4" name="3 Imagen" descr="0(9).jpg"/>
          <p:cNvPicPr>
            <a:picLocks noChangeAspect="1"/>
          </p:cNvPicPr>
          <p:nvPr/>
        </p:nvPicPr>
        <p:blipFill>
          <a:blip r:embed="rId2"/>
          <a:stretch>
            <a:fillRect/>
          </a:stretch>
        </p:blipFill>
        <p:spPr>
          <a:xfrm>
            <a:off x="-26789" y="0"/>
            <a:ext cx="9170789" cy="6858000"/>
          </a:xfrm>
          <a:prstGeom prst="rect">
            <a:avLst/>
          </a:prstGeom>
        </p:spPr>
      </p:pic>
      <p:sp>
        <p:nvSpPr>
          <p:cNvPr id="7" name="6 Anillo"/>
          <p:cNvSpPr/>
          <p:nvPr/>
        </p:nvSpPr>
        <p:spPr>
          <a:xfrm>
            <a:off x="-1"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28595"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857223"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214413"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643041"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000231"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428859"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714643"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3143239"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3571867"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3929057"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4357685"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4714875"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5143503"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5572163"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6000759"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429387"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786577"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7215205"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7572395"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8001023" y="1928802"/>
            <a:ext cx="928662"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8358213" y="1928802"/>
            <a:ext cx="785787" cy="3286148"/>
          </a:xfrm>
          <a:prstGeom prst="donut">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0-#ppt_w/2"/>
                                          </p:val>
                                        </p:tav>
                                        <p:tav tm="100000">
                                          <p:val>
                                            <p:strVal val="#ppt_x"/>
                                          </p:val>
                                        </p:tav>
                                      </p:tavLst>
                                    </p:anim>
                                    <p:anim calcmode="lin" valueType="num">
                                      <p:cBhvr additive="base">
                                        <p:cTn id="43" dur="3000" fill="hold"/>
                                        <p:tgtEl>
                                          <p:spTgt spid="2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3000" fill="hold"/>
                                        <p:tgtEl>
                                          <p:spTgt spid="24"/>
                                        </p:tgtEl>
                                        <p:attrNameLst>
                                          <p:attrName>ppt_x</p:attrName>
                                        </p:attrNameLst>
                                      </p:cBhvr>
                                      <p:tavLst>
                                        <p:tav tm="0">
                                          <p:val>
                                            <p:strVal val="0-#ppt_w/2"/>
                                          </p:val>
                                        </p:tav>
                                        <p:tav tm="100000">
                                          <p:val>
                                            <p:strVal val="#ppt_x"/>
                                          </p:val>
                                        </p:tav>
                                      </p:tavLst>
                                    </p:anim>
                                    <p:anim calcmode="lin" valueType="num">
                                      <p:cBhvr additive="base">
                                        <p:cTn id="51" dur="3000" fill="hold"/>
                                        <p:tgtEl>
                                          <p:spTgt spid="2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0-#ppt_w/2"/>
                                          </p:val>
                                        </p:tav>
                                        <p:tav tm="100000">
                                          <p:val>
                                            <p:strVal val="#ppt_x"/>
                                          </p:val>
                                        </p:tav>
                                      </p:tavLst>
                                    </p:anim>
                                    <p:anim calcmode="lin" valueType="num">
                                      <p:cBhvr additive="base">
                                        <p:cTn id="55" dur="3000" fill="hold"/>
                                        <p:tgtEl>
                                          <p:spTgt spid="2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3000" fill="hold"/>
                                        <p:tgtEl>
                                          <p:spTgt spid="26"/>
                                        </p:tgtEl>
                                        <p:attrNameLst>
                                          <p:attrName>ppt_x</p:attrName>
                                        </p:attrNameLst>
                                      </p:cBhvr>
                                      <p:tavLst>
                                        <p:tav tm="0">
                                          <p:val>
                                            <p:strVal val="0-#ppt_w/2"/>
                                          </p:val>
                                        </p:tav>
                                        <p:tav tm="100000">
                                          <p:val>
                                            <p:strVal val="#ppt_x"/>
                                          </p:val>
                                        </p:tav>
                                      </p:tavLst>
                                    </p:anim>
                                    <p:anim calcmode="lin" valueType="num">
                                      <p:cBhvr additive="base">
                                        <p:cTn id="59" dur="3000" fill="hold"/>
                                        <p:tgtEl>
                                          <p:spTgt spid="2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3000" fill="hold"/>
                                        <p:tgtEl>
                                          <p:spTgt spid="27"/>
                                        </p:tgtEl>
                                        <p:attrNameLst>
                                          <p:attrName>ppt_x</p:attrName>
                                        </p:attrNameLst>
                                      </p:cBhvr>
                                      <p:tavLst>
                                        <p:tav tm="0">
                                          <p:val>
                                            <p:strVal val="0-#ppt_w/2"/>
                                          </p:val>
                                        </p:tav>
                                        <p:tav tm="100000">
                                          <p:val>
                                            <p:strVal val="#ppt_x"/>
                                          </p:val>
                                        </p:tav>
                                      </p:tavLst>
                                    </p:anim>
                                    <p:anim calcmode="lin" valueType="num">
                                      <p:cBhvr additive="base">
                                        <p:cTn id="63" dur="3000" fill="hold"/>
                                        <p:tgtEl>
                                          <p:spTgt spid="27"/>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additive="base">
                                        <p:cTn id="66" dur="3000" fill="hold"/>
                                        <p:tgtEl>
                                          <p:spTgt spid="28"/>
                                        </p:tgtEl>
                                        <p:attrNameLst>
                                          <p:attrName>ppt_x</p:attrName>
                                        </p:attrNameLst>
                                      </p:cBhvr>
                                      <p:tavLst>
                                        <p:tav tm="0">
                                          <p:val>
                                            <p:strVal val="0-#ppt_w/2"/>
                                          </p:val>
                                        </p:tav>
                                        <p:tav tm="100000">
                                          <p:val>
                                            <p:strVal val="#ppt_x"/>
                                          </p:val>
                                        </p:tav>
                                      </p:tavLst>
                                    </p:anim>
                                    <p:anim calcmode="lin" valueType="num">
                                      <p:cBhvr additive="base">
                                        <p:cTn id="67" dur="3000" fill="hold"/>
                                        <p:tgtEl>
                                          <p:spTgt spid="28"/>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cBhvr additive="base">
                                        <p:cTn id="70" dur="3000" fill="hold"/>
                                        <p:tgtEl>
                                          <p:spTgt spid="29"/>
                                        </p:tgtEl>
                                        <p:attrNameLst>
                                          <p:attrName>ppt_x</p:attrName>
                                        </p:attrNameLst>
                                      </p:cBhvr>
                                      <p:tavLst>
                                        <p:tav tm="0">
                                          <p:val>
                                            <p:strVal val="0-#ppt_w/2"/>
                                          </p:val>
                                        </p:tav>
                                        <p:tav tm="100000">
                                          <p:val>
                                            <p:strVal val="#ppt_x"/>
                                          </p:val>
                                        </p:tav>
                                      </p:tavLst>
                                    </p:anim>
                                    <p:anim calcmode="lin" valueType="num">
                                      <p:cBhvr additive="base">
                                        <p:cTn id="71" dur="3000" fill="hold"/>
                                        <p:tgtEl>
                                          <p:spTgt spid="29"/>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30"/>
                                        </p:tgtEl>
                                        <p:attrNameLst>
                                          <p:attrName>style.visibility</p:attrName>
                                        </p:attrNameLst>
                                      </p:cBhvr>
                                      <p:to>
                                        <p:strVal val="visible"/>
                                      </p:to>
                                    </p:set>
                                    <p:anim calcmode="lin" valueType="num">
                                      <p:cBhvr additive="base">
                                        <p:cTn id="74" dur="3000" fill="hold"/>
                                        <p:tgtEl>
                                          <p:spTgt spid="30"/>
                                        </p:tgtEl>
                                        <p:attrNameLst>
                                          <p:attrName>ppt_x</p:attrName>
                                        </p:attrNameLst>
                                      </p:cBhvr>
                                      <p:tavLst>
                                        <p:tav tm="0">
                                          <p:val>
                                            <p:strVal val="0-#ppt_w/2"/>
                                          </p:val>
                                        </p:tav>
                                        <p:tav tm="100000">
                                          <p:val>
                                            <p:strVal val="#ppt_x"/>
                                          </p:val>
                                        </p:tav>
                                      </p:tavLst>
                                    </p:anim>
                                    <p:anim calcmode="lin" valueType="num">
                                      <p:cBhvr additive="base">
                                        <p:cTn id="75" dur="3000" fill="hold"/>
                                        <p:tgtEl>
                                          <p:spTgt spid="30"/>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31"/>
                                        </p:tgtEl>
                                        <p:attrNameLst>
                                          <p:attrName>style.visibility</p:attrName>
                                        </p:attrNameLst>
                                      </p:cBhvr>
                                      <p:to>
                                        <p:strVal val="visible"/>
                                      </p:to>
                                    </p:set>
                                    <p:anim calcmode="lin" valueType="num">
                                      <p:cBhvr additive="base">
                                        <p:cTn id="78" dur="3000" fill="hold"/>
                                        <p:tgtEl>
                                          <p:spTgt spid="31"/>
                                        </p:tgtEl>
                                        <p:attrNameLst>
                                          <p:attrName>ppt_x</p:attrName>
                                        </p:attrNameLst>
                                      </p:cBhvr>
                                      <p:tavLst>
                                        <p:tav tm="0">
                                          <p:val>
                                            <p:strVal val="0-#ppt_w/2"/>
                                          </p:val>
                                        </p:tav>
                                        <p:tav tm="100000">
                                          <p:val>
                                            <p:strVal val="#ppt_x"/>
                                          </p:val>
                                        </p:tav>
                                      </p:tavLst>
                                    </p:anim>
                                    <p:anim calcmode="lin" valueType="num">
                                      <p:cBhvr additive="base">
                                        <p:cTn id="79" dur="3000" fill="hold"/>
                                        <p:tgtEl>
                                          <p:spTgt spid="31"/>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32"/>
                                        </p:tgtEl>
                                        <p:attrNameLst>
                                          <p:attrName>style.visibility</p:attrName>
                                        </p:attrNameLst>
                                      </p:cBhvr>
                                      <p:to>
                                        <p:strVal val="visible"/>
                                      </p:to>
                                    </p:set>
                                    <p:anim calcmode="lin" valueType="num">
                                      <p:cBhvr additive="base">
                                        <p:cTn id="82" dur="3000" fill="hold"/>
                                        <p:tgtEl>
                                          <p:spTgt spid="32"/>
                                        </p:tgtEl>
                                        <p:attrNameLst>
                                          <p:attrName>ppt_x</p:attrName>
                                        </p:attrNameLst>
                                      </p:cBhvr>
                                      <p:tavLst>
                                        <p:tav tm="0">
                                          <p:val>
                                            <p:strVal val="0-#ppt_w/2"/>
                                          </p:val>
                                        </p:tav>
                                        <p:tav tm="100000">
                                          <p:val>
                                            <p:strVal val="#ppt_x"/>
                                          </p:val>
                                        </p:tav>
                                      </p:tavLst>
                                    </p:anim>
                                    <p:anim calcmode="lin" valueType="num">
                                      <p:cBhvr additive="base">
                                        <p:cTn id="83" dur="3000" fill="hold"/>
                                        <p:tgtEl>
                                          <p:spTgt spid="32"/>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33"/>
                                        </p:tgtEl>
                                        <p:attrNameLst>
                                          <p:attrName>style.visibility</p:attrName>
                                        </p:attrNameLst>
                                      </p:cBhvr>
                                      <p:to>
                                        <p:strVal val="visible"/>
                                      </p:to>
                                    </p:set>
                                    <p:anim calcmode="lin" valueType="num">
                                      <p:cBhvr additive="base">
                                        <p:cTn id="86" dur="3000" fill="hold"/>
                                        <p:tgtEl>
                                          <p:spTgt spid="33"/>
                                        </p:tgtEl>
                                        <p:attrNameLst>
                                          <p:attrName>ppt_x</p:attrName>
                                        </p:attrNameLst>
                                      </p:cBhvr>
                                      <p:tavLst>
                                        <p:tav tm="0">
                                          <p:val>
                                            <p:strVal val="0-#ppt_w/2"/>
                                          </p:val>
                                        </p:tav>
                                        <p:tav tm="100000">
                                          <p:val>
                                            <p:strVal val="#ppt_x"/>
                                          </p:val>
                                        </p:tav>
                                      </p:tavLst>
                                    </p:anim>
                                    <p:anim calcmode="lin" valueType="num">
                                      <p:cBhvr additive="base">
                                        <p:cTn id="87" dur="3000" fill="hold"/>
                                        <p:tgtEl>
                                          <p:spTgt spid="33"/>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34"/>
                                        </p:tgtEl>
                                        <p:attrNameLst>
                                          <p:attrName>style.visibility</p:attrName>
                                        </p:attrNameLst>
                                      </p:cBhvr>
                                      <p:to>
                                        <p:strVal val="visible"/>
                                      </p:to>
                                    </p:set>
                                    <p:anim calcmode="lin" valueType="num">
                                      <p:cBhvr additive="base">
                                        <p:cTn id="90" dur="3000" fill="hold"/>
                                        <p:tgtEl>
                                          <p:spTgt spid="34"/>
                                        </p:tgtEl>
                                        <p:attrNameLst>
                                          <p:attrName>ppt_x</p:attrName>
                                        </p:attrNameLst>
                                      </p:cBhvr>
                                      <p:tavLst>
                                        <p:tav tm="0">
                                          <p:val>
                                            <p:strVal val="0-#ppt_w/2"/>
                                          </p:val>
                                        </p:tav>
                                        <p:tav tm="100000">
                                          <p:val>
                                            <p:strVal val="#ppt_x"/>
                                          </p:val>
                                        </p:tav>
                                      </p:tavLst>
                                    </p:anim>
                                    <p:anim calcmode="lin" valueType="num">
                                      <p:cBhvr additive="base">
                                        <p:cTn id="91" dur="3000" fill="hold"/>
                                        <p:tgtEl>
                                          <p:spTgt spid="34"/>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35"/>
                                        </p:tgtEl>
                                        <p:attrNameLst>
                                          <p:attrName>style.visibility</p:attrName>
                                        </p:attrNameLst>
                                      </p:cBhvr>
                                      <p:to>
                                        <p:strVal val="visible"/>
                                      </p:to>
                                    </p:set>
                                    <p:anim calcmode="lin" valueType="num">
                                      <p:cBhvr additive="base">
                                        <p:cTn id="94" dur="3000" fill="hold"/>
                                        <p:tgtEl>
                                          <p:spTgt spid="35"/>
                                        </p:tgtEl>
                                        <p:attrNameLst>
                                          <p:attrName>ppt_x</p:attrName>
                                        </p:attrNameLst>
                                      </p:cBhvr>
                                      <p:tavLst>
                                        <p:tav tm="0">
                                          <p:val>
                                            <p:strVal val="0-#ppt_w/2"/>
                                          </p:val>
                                        </p:tav>
                                        <p:tav tm="100000">
                                          <p:val>
                                            <p:strVal val="#ppt_x"/>
                                          </p:val>
                                        </p:tav>
                                      </p:tavLst>
                                    </p:anim>
                                    <p:anim calcmode="lin" valueType="num">
                                      <p:cBhvr additive="base">
                                        <p:cTn id="95" dur="3000" fill="hold"/>
                                        <p:tgtEl>
                                          <p:spTgt spid="35"/>
                                        </p:tgtEl>
                                        <p:attrNameLst>
                                          <p:attrName>ppt_y</p:attrName>
                                        </p:attrNameLst>
                                      </p:cBhvr>
                                      <p:tavLst>
                                        <p:tav tm="0">
                                          <p:val>
                                            <p:strVal val="#ppt_y"/>
                                          </p:val>
                                        </p:tav>
                                        <p:tav tm="100000">
                                          <p:val>
                                            <p:strVal val="#ppt_y"/>
                                          </p:val>
                                        </p:tav>
                                      </p:tavLst>
                                    </p:anim>
                                  </p:childTnLst>
                                </p:cTn>
                              </p:par>
                              <p:par>
                                <p:cTn id="96" presetID="8" presetClass="emph" presetSubtype="0" fill="hold" grpId="1" nodeType="withEffect">
                                  <p:stCondLst>
                                    <p:cond delay="0"/>
                                  </p:stCondLst>
                                  <p:childTnLst>
                                    <p:animRot by="21600000">
                                      <p:cBhvr>
                                        <p:cTn id="97" dur="3000" fill="hold"/>
                                        <p:tgtEl>
                                          <p:spTgt spid="7"/>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1"/>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2"/>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3"/>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5"/>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6"/>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7"/>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9"/>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30"/>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31"/>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32"/>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33"/>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34"/>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35"/>
                                        </p:tgtEl>
                                        <p:attrNameLst>
                                          <p:attrName>r</p:attrName>
                                        </p:attrNameLst>
                                      </p:cBhvr>
                                    </p:animRot>
                                  </p:childTnLst>
                                </p:cTn>
                              </p:par>
                            </p:childTnLst>
                          </p:cTn>
                        </p:par>
                        <p:par>
                          <p:cTn id="140" fill="hold">
                            <p:stCondLst>
                              <p:cond delay="3000"/>
                            </p:stCondLst>
                            <p:childTnLst>
                              <p:par>
                                <p:cTn id="141" presetID="2" presetClass="exit" presetSubtype="8" fill="hold" grpId="2" nodeType="after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ppt_y"/>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0-ppt_w/2"/>
                                          </p:val>
                                        </p:tav>
                                      </p:tavLst>
                                    </p:anim>
                                    <p:anim calcmode="lin" valueType="num">
                                      <p:cBhvr additive="base">
                                        <p:cTn id="151" dur="3000"/>
                                        <p:tgtEl>
                                          <p:spTgt spid="9"/>
                                        </p:tgtEl>
                                        <p:attrNameLst>
                                          <p:attrName>ppt_y</p:attrName>
                                        </p:attrNameLst>
                                      </p:cBhvr>
                                      <p:tavLst>
                                        <p:tav tm="0">
                                          <p:val>
                                            <p:strVal val="ppt_y"/>
                                          </p:val>
                                        </p:tav>
                                        <p:tav tm="100000">
                                          <p:val>
                                            <p:strVal val="ppt_y"/>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ppt_y"/>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1"/>
                                        </p:tgtEl>
                                        <p:attrNameLst>
                                          <p:attrName>ppt_x</p:attrName>
                                        </p:attrNameLst>
                                      </p:cBhvr>
                                      <p:tavLst>
                                        <p:tav tm="0">
                                          <p:val>
                                            <p:strVal val="ppt_x"/>
                                          </p:val>
                                        </p:tav>
                                        <p:tav tm="100000">
                                          <p:val>
                                            <p:strVal val="0-ppt_w/2"/>
                                          </p:val>
                                        </p:tav>
                                      </p:tavLst>
                                    </p:anim>
                                    <p:anim calcmode="lin" valueType="num">
                                      <p:cBhvr additive="base">
                                        <p:cTn id="159" dur="3000"/>
                                        <p:tgtEl>
                                          <p:spTgt spid="11"/>
                                        </p:tgtEl>
                                        <p:attrNameLst>
                                          <p:attrName>ppt_y</p:attrName>
                                        </p:attrNameLst>
                                      </p:cBhvr>
                                      <p:tavLst>
                                        <p:tav tm="0">
                                          <p:val>
                                            <p:strVal val="ppt_y"/>
                                          </p:val>
                                        </p:tav>
                                        <p:tav tm="100000">
                                          <p:val>
                                            <p:strVal val="ppt_y"/>
                                          </p:val>
                                        </p:tav>
                                      </p:tavLst>
                                    </p:anim>
                                    <p:set>
                                      <p:cBhvr>
                                        <p:cTn id="160" dur="1" fill="hold">
                                          <p:stCondLst>
                                            <p:cond delay="2999"/>
                                          </p:stCondLst>
                                        </p:cTn>
                                        <p:tgtEl>
                                          <p:spTgt spid="11"/>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2"/>
                                        </p:tgtEl>
                                        <p:attrNameLst>
                                          <p:attrName>ppt_x</p:attrName>
                                        </p:attrNameLst>
                                      </p:cBhvr>
                                      <p:tavLst>
                                        <p:tav tm="0">
                                          <p:val>
                                            <p:strVal val="ppt_x"/>
                                          </p:val>
                                        </p:tav>
                                        <p:tav tm="100000">
                                          <p:val>
                                            <p:strVal val="0-ppt_w/2"/>
                                          </p:val>
                                        </p:tav>
                                      </p:tavLst>
                                    </p:anim>
                                    <p:anim calcmode="lin" valueType="num">
                                      <p:cBhvr additive="base">
                                        <p:cTn id="163" dur="3000"/>
                                        <p:tgtEl>
                                          <p:spTgt spid="12"/>
                                        </p:tgtEl>
                                        <p:attrNameLst>
                                          <p:attrName>ppt_y</p:attrName>
                                        </p:attrNameLst>
                                      </p:cBhvr>
                                      <p:tavLst>
                                        <p:tav tm="0">
                                          <p:val>
                                            <p:strVal val="ppt_y"/>
                                          </p:val>
                                        </p:tav>
                                        <p:tav tm="100000">
                                          <p:val>
                                            <p:strVal val="ppt_y"/>
                                          </p:val>
                                        </p:tav>
                                      </p:tavLst>
                                    </p:anim>
                                    <p:set>
                                      <p:cBhvr>
                                        <p:cTn id="164" dur="1" fill="hold">
                                          <p:stCondLst>
                                            <p:cond delay="2999"/>
                                          </p:stCondLst>
                                        </p:cTn>
                                        <p:tgtEl>
                                          <p:spTgt spid="12"/>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0-ppt_w/2"/>
                                          </p:val>
                                        </p:tav>
                                      </p:tavLst>
                                    </p:anim>
                                    <p:anim calcmode="lin" valueType="num">
                                      <p:cBhvr additive="base">
                                        <p:cTn id="167" dur="3000"/>
                                        <p:tgtEl>
                                          <p:spTgt spid="13"/>
                                        </p:tgtEl>
                                        <p:attrNameLst>
                                          <p:attrName>ppt_y</p:attrName>
                                        </p:attrNameLst>
                                      </p:cBhvr>
                                      <p:tavLst>
                                        <p:tav tm="0">
                                          <p:val>
                                            <p:strVal val="ppt_y"/>
                                          </p:val>
                                        </p:tav>
                                        <p:tav tm="100000">
                                          <p:val>
                                            <p:strVal val="ppt_y"/>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21"/>
                                        </p:tgtEl>
                                        <p:attrNameLst>
                                          <p:attrName>ppt_x</p:attrName>
                                        </p:attrNameLst>
                                      </p:cBhvr>
                                      <p:tavLst>
                                        <p:tav tm="0">
                                          <p:val>
                                            <p:strVal val="ppt_x"/>
                                          </p:val>
                                        </p:tav>
                                        <p:tav tm="100000">
                                          <p:val>
                                            <p:strVal val="0-ppt_w/2"/>
                                          </p:val>
                                        </p:tav>
                                      </p:tavLst>
                                    </p:anim>
                                    <p:anim calcmode="lin" valueType="num">
                                      <p:cBhvr additive="base">
                                        <p:cTn id="171" dur="3000"/>
                                        <p:tgtEl>
                                          <p:spTgt spid="21"/>
                                        </p:tgtEl>
                                        <p:attrNameLst>
                                          <p:attrName>ppt_y</p:attrName>
                                        </p:attrNameLst>
                                      </p:cBhvr>
                                      <p:tavLst>
                                        <p:tav tm="0">
                                          <p:val>
                                            <p:strVal val="ppt_y"/>
                                          </p:val>
                                        </p:tav>
                                        <p:tav tm="100000">
                                          <p:val>
                                            <p:strVal val="ppt_y"/>
                                          </p:val>
                                        </p:tav>
                                      </p:tavLst>
                                    </p:anim>
                                    <p:set>
                                      <p:cBhvr>
                                        <p:cTn id="172" dur="1" fill="hold">
                                          <p:stCondLst>
                                            <p:cond delay="2999"/>
                                          </p:stCondLst>
                                        </p:cTn>
                                        <p:tgtEl>
                                          <p:spTgt spid="21"/>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22"/>
                                        </p:tgtEl>
                                        <p:attrNameLst>
                                          <p:attrName>ppt_x</p:attrName>
                                        </p:attrNameLst>
                                      </p:cBhvr>
                                      <p:tavLst>
                                        <p:tav tm="0">
                                          <p:val>
                                            <p:strVal val="ppt_x"/>
                                          </p:val>
                                        </p:tav>
                                        <p:tav tm="100000">
                                          <p:val>
                                            <p:strVal val="0-ppt_w/2"/>
                                          </p:val>
                                        </p:tav>
                                      </p:tavLst>
                                    </p:anim>
                                    <p:anim calcmode="lin" valueType="num">
                                      <p:cBhvr additive="base">
                                        <p:cTn id="175" dur="3000"/>
                                        <p:tgtEl>
                                          <p:spTgt spid="22"/>
                                        </p:tgtEl>
                                        <p:attrNameLst>
                                          <p:attrName>ppt_y</p:attrName>
                                        </p:attrNameLst>
                                      </p:cBhvr>
                                      <p:tavLst>
                                        <p:tav tm="0">
                                          <p:val>
                                            <p:strVal val="ppt_y"/>
                                          </p:val>
                                        </p:tav>
                                        <p:tav tm="100000">
                                          <p:val>
                                            <p:strVal val="ppt_y"/>
                                          </p:val>
                                        </p:tav>
                                      </p:tavLst>
                                    </p:anim>
                                    <p:set>
                                      <p:cBhvr>
                                        <p:cTn id="176" dur="1" fill="hold">
                                          <p:stCondLst>
                                            <p:cond delay="2999"/>
                                          </p:stCondLst>
                                        </p:cTn>
                                        <p:tgtEl>
                                          <p:spTgt spid="22"/>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23"/>
                                        </p:tgtEl>
                                        <p:attrNameLst>
                                          <p:attrName>ppt_x</p:attrName>
                                        </p:attrNameLst>
                                      </p:cBhvr>
                                      <p:tavLst>
                                        <p:tav tm="0">
                                          <p:val>
                                            <p:strVal val="ppt_x"/>
                                          </p:val>
                                        </p:tav>
                                        <p:tav tm="100000">
                                          <p:val>
                                            <p:strVal val="0-ppt_w/2"/>
                                          </p:val>
                                        </p:tav>
                                      </p:tavLst>
                                    </p:anim>
                                    <p:anim calcmode="lin" valueType="num">
                                      <p:cBhvr additive="base">
                                        <p:cTn id="179" dur="3000"/>
                                        <p:tgtEl>
                                          <p:spTgt spid="23"/>
                                        </p:tgtEl>
                                        <p:attrNameLst>
                                          <p:attrName>ppt_y</p:attrName>
                                        </p:attrNameLst>
                                      </p:cBhvr>
                                      <p:tavLst>
                                        <p:tav tm="0">
                                          <p:val>
                                            <p:strVal val="ppt_y"/>
                                          </p:val>
                                        </p:tav>
                                        <p:tav tm="100000">
                                          <p:val>
                                            <p:strVal val="ppt_y"/>
                                          </p:val>
                                        </p:tav>
                                      </p:tavLst>
                                    </p:anim>
                                    <p:set>
                                      <p:cBhvr>
                                        <p:cTn id="180" dur="1" fill="hold">
                                          <p:stCondLst>
                                            <p:cond delay="2999"/>
                                          </p:stCondLst>
                                        </p:cTn>
                                        <p:tgtEl>
                                          <p:spTgt spid="23"/>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24"/>
                                        </p:tgtEl>
                                        <p:attrNameLst>
                                          <p:attrName>ppt_x</p:attrName>
                                        </p:attrNameLst>
                                      </p:cBhvr>
                                      <p:tavLst>
                                        <p:tav tm="0">
                                          <p:val>
                                            <p:strVal val="ppt_x"/>
                                          </p:val>
                                        </p:tav>
                                        <p:tav tm="100000">
                                          <p:val>
                                            <p:strVal val="0-ppt_w/2"/>
                                          </p:val>
                                        </p:tav>
                                      </p:tavLst>
                                    </p:anim>
                                    <p:anim calcmode="lin" valueType="num">
                                      <p:cBhvr additive="base">
                                        <p:cTn id="183" dur="3000"/>
                                        <p:tgtEl>
                                          <p:spTgt spid="24"/>
                                        </p:tgtEl>
                                        <p:attrNameLst>
                                          <p:attrName>ppt_y</p:attrName>
                                        </p:attrNameLst>
                                      </p:cBhvr>
                                      <p:tavLst>
                                        <p:tav tm="0">
                                          <p:val>
                                            <p:strVal val="ppt_y"/>
                                          </p:val>
                                        </p:tav>
                                        <p:tav tm="100000">
                                          <p:val>
                                            <p:strVal val="ppt_y"/>
                                          </p:val>
                                        </p:tav>
                                      </p:tavLst>
                                    </p:anim>
                                    <p:set>
                                      <p:cBhvr>
                                        <p:cTn id="184" dur="1" fill="hold">
                                          <p:stCondLst>
                                            <p:cond delay="2999"/>
                                          </p:stCondLst>
                                        </p:cTn>
                                        <p:tgtEl>
                                          <p:spTgt spid="24"/>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25"/>
                                        </p:tgtEl>
                                        <p:attrNameLst>
                                          <p:attrName>ppt_x</p:attrName>
                                        </p:attrNameLst>
                                      </p:cBhvr>
                                      <p:tavLst>
                                        <p:tav tm="0">
                                          <p:val>
                                            <p:strVal val="ppt_x"/>
                                          </p:val>
                                        </p:tav>
                                        <p:tav tm="100000">
                                          <p:val>
                                            <p:strVal val="0-ppt_w/2"/>
                                          </p:val>
                                        </p:tav>
                                      </p:tavLst>
                                    </p:anim>
                                    <p:anim calcmode="lin" valueType="num">
                                      <p:cBhvr additive="base">
                                        <p:cTn id="187" dur="3000"/>
                                        <p:tgtEl>
                                          <p:spTgt spid="25"/>
                                        </p:tgtEl>
                                        <p:attrNameLst>
                                          <p:attrName>ppt_y</p:attrName>
                                        </p:attrNameLst>
                                      </p:cBhvr>
                                      <p:tavLst>
                                        <p:tav tm="0">
                                          <p:val>
                                            <p:strVal val="ppt_y"/>
                                          </p:val>
                                        </p:tav>
                                        <p:tav tm="100000">
                                          <p:val>
                                            <p:strVal val="ppt_y"/>
                                          </p:val>
                                        </p:tav>
                                      </p:tavLst>
                                    </p:anim>
                                    <p:set>
                                      <p:cBhvr>
                                        <p:cTn id="188" dur="1" fill="hold">
                                          <p:stCondLst>
                                            <p:cond delay="2999"/>
                                          </p:stCondLst>
                                        </p:cTn>
                                        <p:tgtEl>
                                          <p:spTgt spid="25"/>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26"/>
                                        </p:tgtEl>
                                        <p:attrNameLst>
                                          <p:attrName>ppt_x</p:attrName>
                                        </p:attrNameLst>
                                      </p:cBhvr>
                                      <p:tavLst>
                                        <p:tav tm="0">
                                          <p:val>
                                            <p:strVal val="ppt_x"/>
                                          </p:val>
                                        </p:tav>
                                        <p:tav tm="100000">
                                          <p:val>
                                            <p:strVal val="0-ppt_w/2"/>
                                          </p:val>
                                        </p:tav>
                                      </p:tavLst>
                                    </p:anim>
                                    <p:anim calcmode="lin" valueType="num">
                                      <p:cBhvr additive="base">
                                        <p:cTn id="191" dur="3000"/>
                                        <p:tgtEl>
                                          <p:spTgt spid="26"/>
                                        </p:tgtEl>
                                        <p:attrNameLst>
                                          <p:attrName>ppt_y</p:attrName>
                                        </p:attrNameLst>
                                      </p:cBhvr>
                                      <p:tavLst>
                                        <p:tav tm="0">
                                          <p:val>
                                            <p:strVal val="ppt_y"/>
                                          </p:val>
                                        </p:tav>
                                        <p:tav tm="100000">
                                          <p:val>
                                            <p:strVal val="ppt_y"/>
                                          </p:val>
                                        </p:tav>
                                      </p:tavLst>
                                    </p:anim>
                                    <p:set>
                                      <p:cBhvr>
                                        <p:cTn id="192" dur="1" fill="hold">
                                          <p:stCondLst>
                                            <p:cond delay="2999"/>
                                          </p:stCondLst>
                                        </p:cTn>
                                        <p:tgtEl>
                                          <p:spTgt spid="26"/>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27"/>
                                        </p:tgtEl>
                                        <p:attrNameLst>
                                          <p:attrName>ppt_x</p:attrName>
                                        </p:attrNameLst>
                                      </p:cBhvr>
                                      <p:tavLst>
                                        <p:tav tm="0">
                                          <p:val>
                                            <p:strVal val="ppt_x"/>
                                          </p:val>
                                        </p:tav>
                                        <p:tav tm="100000">
                                          <p:val>
                                            <p:strVal val="0-ppt_w/2"/>
                                          </p:val>
                                        </p:tav>
                                      </p:tavLst>
                                    </p:anim>
                                    <p:anim calcmode="lin" valueType="num">
                                      <p:cBhvr additive="base">
                                        <p:cTn id="195" dur="3000"/>
                                        <p:tgtEl>
                                          <p:spTgt spid="27"/>
                                        </p:tgtEl>
                                        <p:attrNameLst>
                                          <p:attrName>ppt_y</p:attrName>
                                        </p:attrNameLst>
                                      </p:cBhvr>
                                      <p:tavLst>
                                        <p:tav tm="0">
                                          <p:val>
                                            <p:strVal val="ppt_y"/>
                                          </p:val>
                                        </p:tav>
                                        <p:tav tm="100000">
                                          <p:val>
                                            <p:strVal val="ppt_y"/>
                                          </p:val>
                                        </p:tav>
                                      </p:tavLst>
                                    </p:anim>
                                    <p:set>
                                      <p:cBhvr>
                                        <p:cTn id="196" dur="1" fill="hold">
                                          <p:stCondLst>
                                            <p:cond delay="2999"/>
                                          </p:stCondLst>
                                        </p:cTn>
                                        <p:tgtEl>
                                          <p:spTgt spid="27"/>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28"/>
                                        </p:tgtEl>
                                        <p:attrNameLst>
                                          <p:attrName>ppt_x</p:attrName>
                                        </p:attrNameLst>
                                      </p:cBhvr>
                                      <p:tavLst>
                                        <p:tav tm="0">
                                          <p:val>
                                            <p:strVal val="ppt_x"/>
                                          </p:val>
                                        </p:tav>
                                        <p:tav tm="100000">
                                          <p:val>
                                            <p:strVal val="0-ppt_w/2"/>
                                          </p:val>
                                        </p:tav>
                                      </p:tavLst>
                                    </p:anim>
                                    <p:anim calcmode="lin" valueType="num">
                                      <p:cBhvr additive="base">
                                        <p:cTn id="199" dur="3000"/>
                                        <p:tgtEl>
                                          <p:spTgt spid="28"/>
                                        </p:tgtEl>
                                        <p:attrNameLst>
                                          <p:attrName>ppt_y</p:attrName>
                                        </p:attrNameLst>
                                      </p:cBhvr>
                                      <p:tavLst>
                                        <p:tav tm="0">
                                          <p:val>
                                            <p:strVal val="ppt_y"/>
                                          </p:val>
                                        </p:tav>
                                        <p:tav tm="100000">
                                          <p:val>
                                            <p:strVal val="ppt_y"/>
                                          </p:val>
                                        </p:tav>
                                      </p:tavLst>
                                    </p:anim>
                                    <p:set>
                                      <p:cBhvr>
                                        <p:cTn id="200" dur="1" fill="hold">
                                          <p:stCondLst>
                                            <p:cond delay="2999"/>
                                          </p:stCondLst>
                                        </p:cTn>
                                        <p:tgtEl>
                                          <p:spTgt spid="28"/>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29"/>
                                        </p:tgtEl>
                                        <p:attrNameLst>
                                          <p:attrName>ppt_x</p:attrName>
                                        </p:attrNameLst>
                                      </p:cBhvr>
                                      <p:tavLst>
                                        <p:tav tm="0">
                                          <p:val>
                                            <p:strVal val="ppt_x"/>
                                          </p:val>
                                        </p:tav>
                                        <p:tav tm="100000">
                                          <p:val>
                                            <p:strVal val="0-ppt_w/2"/>
                                          </p:val>
                                        </p:tav>
                                      </p:tavLst>
                                    </p:anim>
                                    <p:anim calcmode="lin" valueType="num">
                                      <p:cBhvr additive="base">
                                        <p:cTn id="203" dur="3000"/>
                                        <p:tgtEl>
                                          <p:spTgt spid="29"/>
                                        </p:tgtEl>
                                        <p:attrNameLst>
                                          <p:attrName>ppt_y</p:attrName>
                                        </p:attrNameLst>
                                      </p:cBhvr>
                                      <p:tavLst>
                                        <p:tav tm="0">
                                          <p:val>
                                            <p:strVal val="ppt_y"/>
                                          </p:val>
                                        </p:tav>
                                        <p:tav tm="100000">
                                          <p:val>
                                            <p:strVal val="ppt_y"/>
                                          </p:val>
                                        </p:tav>
                                      </p:tavLst>
                                    </p:anim>
                                    <p:set>
                                      <p:cBhvr>
                                        <p:cTn id="204" dur="1" fill="hold">
                                          <p:stCondLst>
                                            <p:cond delay="2999"/>
                                          </p:stCondLst>
                                        </p:cTn>
                                        <p:tgtEl>
                                          <p:spTgt spid="29"/>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30"/>
                                        </p:tgtEl>
                                        <p:attrNameLst>
                                          <p:attrName>ppt_x</p:attrName>
                                        </p:attrNameLst>
                                      </p:cBhvr>
                                      <p:tavLst>
                                        <p:tav tm="0">
                                          <p:val>
                                            <p:strVal val="ppt_x"/>
                                          </p:val>
                                        </p:tav>
                                        <p:tav tm="100000">
                                          <p:val>
                                            <p:strVal val="0-ppt_w/2"/>
                                          </p:val>
                                        </p:tav>
                                      </p:tavLst>
                                    </p:anim>
                                    <p:anim calcmode="lin" valueType="num">
                                      <p:cBhvr additive="base">
                                        <p:cTn id="207" dur="3000"/>
                                        <p:tgtEl>
                                          <p:spTgt spid="30"/>
                                        </p:tgtEl>
                                        <p:attrNameLst>
                                          <p:attrName>ppt_y</p:attrName>
                                        </p:attrNameLst>
                                      </p:cBhvr>
                                      <p:tavLst>
                                        <p:tav tm="0">
                                          <p:val>
                                            <p:strVal val="ppt_y"/>
                                          </p:val>
                                        </p:tav>
                                        <p:tav tm="100000">
                                          <p:val>
                                            <p:strVal val="ppt_y"/>
                                          </p:val>
                                        </p:tav>
                                      </p:tavLst>
                                    </p:anim>
                                    <p:set>
                                      <p:cBhvr>
                                        <p:cTn id="208" dur="1" fill="hold">
                                          <p:stCondLst>
                                            <p:cond delay="2999"/>
                                          </p:stCondLst>
                                        </p:cTn>
                                        <p:tgtEl>
                                          <p:spTgt spid="30"/>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31"/>
                                        </p:tgtEl>
                                        <p:attrNameLst>
                                          <p:attrName>ppt_x</p:attrName>
                                        </p:attrNameLst>
                                      </p:cBhvr>
                                      <p:tavLst>
                                        <p:tav tm="0">
                                          <p:val>
                                            <p:strVal val="ppt_x"/>
                                          </p:val>
                                        </p:tav>
                                        <p:tav tm="100000">
                                          <p:val>
                                            <p:strVal val="0-ppt_w/2"/>
                                          </p:val>
                                        </p:tav>
                                      </p:tavLst>
                                    </p:anim>
                                    <p:anim calcmode="lin" valueType="num">
                                      <p:cBhvr additive="base">
                                        <p:cTn id="211" dur="3000"/>
                                        <p:tgtEl>
                                          <p:spTgt spid="31"/>
                                        </p:tgtEl>
                                        <p:attrNameLst>
                                          <p:attrName>ppt_y</p:attrName>
                                        </p:attrNameLst>
                                      </p:cBhvr>
                                      <p:tavLst>
                                        <p:tav tm="0">
                                          <p:val>
                                            <p:strVal val="ppt_y"/>
                                          </p:val>
                                        </p:tav>
                                        <p:tav tm="100000">
                                          <p:val>
                                            <p:strVal val="ppt_y"/>
                                          </p:val>
                                        </p:tav>
                                      </p:tavLst>
                                    </p:anim>
                                    <p:set>
                                      <p:cBhvr>
                                        <p:cTn id="212" dur="1" fill="hold">
                                          <p:stCondLst>
                                            <p:cond delay="2999"/>
                                          </p:stCondLst>
                                        </p:cTn>
                                        <p:tgtEl>
                                          <p:spTgt spid="31"/>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32"/>
                                        </p:tgtEl>
                                        <p:attrNameLst>
                                          <p:attrName>ppt_x</p:attrName>
                                        </p:attrNameLst>
                                      </p:cBhvr>
                                      <p:tavLst>
                                        <p:tav tm="0">
                                          <p:val>
                                            <p:strVal val="ppt_x"/>
                                          </p:val>
                                        </p:tav>
                                        <p:tav tm="100000">
                                          <p:val>
                                            <p:strVal val="0-ppt_w/2"/>
                                          </p:val>
                                        </p:tav>
                                      </p:tavLst>
                                    </p:anim>
                                    <p:anim calcmode="lin" valueType="num">
                                      <p:cBhvr additive="base">
                                        <p:cTn id="215" dur="3000"/>
                                        <p:tgtEl>
                                          <p:spTgt spid="32"/>
                                        </p:tgtEl>
                                        <p:attrNameLst>
                                          <p:attrName>ppt_y</p:attrName>
                                        </p:attrNameLst>
                                      </p:cBhvr>
                                      <p:tavLst>
                                        <p:tav tm="0">
                                          <p:val>
                                            <p:strVal val="ppt_y"/>
                                          </p:val>
                                        </p:tav>
                                        <p:tav tm="100000">
                                          <p:val>
                                            <p:strVal val="ppt_y"/>
                                          </p:val>
                                        </p:tav>
                                      </p:tavLst>
                                    </p:anim>
                                    <p:set>
                                      <p:cBhvr>
                                        <p:cTn id="216" dur="1" fill="hold">
                                          <p:stCondLst>
                                            <p:cond delay="2999"/>
                                          </p:stCondLst>
                                        </p:cTn>
                                        <p:tgtEl>
                                          <p:spTgt spid="32"/>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33"/>
                                        </p:tgtEl>
                                        <p:attrNameLst>
                                          <p:attrName>ppt_x</p:attrName>
                                        </p:attrNameLst>
                                      </p:cBhvr>
                                      <p:tavLst>
                                        <p:tav tm="0">
                                          <p:val>
                                            <p:strVal val="ppt_x"/>
                                          </p:val>
                                        </p:tav>
                                        <p:tav tm="100000">
                                          <p:val>
                                            <p:strVal val="0-ppt_w/2"/>
                                          </p:val>
                                        </p:tav>
                                      </p:tavLst>
                                    </p:anim>
                                    <p:anim calcmode="lin" valueType="num">
                                      <p:cBhvr additive="base">
                                        <p:cTn id="219" dur="3000"/>
                                        <p:tgtEl>
                                          <p:spTgt spid="33"/>
                                        </p:tgtEl>
                                        <p:attrNameLst>
                                          <p:attrName>ppt_y</p:attrName>
                                        </p:attrNameLst>
                                      </p:cBhvr>
                                      <p:tavLst>
                                        <p:tav tm="0">
                                          <p:val>
                                            <p:strVal val="ppt_y"/>
                                          </p:val>
                                        </p:tav>
                                        <p:tav tm="100000">
                                          <p:val>
                                            <p:strVal val="ppt_y"/>
                                          </p:val>
                                        </p:tav>
                                      </p:tavLst>
                                    </p:anim>
                                    <p:set>
                                      <p:cBhvr>
                                        <p:cTn id="220" dur="1" fill="hold">
                                          <p:stCondLst>
                                            <p:cond delay="2999"/>
                                          </p:stCondLst>
                                        </p:cTn>
                                        <p:tgtEl>
                                          <p:spTgt spid="33"/>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34"/>
                                        </p:tgtEl>
                                        <p:attrNameLst>
                                          <p:attrName>ppt_x</p:attrName>
                                        </p:attrNameLst>
                                      </p:cBhvr>
                                      <p:tavLst>
                                        <p:tav tm="0">
                                          <p:val>
                                            <p:strVal val="ppt_x"/>
                                          </p:val>
                                        </p:tav>
                                        <p:tav tm="100000">
                                          <p:val>
                                            <p:strVal val="0-ppt_w/2"/>
                                          </p:val>
                                        </p:tav>
                                      </p:tavLst>
                                    </p:anim>
                                    <p:anim calcmode="lin" valueType="num">
                                      <p:cBhvr additive="base">
                                        <p:cTn id="223" dur="3000"/>
                                        <p:tgtEl>
                                          <p:spTgt spid="34"/>
                                        </p:tgtEl>
                                        <p:attrNameLst>
                                          <p:attrName>ppt_y</p:attrName>
                                        </p:attrNameLst>
                                      </p:cBhvr>
                                      <p:tavLst>
                                        <p:tav tm="0">
                                          <p:val>
                                            <p:strVal val="ppt_y"/>
                                          </p:val>
                                        </p:tav>
                                        <p:tav tm="100000">
                                          <p:val>
                                            <p:strVal val="ppt_y"/>
                                          </p:val>
                                        </p:tav>
                                      </p:tavLst>
                                    </p:anim>
                                    <p:set>
                                      <p:cBhvr>
                                        <p:cTn id="224" dur="1" fill="hold">
                                          <p:stCondLst>
                                            <p:cond delay="2999"/>
                                          </p:stCondLst>
                                        </p:cTn>
                                        <p:tgtEl>
                                          <p:spTgt spid="34"/>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35"/>
                                        </p:tgtEl>
                                        <p:attrNameLst>
                                          <p:attrName>ppt_x</p:attrName>
                                        </p:attrNameLst>
                                      </p:cBhvr>
                                      <p:tavLst>
                                        <p:tav tm="0">
                                          <p:val>
                                            <p:strVal val="ppt_x"/>
                                          </p:val>
                                        </p:tav>
                                        <p:tav tm="100000">
                                          <p:val>
                                            <p:strVal val="0-ppt_w/2"/>
                                          </p:val>
                                        </p:tav>
                                      </p:tavLst>
                                    </p:anim>
                                    <p:anim calcmode="lin" valueType="num">
                                      <p:cBhvr additive="base">
                                        <p:cTn id="227" dur="3000"/>
                                        <p:tgtEl>
                                          <p:spTgt spid="35"/>
                                        </p:tgtEl>
                                        <p:attrNameLst>
                                          <p:attrName>ppt_y</p:attrName>
                                        </p:attrNameLst>
                                      </p:cBhvr>
                                      <p:tavLst>
                                        <p:tav tm="0">
                                          <p:val>
                                            <p:strVal val="ppt_y"/>
                                          </p:val>
                                        </p:tav>
                                        <p:tav tm="100000">
                                          <p:val>
                                            <p:strVal val="ppt_y"/>
                                          </p:val>
                                        </p:tav>
                                      </p:tavLst>
                                    </p:anim>
                                    <p:set>
                                      <p:cBhvr>
                                        <p:cTn id="228" dur="1" fill="hold">
                                          <p:stCondLst>
                                            <p:cond delay="2999"/>
                                          </p:stCondLst>
                                        </p:cTn>
                                        <p:tgtEl>
                                          <p:spTgt spid="35"/>
                                        </p:tgtEl>
                                        <p:attrNameLst>
                                          <p:attrName>style.visibility</p:attrName>
                                        </p:attrNameLst>
                                      </p:cBhvr>
                                      <p:to>
                                        <p:strVal val="hidden"/>
                                      </p:to>
                                    </p:set>
                                  </p:childTnLst>
                                </p:cTn>
                              </p:par>
                              <p:par>
                                <p:cTn id="229" presetID="8" presetClass="emph" presetSubtype="0" fill="hold" grpId="3" nodeType="withEffect">
                                  <p:stCondLst>
                                    <p:cond delay="0"/>
                                  </p:stCondLst>
                                  <p:childTnLst>
                                    <p:animRot by="21600000">
                                      <p:cBhvr>
                                        <p:cTn id="230" dur="3000" fill="hold"/>
                                        <p:tgtEl>
                                          <p:spTgt spid="7"/>
                                        </p:tgtEl>
                                        <p:attrNameLst>
                                          <p:attrName>r</p:attrName>
                                        </p:attrNameLst>
                                      </p:cBhvr>
                                    </p:animRot>
                                  </p:childTnLst>
                                </p:cTn>
                              </p:par>
                              <p:par>
                                <p:cTn id="231" presetID="8" presetClass="emph" presetSubtype="0" fill="hold" grpId="3" nodeType="withEffect">
                                  <p:stCondLst>
                                    <p:cond delay="0"/>
                                  </p:stCondLst>
                                  <p:childTnLst>
                                    <p:animRot by="-21600000">
                                      <p:cBhvr>
                                        <p:cTn id="232" dur="3000" fill="hold"/>
                                        <p:tgtEl>
                                          <p:spTgt spid="8"/>
                                        </p:tgtEl>
                                        <p:attrNameLst>
                                          <p:attrName>r</p:attrName>
                                        </p:attrNameLst>
                                      </p:cBhvr>
                                    </p:animRot>
                                  </p:childTnLst>
                                </p:cTn>
                              </p:par>
                              <p:par>
                                <p:cTn id="233" presetID="8" presetClass="emph" presetSubtype="0" fill="hold" grpId="3" nodeType="withEffect">
                                  <p:stCondLst>
                                    <p:cond delay="0"/>
                                  </p:stCondLst>
                                  <p:childTnLst>
                                    <p:animRot by="21600000">
                                      <p:cBhvr>
                                        <p:cTn id="234" dur="3000" fill="hold"/>
                                        <p:tgtEl>
                                          <p:spTgt spid="9"/>
                                        </p:tgtEl>
                                        <p:attrNameLst>
                                          <p:attrName>r</p:attrName>
                                        </p:attrNameLst>
                                      </p:cBhvr>
                                    </p:animRot>
                                  </p:childTnLst>
                                </p:cTn>
                              </p:par>
                              <p:par>
                                <p:cTn id="235" presetID="8" presetClass="emph" presetSubtype="0" fill="hold" grpId="3" nodeType="withEffect">
                                  <p:stCondLst>
                                    <p:cond delay="0"/>
                                  </p:stCondLst>
                                  <p:childTnLst>
                                    <p:animRot by="-21600000">
                                      <p:cBhvr>
                                        <p:cTn id="236" dur="3000" fill="hold"/>
                                        <p:tgtEl>
                                          <p:spTgt spid="10"/>
                                        </p:tgtEl>
                                        <p:attrNameLst>
                                          <p:attrName>r</p:attrName>
                                        </p:attrNameLst>
                                      </p:cBhvr>
                                    </p:animRot>
                                  </p:childTnLst>
                                </p:cTn>
                              </p:par>
                              <p:par>
                                <p:cTn id="237" presetID="8" presetClass="emph" presetSubtype="0" fill="hold" grpId="3" nodeType="withEffect">
                                  <p:stCondLst>
                                    <p:cond delay="0"/>
                                  </p:stCondLst>
                                  <p:childTnLst>
                                    <p:animRot by="21600000">
                                      <p:cBhvr>
                                        <p:cTn id="238" dur="3000" fill="hold"/>
                                        <p:tgtEl>
                                          <p:spTgt spid="11"/>
                                        </p:tgtEl>
                                        <p:attrNameLst>
                                          <p:attrName>r</p:attrName>
                                        </p:attrNameLst>
                                      </p:cBhvr>
                                    </p:animRot>
                                  </p:childTnLst>
                                </p:cTn>
                              </p:par>
                              <p:par>
                                <p:cTn id="239" presetID="8" presetClass="emph" presetSubtype="0" fill="hold" grpId="3" nodeType="withEffect">
                                  <p:stCondLst>
                                    <p:cond delay="0"/>
                                  </p:stCondLst>
                                  <p:childTnLst>
                                    <p:animRot by="-21600000">
                                      <p:cBhvr>
                                        <p:cTn id="240" dur="3000" fill="hold"/>
                                        <p:tgtEl>
                                          <p:spTgt spid="12"/>
                                        </p:tgtEl>
                                        <p:attrNameLst>
                                          <p:attrName>r</p:attrName>
                                        </p:attrNameLst>
                                      </p:cBhvr>
                                    </p:animRot>
                                  </p:childTnLst>
                                </p:cTn>
                              </p:par>
                              <p:par>
                                <p:cTn id="241" presetID="8" presetClass="emph" presetSubtype="0" fill="hold" grpId="3" nodeType="withEffect">
                                  <p:stCondLst>
                                    <p:cond delay="0"/>
                                  </p:stCondLst>
                                  <p:childTnLst>
                                    <p:animRot by="21600000">
                                      <p:cBhvr>
                                        <p:cTn id="242" dur="3000" fill="hold"/>
                                        <p:tgtEl>
                                          <p:spTgt spid="13"/>
                                        </p:tgtEl>
                                        <p:attrNameLst>
                                          <p:attrName>r</p:attrName>
                                        </p:attrNameLst>
                                      </p:cBhvr>
                                    </p:animRot>
                                  </p:childTnLst>
                                </p:cTn>
                              </p:par>
                              <p:par>
                                <p:cTn id="243" presetID="8" presetClass="emph" presetSubtype="0" fill="hold" grpId="3" nodeType="withEffect">
                                  <p:stCondLst>
                                    <p:cond delay="0"/>
                                  </p:stCondLst>
                                  <p:childTnLst>
                                    <p:animRot by="-21600000">
                                      <p:cBhvr>
                                        <p:cTn id="244" dur="3000" fill="hold"/>
                                        <p:tgtEl>
                                          <p:spTgt spid="21"/>
                                        </p:tgtEl>
                                        <p:attrNameLst>
                                          <p:attrName>r</p:attrName>
                                        </p:attrNameLst>
                                      </p:cBhvr>
                                    </p:animRot>
                                  </p:childTnLst>
                                </p:cTn>
                              </p:par>
                              <p:par>
                                <p:cTn id="245" presetID="8" presetClass="emph" presetSubtype="0" fill="hold" grpId="3" nodeType="withEffect">
                                  <p:stCondLst>
                                    <p:cond delay="0"/>
                                  </p:stCondLst>
                                  <p:childTnLst>
                                    <p:animRot by="21600000">
                                      <p:cBhvr>
                                        <p:cTn id="246" dur="3000" fill="hold"/>
                                        <p:tgtEl>
                                          <p:spTgt spid="22"/>
                                        </p:tgtEl>
                                        <p:attrNameLst>
                                          <p:attrName>r</p:attrName>
                                        </p:attrNameLst>
                                      </p:cBhvr>
                                    </p:animRot>
                                  </p:childTnLst>
                                </p:cTn>
                              </p:par>
                              <p:par>
                                <p:cTn id="247" presetID="8" presetClass="emph" presetSubtype="0" fill="hold" grpId="3" nodeType="withEffect">
                                  <p:stCondLst>
                                    <p:cond delay="0"/>
                                  </p:stCondLst>
                                  <p:childTnLst>
                                    <p:animRot by="-21600000">
                                      <p:cBhvr>
                                        <p:cTn id="248" dur="3000" fill="hold"/>
                                        <p:tgtEl>
                                          <p:spTgt spid="23"/>
                                        </p:tgtEl>
                                        <p:attrNameLst>
                                          <p:attrName>r</p:attrName>
                                        </p:attrNameLst>
                                      </p:cBhvr>
                                    </p:animRot>
                                  </p:childTnLst>
                                </p:cTn>
                              </p:par>
                              <p:par>
                                <p:cTn id="249" presetID="8" presetClass="emph" presetSubtype="0" fill="hold" grpId="3" nodeType="withEffect">
                                  <p:stCondLst>
                                    <p:cond delay="0"/>
                                  </p:stCondLst>
                                  <p:childTnLst>
                                    <p:animRot by="21600000">
                                      <p:cBhvr>
                                        <p:cTn id="250" dur="3000" fill="hold"/>
                                        <p:tgtEl>
                                          <p:spTgt spid="24"/>
                                        </p:tgtEl>
                                        <p:attrNameLst>
                                          <p:attrName>r</p:attrName>
                                        </p:attrNameLst>
                                      </p:cBhvr>
                                    </p:animRot>
                                  </p:childTnLst>
                                </p:cTn>
                              </p:par>
                              <p:par>
                                <p:cTn id="251" presetID="8" presetClass="emph" presetSubtype="0" fill="hold" grpId="3" nodeType="withEffect">
                                  <p:stCondLst>
                                    <p:cond delay="0"/>
                                  </p:stCondLst>
                                  <p:childTnLst>
                                    <p:animRot by="-21600000">
                                      <p:cBhvr>
                                        <p:cTn id="252" dur="3000" fill="hold"/>
                                        <p:tgtEl>
                                          <p:spTgt spid="25"/>
                                        </p:tgtEl>
                                        <p:attrNameLst>
                                          <p:attrName>r</p:attrName>
                                        </p:attrNameLst>
                                      </p:cBhvr>
                                    </p:animRot>
                                  </p:childTnLst>
                                </p:cTn>
                              </p:par>
                              <p:par>
                                <p:cTn id="253" presetID="8" presetClass="emph" presetSubtype="0" fill="hold" grpId="3" nodeType="withEffect">
                                  <p:stCondLst>
                                    <p:cond delay="0"/>
                                  </p:stCondLst>
                                  <p:childTnLst>
                                    <p:animRot by="21600000">
                                      <p:cBhvr>
                                        <p:cTn id="254" dur="3000" fill="hold"/>
                                        <p:tgtEl>
                                          <p:spTgt spid="26"/>
                                        </p:tgtEl>
                                        <p:attrNameLst>
                                          <p:attrName>r</p:attrName>
                                        </p:attrNameLst>
                                      </p:cBhvr>
                                    </p:animRot>
                                  </p:childTnLst>
                                </p:cTn>
                              </p:par>
                              <p:par>
                                <p:cTn id="255" presetID="8" presetClass="emph" presetSubtype="0" fill="hold" grpId="3" nodeType="withEffect">
                                  <p:stCondLst>
                                    <p:cond delay="0"/>
                                  </p:stCondLst>
                                  <p:childTnLst>
                                    <p:animRot by="-21600000">
                                      <p:cBhvr>
                                        <p:cTn id="256" dur="3000" fill="hold"/>
                                        <p:tgtEl>
                                          <p:spTgt spid="27"/>
                                        </p:tgtEl>
                                        <p:attrNameLst>
                                          <p:attrName>r</p:attrName>
                                        </p:attrNameLst>
                                      </p:cBhvr>
                                    </p:animRot>
                                  </p:childTnLst>
                                </p:cTn>
                              </p:par>
                              <p:par>
                                <p:cTn id="257" presetID="8" presetClass="emph" presetSubtype="0" fill="hold" grpId="3" nodeType="withEffect">
                                  <p:stCondLst>
                                    <p:cond delay="0"/>
                                  </p:stCondLst>
                                  <p:childTnLst>
                                    <p:animRot by="21600000">
                                      <p:cBhvr>
                                        <p:cTn id="258" dur="3000" fill="hold"/>
                                        <p:tgtEl>
                                          <p:spTgt spid="28"/>
                                        </p:tgtEl>
                                        <p:attrNameLst>
                                          <p:attrName>r</p:attrName>
                                        </p:attrNameLst>
                                      </p:cBhvr>
                                    </p:animRot>
                                  </p:childTnLst>
                                </p:cTn>
                              </p:par>
                              <p:par>
                                <p:cTn id="259" presetID="8" presetClass="emph" presetSubtype="0" fill="hold" grpId="3" nodeType="withEffect">
                                  <p:stCondLst>
                                    <p:cond delay="0"/>
                                  </p:stCondLst>
                                  <p:childTnLst>
                                    <p:animRot by="-21600000">
                                      <p:cBhvr>
                                        <p:cTn id="260" dur="3000" fill="hold"/>
                                        <p:tgtEl>
                                          <p:spTgt spid="29"/>
                                        </p:tgtEl>
                                        <p:attrNameLst>
                                          <p:attrName>r</p:attrName>
                                        </p:attrNameLst>
                                      </p:cBhvr>
                                    </p:animRot>
                                  </p:childTnLst>
                                </p:cTn>
                              </p:par>
                              <p:par>
                                <p:cTn id="261" presetID="8" presetClass="emph" presetSubtype="0" fill="hold" grpId="3" nodeType="withEffect">
                                  <p:stCondLst>
                                    <p:cond delay="0"/>
                                  </p:stCondLst>
                                  <p:childTnLst>
                                    <p:animRot by="21600000">
                                      <p:cBhvr>
                                        <p:cTn id="262" dur="3000" fill="hold"/>
                                        <p:tgtEl>
                                          <p:spTgt spid="30"/>
                                        </p:tgtEl>
                                        <p:attrNameLst>
                                          <p:attrName>r</p:attrName>
                                        </p:attrNameLst>
                                      </p:cBhvr>
                                    </p:animRot>
                                  </p:childTnLst>
                                </p:cTn>
                              </p:par>
                              <p:par>
                                <p:cTn id="263" presetID="8" presetClass="emph" presetSubtype="0" fill="hold" grpId="3" nodeType="withEffect">
                                  <p:stCondLst>
                                    <p:cond delay="0"/>
                                  </p:stCondLst>
                                  <p:childTnLst>
                                    <p:animRot by="-21600000">
                                      <p:cBhvr>
                                        <p:cTn id="264" dur="3000" fill="hold"/>
                                        <p:tgtEl>
                                          <p:spTgt spid="31"/>
                                        </p:tgtEl>
                                        <p:attrNameLst>
                                          <p:attrName>r</p:attrName>
                                        </p:attrNameLst>
                                      </p:cBhvr>
                                    </p:animRot>
                                  </p:childTnLst>
                                </p:cTn>
                              </p:par>
                              <p:par>
                                <p:cTn id="265" presetID="8" presetClass="emph" presetSubtype="0" fill="hold" grpId="3" nodeType="withEffect">
                                  <p:stCondLst>
                                    <p:cond delay="0"/>
                                  </p:stCondLst>
                                  <p:childTnLst>
                                    <p:animRot by="21600000">
                                      <p:cBhvr>
                                        <p:cTn id="266" dur="3000" fill="hold"/>
                                        <p:tgtEl>
                                          <p:spTgt spid="32"/>
                                        </p:tgtEl>
                                        <p:attrNameLst>
                                          <p:attrName>r</p:attrName>
                                        </p:attrNameLst>
                                      </p:cBhvr>
                                    </p:animRot>
                                  </p:childTnLst>
                                </p:cTn>
                              </p:par>
                              <p:par>
                                <p:cTn id="267" presetID="8" presetClass="emph" presetSubtype="0" fill="hold" grpId="3" nodeType="withEffect">
                                  <p:stCondLst>
                                    <p:cond delay="0"/>
                                  </p:stCondLst>
                                  <p:childTnLst>
                                    <p:animRot by="-21600000">
                                      <p:cBhvr>
                                        <p:cTn id="268" dur="3000" fill="hold"/>
                                        <p:tgtEl>
                                          <p:spTgt spid="33"/>
                                        </p:tgtEl>
                                        <p:attrNameLst>
                                          <p:attrName>r</p:attrName>
                                        </p:attrNameLst>
                                      </p:cBhvr>
                                    </p:animRot>
                                  </p:childTnLst>
                                </p:cTn>
                              </p:par>
                              <p:par>
                                <p:cTn id="269" presetID="8" presetClass="emph" presetSubtype="0" fill="hold" grpId="3" nodeType="withEffect">
                                  <p:stCondLst>
                                    <p:cond delay="0"/>
                                  </p:stCondLst>
                                  <p:childTnLst>
                                    <p:animRot by="21600000">
                                      <p:cBhvr>
                                        <p:cTn id="270" dur="3000" fill="hold"/>
                                        <p:tgtEl>
                                          <p:spTgt spid="34"/>
                                        </p:tgtEl>
                                        <p:attrNameLst>
                                          <p:attrName>r</p:attrName>
                                        </p:attrNameLst>
                                      </p:cBhvr>
                                    </p:animRot>
                                  </p:childTnLst>
                                </p:cTn>
                              </p:par>
                              <p:par>
                                <p:cTn id="271" presetID="8" presetClass="emph" presetSubtype="0" fill="hold" grpId="3" nodeType="withEffect">
                                  <p:stCondLst>
                                    <p:cond delay="0"/>
                                  </p:stCondLst>
                                  <p:childTnLst>
                                    <p:animRot by="-21600000">
                                      <p:cBhvr>
                                        <p:cTn id="272" dur="3000" fill="hold"/>
                                        <p:tgtEl>
                                          <p:spTgt spid="35"/>
                                        </p:tgtEl>
                                        <p:attrNameLst>
                                          <p:attrName>r</p:attrName>
                                        </p:attrNameLst>
                                      </p:cBhvr>
                                    </p:animRot>
                                  </p:childTnLst>
                                </p:cTn>
                              </p:par>
                              <p:par>
                                <p:cTn id="273" presetID="2" presetClass="entr" presetSubtype="2"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additive="base">
                                        <p:cTn id="275" dur="3000" fill="hold"/>
                                        <p:tgtEl>
                                          <p:spTgt spid="4"/>
                                        </p:tgtEl>
                                        <p:attrNameLst>
                                          <p:attrName>ppt_x</p:attrName>
                                        </p:attrNameLst>
                                      </p:cBhvr>
                                      <p:tavLst>
                                        <p:tav tm="0">
                                          <p:val>
                                            <p:strVal val="1+#ppt_w/2"/>
                                          </p:val>
                                        </p:tav>
                                        <p:tav tm="100000">
                                          <p:val>
                                            <p:strVal val="#ppt_x"/>
                                          </p:val>
                                        </p:tav>
                                      </p:tavLst>
                                    </p:anim>
                                    <p:anim calcmode="lin" valueType="num">
                                      <p:cBhvr additive="base">
                                        <p:cTn id="276"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4ADE"/>
              </a:gs>
              <a:gs pos="50000">
                <a:srgbClr val="002E8A">
                  <a:shade val="67500"/>
                  <a:satMod val="115000"/>
                </a:srgbClr>
              </a:gs>
              <a:gs pos="100000">
                <a:srgbClr val="002E8A">
                  <a:shade val="100000"/>
                  <a:satMod val="115000"/>
                </a:srgbClr>
              </a:gs>
            </a:gsLst>
            <a:lin ang="16200000" scaled="1"/>
            <a:tileRect/>
          </a:gradFill>
        </p:spPr>
        <p:txBody>
          <a:bodyPr/>
          <a:lstStyle/>
          <a:p>
            <a:endParaRPr lang="es-ES" dirty="0"/>
          </a:p>
        </p:txBody>
      </p:sp>
      <p:pic>
        <p:nvPicPr>
          <p:cNvPr id="4" name="3 Imagen" descr="0.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8747180">
            <a:off x="900897" y="3901301"/>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9211846">
            <a:off x="2687017" y="3901472"/>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22259">
            <a:off x="-24981" y="3904117"/>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73252">
            <a:off x="1832274" y="3903984"/>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836746">
            <a:off x="4544236" y="3901302"/>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786997">
            <a:off x="6330356" y="3901473"/>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922259">
            <a:off x="3618358" y="3904118"/>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794409">
            <a:off x="5475613" y="3903985"/>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854919">
            <a:off x="8042880" y="3901472"/>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973252">
            <a:off x="7188137" y="3903984"/>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153911">
            <a:off x="-25048" y="1975225"/>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8153911">
            <a:off x="903648" y="1975226"/>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153911">
            <a:off x="1832340" y="2046663"/>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8153911">
            <a:off x="2761035" y="2046663"/>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153911">
            <a:off x="3618290" y="2046663"/>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8153911">
            <a:off x="4546985" y="2046663"/>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8153911">
            <a:off x="5404240" y="2046664"/>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8153911">
            <a:off x="6332935" y="1975225"/>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8153911">
            <a:off x="7190191" y="1975225"/>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8153911">
            <a:off x="8040301" y="1975226"/>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ppt_x"/>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3000" fill="hold"/>
                                        <p:tgtEl>
                                          <p:spTgt spid="17"/>
                                        </p:tgtEl>
                                        <p:attrNameLst>
                                          <p:attrName>ppt_x</p:attrName>
                                        </p:attrNameLst>
                                      </p:cBhvr>
                                      <p:tavLst>
                                        <p:tav tm="0">
                                          <p:val>
                                            <p:strVal val="#ppt_x"/>
                                          </p:val>
                                        </p:tav>
                                        <p:tav tm="100000">
                                          <p:val>
                                            <p:strVal val="#ppt_x"/>
                                          </p:val>
                                        </p:tav>
                                      </p:tavLst>
                                    </p:anim>
                                    <p:anim calcmode="lin" valueType="num">
                                      <p:cBhvr additive="base">
                                        <p:cTn id="15" dur="3000" fill="hold"/>
                                        <p:tgtEl>
                                          <p:spTgt spid="1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3000" fill="hold"/>
                                        <p:tgtEl>
                                          <p:spTgt spid="18"/>
                                        </p:tgtEl>
                                        <p:attrNameLst>
                                          <p:attrName>ppt_x</p:attrName>
                                        </p:attrNameLst>
                                      </p:cBhvr>
                                      <p:tavLst>
                                        <p:tav tm="0">
                                          <p:val>
                                            <p:strVal val="#ppt_x"/>
                                          </p:val>
                                        </p:tav>
                                        <p:tav tm="100000">
                                          <p:val>
                                            <p:strVal val="#ppt_x"/>
                                          </p:val>
                                        </p:tav>
                                      </p:tavLst>
                                    </p:anim>
                                    <p:anim calcmode="lin" valueType="num">
                                      <p:cBhvr additive="base">
                                        <p:cTn id="19" dur="3000" fill="hold"/>
                                        <p:tgtEl>
                                          <p:spTgt spid="1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ppt_x"/>
                                          </p:val>
                                        </p:tav>
                                        <p:tav tm="100000">
                                          <p:val>
                                            <p:strVal val="#ppt_x"/>
                                          </p:val>
                                        </p:tav>
                                      </p:tavLst>
                                    </p:anim>
                                    <p:anim calcmode="lin" valueType="num">
                                      <p:cBhvr additive="base">
                                        <p:cTn id="23" dur="3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ppt_x"/>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3000" fill="hold"/>
                                        <p:tgtEl>
                                          <p:spTgt spid="21"/>
                                        </p:tgtEl>
                                        <p:attrNameLst>
                                          <p:attrName>ppt_x</p:attrName>
                                        </p:attrNameLst>
                                      </p:cBhvr>
                                      <p:tavLst>
                                        <p:tav tm="0">
                                          <p:val>
                                            <p:strVal val="#ppt_x"/>
                                          </p:val>
                                        </p:tav>
                                        <p:tav tm="100000">
                                          <p:val>
                                            <p:strVal val="#ppt_x"/>
                                          </p:val>
                                        </p:tav>
                                      </p:tavLst>
                                    </p:anim>
                                    <p:anim calcmode="lin" valueType="num">
                                      <p:cBhvr additive="base">
                                        <p:cTn id="31" dur="3000" fill="hold"/>
                                        <p:tgtEl>
                                          <p:spTgt spid="2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ppt_x"/>
                                          </p:val>
                                        </p:tav>
                                        <p:tav tm="100000">
                                          <p:val>
                                            <p:strVal val="#ppt_x"/>
                                          </p:val>
                                        </p:tav>
                                      </p:tavLst>
                                    </p:anim>
                                    <p:anim calcmode="lin" valueType="num">
                                      <p:cBhvr additive="base">
                                        <p:cTn id="35" dur="30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ppt_x"/>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3000" fill="hold"/>
                                        <p:tgtEl>
                                          <p:spTgt spid="24"/>
                                        </p:tgtEl>
                                        <p:attrNameLst>
                                          <p:attrName>ppt_x</p:attrName>
                                        </p:attrNameLst>
                                      </p:cBhvr>
                                      <p:tavLst>
                                        <p:tav tm="0">
                                          <p:val>
                                            <p:strVal val="#ppt_x"/>
                                          </p:val>
                                        </p:tav>
                                        <p:tav tm="100000">
                                          <p:val>
                                            <p:strVal val="#ppt_x"/>
                                          </p:val>
                                        </p:tav>
                                      </p:tavLst>
                                    </p:anim>
                                    <p:anim calcmode="lin" valueType="num">
                                      <p:cBhvr additive="base">
                                        <p:cTn id="43" dur="3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ppt_x"/>
                                          </p:val>
                                        </p:tav>
                                        <p:tav tm="100000">
                                          <p:val>
                                            <p:strVal val="#ppt_x"/>
                                          </p:val>
                                        </p:tav>
                                      </p:tavLst>
                                    </p:anim>
                                    <p:anim calcmode="lin" valueType="num">
                                      <p:cBhvr additive="base">
                                        <p:cTn id="47" dur="3000" fill="hold"/>
                                        <p:tgtEl>
                                          <p:spTgt spid="25"/>
                                        </p:tgtEl>
                                        <p:attrNameLst>
                                          <p:attrName>ppt_y</p:attrName>
                                        </p:attrNameLst>
                                      </p:cBhvr>
                                      <p:tavLst>
                                        <p:tav tm="0">
                                          <p:val>
                                            <p:strVal val="1+#ppt_h/2"/>
                                          </p:val>
                                        </p:tav>
                                        <p:tav tm="100000">
                                          <p:val>
                                            <p:strVal val="#ppt_y"/>
                                          </p:val>
                                        </p:tav>
                                      </p:tavLst>
                                    </p:anim>
                                  </p:childTnLst>
                                </p:cTn>
                              </p:par>
                              <p:par>
                                <p:cTn id="48" presetID="19" presetClass="entr" presetSubtype="5" fill="hold" grpId="1"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3000" fill="hold"/>
                                        <p:tgtEl>
                                          <p:spTgt spid="16"/>
                                        </p:tgtEl>
                                        <p:attrNameLst>
                                          <p:attrName>ppt_w</p:attrName>
                                        </p:attrNameLst>
                                      </p:cBhvr>
                                      <p:tavLst>
                                        <p:tav tm="0">
                                          <p:val>
                                            <p:strVal val="#ppt_w"/>
                                          </p:val>
                                        </p:tav>
                                        <p:tav tm="100000">
                                          <p:val>
                                            <p:strVal val="#ppt_w"/>
                                          </p:val>
                                        </p:tav>
                                      </p:tavLst>
                                    </p:anim>
                                    <p:anim calcmode="lin" valueType="num">
                                      <p:cBhvr>
                                        <p:cTn id="51" dur="3000" fill="hold"/>
                                        <p:tgtEl>
                                          <p:spTgt spid="16"/>
                                        </p:tgtEl>
                                        <p:attrNameLst>
                                          <p:attrName>ppt_h</p:attrName>
                                        </p:attrNameLst>
                                      </p:cBhvr>
                                      <p:tavLst>
                                        <p:tav tm="0" fmla="#ppt_h*sin(2.5*pi*$)">
                                          <p:val>
                                            <p:fltVal val="0"/>
                                          </p:val>
                                        </p:tav>
                                        <p:tav tm="100000">
                                          <p:val>
                                            <p:fltVal val="1"/>
                                          </p:val>
                                        </p:tav>
                                      </p:tavLst>
                                    </p:anim>
                                  </p:childTnLst>
                                </p:cTn>
                              </p:par>
                              <p:par>
                                <p:cTn id="52" presetID="19" presetClass="entr" presetSubtype="5" fill="hold" grpId="1"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3000" fill="hold"/>
                                        <p:tgtEl>
                                          <p:spTgt spid="17"/>
                                        </p:tgtEl>
                                        <p:attrNameLst>
                                          <p:attrName>ppt_w</p:attrName>
                                        </p:attrNameLst>
                                      </p:cBhvr>
                                      <p:tavLst>
                                        <p:tav tm="0">
                                          <p:val>
                                            <p:strVal val="#ppt_w"/>
                                          </p:val>
                                        </p:tav>
                                        <p:tav tm="100000">
                                          <p:val>
                                            <p:strVal val="#ppt_w"/>
                                          </p:val>
                                        </p:tav>
                                      </p:tavLst>
                                    </p:anim>
                                    <p:anim calcmode="lin" valueType="num">
                                      <p:cBhvr>
                                        <p:cTn id="55" dur="3000" fill="hold"/>
                                        <p:tgtEl>
                                          <p:spTgt spid="17"/>
                                        </p:tgtEl>
                                        <p:attrNameLst>
                                          <p:attrName>ppt_h</p:attrName>
                                        </p:attrNameLst>
                                      </p:cBhvr>
                                      <p:tavLst>
                                        <p:tav tm="0" fmla="#ppt_h*sin(2.5*pi*$)">
                                          <p:val>
                                            <p:fltVal val="0"/>
                                          </p:val>
                                        </p:tav>
                                        <p:tav tm="100000">
                                          <p:val>
                                            <p:fltVal val="1"/>
                                          </p:val>
                                        </p:tav>
                                      </p:tavLst>
                                    </p:anim>
                                  </p:childTnLst>
                                </p:cTn>
                              </p:par>
                              <p:par>
                                <p:cTn id="56" presetID="19" presetClass="entr" presetSubtype="5" fill="hold" grpId="1"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p:cTn id="58" dur="3000" fill="hold"/>
                                        <p:tgtEl>
                                          <p:spTgt spid="18"/>
                                        </p:tgtEl>
                                        <p:attrNameLst>
                                          <p:attrName>ppt_w</p:attrName>
                                        </p:attrNameLst>
                                      </p:cBhvr>
                                      <p:tavLst>
                                        <p:tav tm="0">
                                          <p:val>
                                            <p:strVal val="#ppt_w"/>
                                          </p:val>
                                        </p:tav>
                                        <p:tav tm="100000">
                                          <p:val>
                                            <p:strVal val="#ppt_w"/>
                                          </p:val>
                                        </p:tav>
                                      </p:tavLst>
                                    </p:anim>
                                    <p:anim calcmode="lin" valueType="num">
                                      <p:cBhvr>
                                        <p:cTn id="59" dur="3000" fill="hold"/>
                                        <p:tgtEl>
                                          <p:spTgt spid="18"/>
                                        </p:tgtEl>
                                        <p:attrNameLst>
                                          <p:attrName>ppt_h</p:attrName>
                                        </p:attrNameLst>
                                      </p:cBhvr>
                                      <p:tavLst>
                                        <p:tav tm="0" fmla="#ppt_h*sin(2.5*pi*$)">
                                          <p:val>
                                            <p:fltVal val="0"/>
                                          </p:val>
                                        </p:tav>
                                        <p:tav tm="100000">
                                          <p:val>
                                            <p:fltVal val="1"/>
                                          </p:val>
                                        </p:tav>
                                      </p:tavLst>
                                    </p:anim>
                                  </p:childTnLst>
                                </p:cTn>
                              </p:par>
                              <p:par>
                                <p:cTn id="60" presetID="19" presetClass="entr" presetSubtype="5" fill="hold" grpId="1"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3000" fill="hold"/>
                                        <p:tgtEl>
                                          <p:spTgt spid="19"/>
                                        </p:tgtEl>
                                        <p:attrNameLst>
                                          <p:attrName>ppt_w</p:attrName>
                                        </p:attrNameLst>
                                      </p:cBhvr>
                                      <p:tavLst>
                                        <p:tav tm="0">
                                          <p:val>
                                            <p:strVal val="#ppt_w"/>
                                          </p:val>
                                        </p:tav>
                                        <p:tav tm="100000">
                                          <p:val>
                                            <p:strVal val="#ppt_w"/>
                                          </p:val>
                                        </p:tav>
                                      </p:tavLst>
                                    </p:anim>
                                    <p:anim calcmode="lin" valueType="num">
                                      <p:cBhvr>
                                        <p:cTn id="63" dur="3000" fill="hold"/>
                                        <p:tgtEl>
                                          <p:spTgt spid="19"/>
                                        </p:tgtEl>
                                        <p:attrNameLst>
                                          <p:attrName>ppt_h</p:attrName>
                                        </p:attrNameLst>
                                      </p:cBhvr>
                                      <p:tavLst>
                                        <p:tav tm="0" fmla="#ppt_h*sin(2.5*pi*$)">
                                          <p:val>
                                            <p:fltVal val="0"/>
                                          </p:val>
                                        </p:tav>
                                        <p:tav tm="100000">
                                          <p:val>
                                            <p:fltVal val="1"/>
                                          </p:val>
                                        </p:tav>
                                      </p:tavLst>
                                    </p:anim>
                                  </p:childTnLst>
                                </p:cTn>
                              </p:par>
                              <p:par>
                                <p:cTn id="64" presetID="19" presetClass="entr" presetSubtype="5" fill="hold" grpId="1"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3000" fill="hold"/>
                                        <p:tgtEl>
                                          <p:spTgt spid="20"/>
                                        </p:tgtEl>
                                        <p:attrNameLst>
                                          <p:attrName>ppt_w</p:attrName>
                                        </p:attrNameLst>
                                      </p:cBhvr>
                                      <p:tavLst>
                                        <p:tav tm="0">
                                          <p:val>
                                            <p:strVal val="#ppt_w"/>
                                          </p:val>
                                        </p:tav>
                                        <p:tav tm="100000">
                                          <p:val>
                                            <p:strVal val="#ppt_w"/>
                                          </p:val>
                                        </p:tav>
                                      </p:tavLst>
                                    </p:anim>
                                    <p:anim calcmode="lin" valueType="num">
                                      <p:cBhvr>
                                        <p:cTn id="67" dur="3000" fill="hold"/>
                                        <p:tgtEl>
                                          <p:spTgt spid="20"/>
                                        </p:tgtEl>
                                        <p:attrNameLst>
                                          <p:attrName>ppt_h</p:attrName>
                                        </p:attrNameLst>
                                      </p:cBhvr>
                                      <p:tavLst>
                                        <p:tav tm="0" fmla="#ppt_h*sin(2.5*pi*$)">
                                          <p:val>
                                            <p:fltVal val="0"/>
                                          </p:val>
                                        </p:tav>
                                        <p:tav tm="100000">
                                          <p:val>
                                            <p:fltVal val="1"/>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p:cTn id="70" dur="3000" fill="hold"/>
                                        <p:tgtEl>
                                          <p:spTgt spid="21"/>
                                        </p:tgtEl>
                                        <p:attrNameLst>
                                          <p:attrName>ppt_w</p:attrName>
                                        </p:attrNameLst>
                                      </p:cBhvr>
                                      <p:tavLst>
                                        <p:tav tm="0">
                                          <p:val>
                                            <p:strVal val="#ppt_w"/>
                                          </p:val>
                                        </p:tav>
                                        <p:tav tm="100000">
                                          <p:val>
                                            <p:strVal val="#ppt_w"/>
                                          </p:val>
                                        </p:tav>
                                      </p:tavLst>
                                    </p:anim>
                                    <p:anim calcmode="lin" valueType="num">
                                      <p:cBhvr>
                                        <p:cTn id="71" dur="3000" fill="hold"/>
                                        <p:tgtEl>
                                          <p:spTgt spid="21"/>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p:cTn id="74" dur="3000" fill="hold"/>
                                        <p:tgtEl>
                                          <p:spTgt spid="22"/>
                                        </p:tgtEl>
                                        <p:attrNameLst>
                                          <p:attrName>ppt_w</p:attrName>
                                        </p:attrNameLst>
                                      </p:cBhvr>
                                      <p:tavLst>
                                        <p:tav tm="0">
                                          <p:val>
                                            <p:strVal val="#ppt_w"/>
                                          </p:val>
                                        </p:tav>
                                        <p:tav tm="100000">
                                          <p:val>
                                            <p:strVal val="#ppt_w"/>
                                          </p:val>
                                        </p:tav>
                                      </p:tavLst>
                                    </p:anim>
                                    <p:anim calcmode="lin" valueType="num">
                                      <p:cBhvr>
                                        <p:cTn id="75" dur="3000" fill="hold"/>
                                        <p:tgtEl>
                                          <p:spTgt spid="22"/>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p:cTn id="78" dur="3000" fill="hold"/>
                                        <p:tgtEl>
                                          <p:spTgt spid="23"/>
                                        </p:tgtEl>
                                        <p:attrNameLst>
                                          <p:attrName>ppt_w</p:attrName>
                                        </p:attrNameLst>
                                      </p:cBhvr>
                                      <p:tavLst>
                                        <p:tav tm="0">
                                          <p:val>
                                            <p:strVal val="#ppt_w"/>
                                          </p:val>
                                        </p:tav>
                                        <p:tav tm="100000">
                                          <p:val>
                                            <p:strVal val="#ppt_w"/>
                                          </p:val>
                                        </p:tav>
                                      </p:tavLst>
                                    </p:anim>
                                    <p:anim calcmode="lin" valueType="num">
                                      <p:cBhvr>
                                        <p:cTn id="79" dur="3000" fill="hold"/>
                                        <p:tgtEl>
                                          <p:spTgt spid="23"/>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p:cTn id="82" dur="3000" fill="hold"/>
                                        <p:tgtEl>
                                          <p:spTgt spid="24"/>
                                        </p:tgtEl>
                                        <p:attrNameLst>
                                          <p:attrName>ppt_w</p:attrName>
                                        </p:attrNameLst>
                                      </p:cBhvr>
                                      <p:tavLst>
                                        <p:tav tm="0">
                                          <p:val>
                                            <p:strVal val="#ppt_w"/>
                                          </p:val>
                                        </p:tav>
                                        <p:tav tm="100000">
                                          <p:val>
                                            <p:strVal val="#ppt_w"/>
                                          </p:val>
                                        </p:tav>
                                      </p:tavLst>
                                    </p:anim>
                                    <p:anim calcmode="lin" valueType="num">
                                      <p:cBhvr>
                                        <p:cTn id="83" dur="3000" fill="hold"/>
                                        <p:tgtEl>
                                          <p:spTgt spid="24"/>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p:cTn id="86" dur="3000" fill="hold"/>
                                        <p:tgtEl>
                                          <p:spTgt spid="25"/>
                                        </p:tgtEl>
                                        <p:attrNameLst>
                                          <p:attrName>ppt_w</p:attrName>
                                        </p:attrNameLst>
                                      </p:cBhvr>
                                      <p:tavLst>
                                        <p:tav tm="0">
                                          <p:val>
                                            <p:strVal val="#ppt_w"/>
                                          </p:val>
                                        </p:tav>
                                        <p:tav tm="100000">
                                          <p:val>
                                            <p:strVal val="#ppt_w"/>
                                          </p:val>
                                        </p:tav>
                                      </p:tavLst>
                                    </p:anim>
                                    <p:anim calcmode="lin" valueType="num">
                                      <p:cBhvr>
                                        <p:cTn id="87" dur="3000" fill="hold"/>
                                        <p:tgtEl>
                                          <p:spTgt spid="25"/>
                                        </p:tgtEl>
                                        <p:attrNameLst>
                                          <p:attrName>ppt_h</p:attrName>
                                        </p:attrNameLst>
                                      </p:cBhvr>
                                      <p:tavLst>
                                        <p:tav tm="0" fmla="#ppt_h*sin(2.5*pi*$)">
                                          <p:val>
                                            <p:fltVal val="0"/>
                                          </p:val>
                                        </p:tav>
                                        <p:tav tm="100000">
                                          <p:val>
                                            <p:fltVal val="1"/>
                                          </p:val>
                                        </p:tav>
                                      </p:tavLst>
                                    </p:anim>
                                  </p:childTnLst>
                                </p:cTn>
                              </p:par>
                              <p:par>
                                <p:cTn id="88" presetID="2" presetClass="entr" presetSubtype="1" fill="hold" grpId="0"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3000" fill="hold"/>
                                        <p:tgtEl>
                                          <p:spTgt spid="5"/>
                                        </p:tgtEl>
                                        <p:attrNameLst>
                                          <p:attrName>ppt_x</p:attrName>
                                        </p:attrNameLst>
                                      </p:cBhvr>
                                      <p:tavLst>
                                        <p:tav tm="0">
                                          <p:val>
                                            <p:strVal val="#ppt_x"/>
                                          </p:val>
                                        </p:tav>
                                        <p:tav tm="100000">
                                          <p:val>
                                            <p:strVal val="#ppt_x"/>
                                          </p:val>
                                        </p:tav>
                                      </p:tavLst>
                                    </p:anim>
                                    <p:anim calcmode="lin" valueType="num">
                                      <p:cBhvr additive="base">
                                        <p:cTn id="91" dur="3000" fill="hold"/>
                                        <p:tgtEl>
                                          <p:spTgt spid="5"/>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additive="base">
                                        <p:cTn id="94" dur="3000" fill="hold"/>
                                        <p:tgtEl>
                                          <p:spTgt spid="7"/>
                                        </p:tgtEl>
                                        <p:attrNameLst>
                                          <p:attrName>ppt_x</p:attrName>
                                        </p:attrNameLst>
                                      </p:cBhvr>
                                      <p:tavLst>
                                        <p:tav tm="0">
                                          <p:val>
                                            <p:strVal val="#ppt_x"/>
                                          </p:val>
                                        </p:tav>
                                        <p:tav tm="100000">
                                          <p:val>
                                            <p:strVal val="#ppt_x"/>
                                          </p:val>
                                        </p:tav>
                                      </p:tavLst>
                                    </p:anim>
                                    <p:anim calcmode="lin" valueType="num">
                                      <p:cBhvr additive="base">
                                        <p:cTn id="95" dur="3000" fill="hold"/>
                                        <p:tgtEl>
                                          <p:spTgt spid="7"/>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3000" fill="hold"/>
                                        <p:tgtEl>
                                          <p:spTgt spid="8"/>
                                        </p:tgtEl>
                                        <p:attrNameLst>
                                          <p:attrName>ppt_x</p:attrName>
                                        </p:attrNameLst>
                                      </p:cBhvr>
                                      <p:tavLst>
                                        <p:tav tm="0">
                                          <p:val>
                                            <p:strVal val="#ppt_x"/>
                                          </p:val>
                                        </p:tav>
                                        <p:tav tm="100000">
                                          <p:val>
                                            <p:strVal val="#ppt_x"/>
                                          </p:val>
                                        </p:tav>
                                      </p:tavLst>
                                    </p:anim>
                                    <p:anim calcmode="lin" valueType="num">
                                      <p:cBhvr additive="base">
                                        <p:cTn id="99" dur="3000" fill="hold"/>
                                        <p:tgtEl>
                                          <p:spTgt spid="8"/>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9"/>
                                        </p:tgtEl>
                                        <p:attrNameLst>
                                          <p:attrName>style.visibility</p:attrName>
                                        </p:attrNameLst>
                                      </p:cBhvr>
                                      <p:to>
                                        <p:strVal val="visible"/>
                                      </p:to>
                                    </p:set>
                                    <p:anim calcmode="lin" valueType="num">
                                      <p:cBhvr additive="base">
                                        <p:cTn id="102" dur="3000" fill="hold"/>
                                        <p:tgtEl>
                                          <p:spTgt spid="9"/>
                                        </p:tgtEl>
                                        <p:attrNameLst>
                                          <p:attrName>ppt_x</p:attrName>
                                        </p:attrNameLst>
                                      </p:cBhvr>
                                      <p:tavLst>
                                        <p:tav tm="0">
                                          <p:val>
                                            <p:strVal val="#ppt_x"/>
                                          </p:val>
                                        </p:tav>
                                        <p:tav tm="100000">
                                          <p:val>
                                            <p:strVal val="#ppt_x"/>
                                          </p:val>
                                        </p:tav>
                                      </p:tavLst>
                                    </p:anim>
                                    <p:anim calcmode="lin" valueType="num">
                                      <p:cBhvr additive="base">
                                        <p:cTn id="103" dur="3000" fill="hold"/>
                                        <p:tgtEl>
                                          <p:spTgt spid="9"/>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3000" fill="hold"/>
                                        <p:tgtEl>
                                          <p:spTgt spid="10"/>
                                        </p:tgtEl>
                                        <p:attrNameLst>
                                          <p:attrName>ppt_x</p:attrName>
                                        </p:attrNameLst>
                                      </p:cBhvr>
                                      <p:tavLst>
                                        <p:tav tm="0">
                                          <p:val>
                                            <p:strVal val="#ppt_x"/>
                                          </p:val>
                                        </p:tav>
                                        <p:tav tm="100000">
                                          <p:val>
                                            <p:strVal val="#ppt_x"/>
                                          </p:val>
                                        </p:tav>
                                      </p:tavLst>
                                    </p:anim>
                                    <p:anim calcmode="lin" valueType="num">
                                      <p:cBhvr additive="base">
                                        <p:cTn id="107" dur="3000" fill="hold"/>
                                        <p:tgtEl>
                                          <p:spTgt spid="10"/>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11"/>
                                        </p:tgtEl>
                                        <p:attrNameLst>
                                          <p:attrName>style.visibility</p:attrName>
                                        </p:attrNameLst>
                                      </p:cBhvr>
                                      <p:to>
                                        <p:strVal val="visible"/>
                                      </p:to>
                                    </p:set>
                                    <p:anim calcmode="lin" valueType="num">
                                      <p:cBhvr additive="base">
                                        <p:cTn id="110" dur="3000" fill="hold"/>
                                        <p:tgtEl>
                                          <p:spTgt spid="11"/>
                                        </p:tgtEl>
                                        <p:attrNameLst>
                                          <p:attrName>ppt_x</p:attrName>
                                        </p:attrNameLst>
                                      </p:cBhvr>
                                      <p:tavLst>
                                        <p:tav tm="0">
                                          <p:val>
                                            <p:strVal val="#ppt_x"/>
                                          </p:val>
                                        </p:tav>
                                        <p:tav tm="100000">
                                          <p:val>
                                            <p:strVal val="#ppt_x"/>
                                          </p:val>
                                        </p:tav>
                                      </p:tavLst>
                                    </p:anim>
                                    <p:anim calcmode="lin" valueType="num">
                                      <p:cBhvr additive="base">
                                        <p:cTn id="111" dur="3000" fill="hold"/>
                                        <p:tgtEl>
                                          <p:spTgt spid="11"/>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12"/>
                                        </p:tgtEl>
                                        <p:attrNameLst>
                                          <p:attrName>style.visibility</p:attrName>
                                        </p:attrNameLst>
                                      </p:cBhvr>
                                      <p:to>
                                        <p:strVal val="visible"/>
                                      </p:to>
                                    </p:set>
                                    <p:anim calcmode="lin" valueType="num">
                                      <p:cBhvr additive="base">
                                        <p:cTn id="114" dur="3000" fill="hold"/>
                                        <p:tgtEl>
                                          <p:spTgt spid="12"/>
                                        </p:tgtEl>
                                        <p:attrNameLst>
                                          <p:attrName>ppt_x</p:attrName>
                                        </p:attrNameLst>
                                      </p:cBhvr>
                                      <p:tavLst>
                                        <p:tav tm="0">
                                          <p:val>
                                            <p:strVal val="#ppt_x"/>
                                          </p:val>
                                        </p:tav>
                                        <p:tav tm="100000">
                                          <p:val>
                                            <p:strVal val="#ppt_x"/>
                                          </p:val>
                                        </p:tav>
                                      </p:tavLst>
                                    </p:anim>
                                    <p:anim calcmode="lin" valueType="num">
                                      <p:cBhvr additive="base">
                                        <p:cTn id="115" dur="3000" fill="hold"/>
                                        <p:tgtEl>
                                          <p:spTgt spid="12"/>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13"/>
                                        </p:tgtEl>
                                        <p:attrNameLst>
                                          <p:attrName>style.visibility</p:attrName>
                                        </p:attrNameLst>
                                      </p:cBhvr>
                                      <p:to>
                                        <p:strVal val="visible"/>
                                      </p:to>
                                    </p:set>
                                    <p:anim calcmode="lin" valueType="num">
                                      <p:cBhvr additive="base">
                                        <p:cTn id="118" dur="3000" fill="hold"/>
                                        <p:tgtEl>
                                          <p:spTgt spid="13"/>
                                        </p:tgtEl>
                                        <p:attrNameLst>
                                          <p:attrName>ppt_x</p:attrName>
                                        </p:attrNameLst>
                                      </p:cBhvr>
                                      <p:tavLst>
                                        <p:tav tm="0">
                                          <p:val>
                                            <p:strVal val="#ppt_x"/>
                                          </p:val>
                                        </p:tav>
                                        <p:tav tm="100000">
                                          <p:val>
                                            <p:strVal val="#ppt_x"/>
                                          </p:val>
                                        </p:tav>
                                      </p:tavLst>
                                    </p:anim>
                                    <p:anim calcmode="lin" valueType="num">
                                      <p:cBhvr additive="base">
                                        <p:cTn id="119" dur="3000" fill="hold"/>
                                        <p:tgtEl>
                                          <p:spTgt spid="13"/>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14"/>
                                        </p:tgtEl>
                                        <p:attrNameLst>
                                          <p:attrName>style.visibility</p:attrName>
                                        </p:attrNameLst>
                                      </p:cBhvr>
                                      <p:to>
                                        <p:strVal val="visible"/>
                                      </p:to>
                                    </p:set>
                                    <p:anim calcmode="lin" valueType="num">
                                      <p:cBhvr additive="base">
                                        <p:cTn id="122" dur="3000" fill="hold"/>
                                        <p:tgtEl>
                                          <p:spTgt spid="14"/>
                                        </p:tgtEl>
                                        <p:attrNameLst>
                                          <p:attrName>ppt_x</p:attrName>
                                        </p:attrNameLst>
                                      </p:cBhvr>
                                      <p:tavLst>
                                        <p:tav tm="0">
                                          <p:val>
                                            <p:strVal val="#ppt_x"/>
                                          </p:val>
                                        </p:tav>
                                        <p:tav tm="100000">
                                          <p:val>
                                            <p:strVal val="#ppt_x"/>
                                          </p:val>
                                        </p:tav>
                                      </p:tavLst>
                                    </p:anim>
                                    <p:anim calcmode="lin" valueType="num">
                                      <p:cBhvr additive="base">
                                        <p:cTn id="123" dur="3000" fill="hold"/>
                                        <p:tgtEl>
                                          <p:spTgt spid="14"/>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additive="base">
                                        <p:cTn id="126" dur="3000" fill="hold"/>
                                        <p:tgtEl>
                                          <p:spTgt spid="15"/>
                                        </p:tgtEl>
                                        <p:attrNameLst>
                                          <p:attrName>ppt_x</p:attrName>
                                        </p:attrNameLst>
                                      </p:cBhvr>
                                      <p:tavLst>
                                        <p:tav tm="0">
                                          <p:val>
                                            <p:strVal val="#ppt_x"/>
                                          </p:val>
                                        </p:tav>
                                        <p:tav tm="100000">
                                          <p:val>
                                            <p:strVal val="#ppt_x"/>
                                          </p:val>
                                        </p:tav>
                                      </p:tavLst>
                                    </p:anim>
                                    <p:anim calcmode="lin" valueType="num">
                                      <p:cBhvr additive="base">
                                        <p:cTn id="127" dur="3000" fill="hold"/>
                                        <p:tgtEl>
                                          <p:spTgt spid="15"/>
                                        </p:tgtEl>
                                        <p:attrNameLst>
                                          <p:attrName>ppt_y</p:attrName>
                                        </p:attrNameLst>
                                      </p:cBhvr>
                                      <p:tavLst>
                                        <p:tav tm="0">
                                          <p:val>
                                            <p:strVal val="0-#ppt_h/2"/>
                                          </p:val>
                                        </p:tav>
                                        <p:tav tm="100000">
                                          <p:val>
                                            <p:strVal val="#ppt_y"/>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5"/>
                                        </p:tgtEl>
                                        <p:attrNameLst>
                                          <p:attrName>style.visibility</p:attrName>
                                        </p:attrNameLst>
                                      </p:cBhvr>
                                      <p:to>
                                        <p:strVal val="visible"/>
                                      </p:to>
                                    </p:set>
                                    <p:anim calcmode="lin" valueType="num">
                                      <p:cBhvr>
                                        <p:cTn id="130" dur="3000" fill="hold"/>
                                        <p:tgtEl>
                                          <p:spTgt spid="5"/>
                                        </p:tgtEl>
                                        <p:attrNameLst>
                                          <p:attrName>ppt_w</p:attrName>
                                        </p:attrNameLst>
                                      </p:cBhvr>
                                      <p:tavLst>
                                        <p:tav tm="0">
                                          <p:val>
                                            <p:strVal val="#ppt_w"/>
                                          </p:val>
                                        </p:tav>
                                        <p:tav tm="100000">
                                          <p:val>
                                            <p:strVal val="#ppt_w"/>
                                          </p:val>
                                        </p:tav>
                                      </p:tavLst>
                                    </p:anim>
                                    <p:anim calcmode="lin" valueType="num">
                                      <p:cBhvr>
                                        <p:cTn id="131" dur="3000" fill="hold"/>
                                        <p:tgtEl>
                                          <p:spTgt spid="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7"/>
                                        </p:tgtEl>
                                        <p:attrNameLst>
                                          <p:attrName>style.visibility</p:attrName>
                                        </p:attrNameLst>
                                      </p:cBhvr>
                                      <p:to>
                                        <p:strVal val="visible"/>
                                      </p:to>
                                    </p:set>
                                    <p:anim calcmode="lin" valueType="num">
                                      <p:cBhvr>
                                        <p:cTn id="134" dur="3000" fill="hold"/>
                                        <p:tgtEl>
                                          <p:spTgt spid="7"/>
                                        </p:tgtEl>
                                        <p:attrNameLst>
                                          <p:attrName>ppt_w</p:attrName>
                                        </p:attrNameLst>
                                      </p:cBhvr>
                                      <p:tavLst>
                                        <p:tav tm="0">
                                          <p:val>
                                            <p:strVal val="#ppt_w"/>
                                          </p:val>
                                        </p:tav>
                                        <p:tav tm="100000">
                                          <p:val>
                                            <p:strVal val="#ppt_w"/>
                                          </p:val>
                                        </p:tav>
                                      </p:tavLst>
                                    </p:anim>
                                    <p:anim calcmode="lin" valueType="num">
                                      <p:cBhvr>
                                        <p:cTn id="135" dur="3000" fill="hold"/>
                                        <p:tgtEl>
                                          <p:spTgt spid="7"/>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8"/>
                                        </p:tgtEl>
                                        <p:attrNameLst>
                                          <p:attrName>style.visibility</p:attrName>
                                        </p:attrNameLst>
                                      </p:cBhvr>
                                      <p:to>
                                        <p:strVal val="visible"/>
                                      </p:to>
                                    </p:set>
                                    <p:anim calcmode="lin" valueType="num">
                                      <p:cBhvr>
                                        <p:cTn id="138" dur="3000" fill="hold"/>
                                        <p:tgtEl>
                                          <p:spTgt spid="8"/>
                                        </p:tgtEl>
                                        <p:attrNameLst>
                                          <p:attrName>ppt_w</p:attrName>
                                        </p:attrNameLst>
                                      </p:cBhvr>
                                      <p:tavLst>
                                        <p:tav tm="0">
                                          <p:val>
                                            <p:strVal val="#ppt_w"/>
                                          </p:val>
                                        </p:tav>
                                        <p:tav tm="100000">
                                          <p:val>
                                            <p:strVal val="#ppt_w"/>
                                          </p:val>
                                        </p:tav>
                                      </p:tavLst>
                                    </p:anim>
                                    <p:anim calcmode="lin" valueType="num">
                                      <p:cBhvr>
                                        <p:cTn id="139" dur="3000" fill="hold"/>
                                        <p:tgtEl>
                                          <p:spTgt spid="8"/>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9"/>
                                        </p:tgtEl>
                                        <p:attrNameLst>
                                          <p:attrName>style.visibility</p:attrName>
                                        </p:attrNameLst>
                                      </p:cBhvr>
                                      <p:to>
                                        <p:strVal val="visible"/>
                                      </p:to>
                                    </p:set>
                                    <p:anim calcmode="lin" valueType="num">
                                      <p:cBhvr>
                                        <p:cTn id="142" dur="3000" fill="hold"/>
                                        <p:tgtEl>
                                          <p:spTgt spid="9"/>
                                        </p:tgtEl>
                                        <p:attrNameLst>
                                          <p:attrName>ppt_w</p:attrName>
                                        </p:attrNameLst>
                                      </p:cBhvr>
                                      <p:tavLst>
                                        <p:tav tm="0">
                                          <p:val>
                                            <p:strVal val="#ppt_w"/>
                                          </p:val>
                                        </p:tav>
                                        <p:tav tm="100000">
                                          <p:val>
                                            <p:strVal val="#ppt_w"/>
                                          </p:val>
                                        </p:tav>
                                      </p:tavLst>
                                    </p:anim>
                                    <p:anim calcmode="lin" valueType="num">
                                      <p:cBhvr>
                                        <p:cTn id="143" dur="3000" fill="hold"/>
                                        <p:tgtEl>
                                          <p:spTgt spid="9"/>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0"/>
                                        </p:tgtEl>
                                        <p:attrNameLst>
                                          <p:attrName>style.visibility</p:attrName>
                                        </p:attrNameLst>
                                      </p:cBhvr>
                                      <p:to>
                                        <p:strVal val="visible"/>
                                      </p:to>
                                    </p:set>
                                    <p:anim calcmode="lin" valueType="num">
                                      <p:cBhvr>
                                        <p:cTn id="146" dur="3000" fill="hold"/>
                                        <p:tgtEl>
                                          <p:spTgt spid="10"/>
                                        </p:tgtEl>
                                        <p:attrNameLst>
                                          <p:attrName>ppt_w</p:attrName>
                                        </p:attrNameLst>
                                      </p:cBhvr>
                                      <p:tavLst>
                                        <p:tav tm="0">
                                          <p:val>
                                            <p:strVal val="#ppt_w"/>
                                          </p:val>
                                        </p:tav>
                                        <p:tav tm="100000">
                                          <p:val>
                                            <p:strVal val="#ppt_w"/>
                                          </p:val>
                                        </p:tav>
                                      </p:tavLst>
                                    </p:anim>
                                    <p:anim calcmode="lin" valueType="num">
                                      <p:cBhvr>
                                        <p:cTn id="147" dur="3000" fill="hold"/>
                                        <p:tgtEl>
                                          <p:spTgt spid="10"/>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1"/>
                                        </p:tgtEl>
                                        <p:attrNameLst>
                                          <p:attrName>style.visibility</p:attrName>
                                        </p:attrNameLst>
                                      </p:cBhvr>
                                      <p:to>
                                        <p:strVal val="visible"/>
                                      </p:to>
                                    </p:set>
                                    <p:anim calcmode="lin" valueType="num">
                                      <p:cBhvr>
                                        <p:cTn id="150" dur="3000" fill="hold"/>
                                        <p:tgtEl>
                                          <p:spTgt spid="11"/>
                                        </p:tgtEl>
                                        <p:attrNameLst>
                                          <p:attrName>ppt_w</p:attrName>
                                        </p:attrNameLst>
                                      </p:cBhvr>
                                      <p:tavLst>
                                        <p:tav tm="0">
                                          <p:val>
                                            <p:strVal val="#ppt_w"/>
                                          </p:val>
                                        </p:tav>
                                        <p:tav tm="100000">
                                          <p:val>
                                            <p:strVal val="#ppt_w"/>
                                          </p:val>
                                        </p:tav>
                                      </p:tavLst>
                                    </p:anim>
                                    <p:anim calcmode="lin" valueType="num">
                                      <p:cBhvr>
                                        <p:cTn id="151" dur="3000" fill="hold"/>
                                        <p:tgtEl>
                                          <p:spTgt spid="11"/>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2"/>
                                        </p:tgtEl>
                                        <p:attrNameLst>
                                          <p:attrName>style.visibility</p:attrName>
                                        </p:attrNameLst>
                                      </p:cBhvr>
                                      <p:to>
                                        <p:strVal val="visible"/>
                                      </p:to>
                                    </p:set>
                                    <p:anim calcmode="lin" valueType="num">
                                      <p:cBhvr>
                                        <p:cTn id="154" dur="3000" fill="hold"/>
                                        <p:tgtEl>
                                          <p:spTgt spid="12"/>
                                        </p:tgtEl>
                                        <p:attrNameLst>
                                          <p:attrName>ppt_w</p:attrName>
                                        </p:attrNameLst>
                                      </p:cBhvr>
                                      <p:tavLst>
                                        <p:tav tm="0">
                                          <p:val>
                                            <p:strVal val="#ppt_w"/>
                                          </p:val>
                                        </p:tav>
                                        <p:tav tm="100000">
                                          <p:val>
                                            <p:strVal val="#ppt_w"/>
                                          </p:val>
                                        </p:tav>
                                      </p:tavLst>
                                    </p:anim>
                                    <p:anim calcmode="lin" valueType="num">
                                      <p:cBhvr>
                                        <p:cTn id="155" dur="3000" fill="hold"/>
                                        <p:tgtEl>
                                          <p:spTgt spid="12"/>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3"/>
                                        </p:tgtEl>
                                        <p:attrNameLst>
                                          <p:attrName>style.visibility</p:attrName>
                                        </p:attrNameLst>
                                      </p:cBhvr>
                                      <p:to>
                                        <p:strVal val="visible"/>
                                      </p:to>
                                    </p:set>
                                    <p:anim calcmode="lin" valueType="num">
                                      <p:cBhvr>
                                        <p:cTn id="158" dur="3000" fill="hold"/>
                                        <p:tgtEl>
                                          <p:spTgt spid="13"/>
                                        </p:tgtEl>
                                        <p:attrNameLst>
                                          <p:attrName>ppt_w</p:attrName>
                                        </p:attrNameLst>
                                      </p:cBhvr>
                                      <p:tavLst>
                                        <p:tav tm="0">
                                          <p:val>
                                            <p:strVal val="#ppt_w"/>
                                          </p:val>
                                        </p:tav>
                                        <p:tav tm="100000">
                                          <p:val>
                                            <p:strVal val="#ppt_w"/>
                                          </p:val>
                                        </p:tav>
                                      </p:tavLst>
                                    </p:anim>
                                    <p:anim calcmode="lin" valueType="num">
                                      <p:cBhvr>
                                        <p:cTn id="159" dur="3000" fill="hold"/>
                                        <p:tgtEl>
                                          <p:spTgt spid="13"/>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4"/>
                                        </p:tgtEl>
                                        <p:attrNameLst>
                                          <p:attrName>style.visibility</p:attrName>
                                        </p:attrNameLst>
                                      </p:cBhvr>
                                      <p:to>
                                        <p:strVal val="visible"/>
                                      </p:to>
                                    </p:set>
                                    <p:anim calcmode="lin" valueType="num">
                                      <p:cBhvr>
                                        <p:cTn id="162" dur="3000" fill="hold"/>
                                        <p:tgtEl>
                                          <p:spTgt spid="14"/>
                                        </p:tgtEl>
                                        <p:attrNameLst>
                                          <p:attrName>ppt_w</p:attrName>
                                        </p:attrNameLst>
                                      </p:cBhvr>
                                      <p:tavLst>
                                        <p:tav tm="0">
                                          <p:val>
                                            <p:strVal val="#ppt_w"/>
                                          </p:val>
                                        </p:tav>
                                        <p:tav tm="100000">
                                          <p:val>
                                            <p:strVal val="#ppt_w"/>
                                          </p:val>
                                        </p:tav>
                                      </p:tavLst>
                                    </p:anim>
                                    <p:anim calcmode="lin" valueType="num">
                                      <p:cBhvr>
                                        <p:cTn id="163" dur="3000" fill="hold"/>
                                        <p:tgtEl>
                                          <p:spTgt spid="14"/>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5"/>
                                        </p:tgtEl>
                                        <p:attrNameLst>
                                          <p:attrName>style.visibility</p:attrName>
                                        </p:attrNameLst>
                                      </p:cBhvr>
                                      <p:to>
                                        <p:strVal val="visible"/>
                                      </p:to>
                                    </p:set>
                                    <p:anim calcmode="lin" valueType="num">
                                      <p:cBhvr>
                                        <p:cTn id="166" dur="3000" fill="hold"/>
                                        <p:tgtEl>
                                          <p:spTgt spid="15"/>
                                        </p:tgtEl>
                                        <p:attrNameLst>
                                          <p:attrName>ppt_w</p:attrName>
                                        </p:attrNameLst>
                                      </p:cBhvr>
                                      <p:tavLst>
                                        <p:tav tm="0">
                                          <p:val>
                                            <p:strVal val="#ppt_w"/>
                                          </p:val>
                                        </p:tav>
                                        <p:tav tm="100000">
                                          <p:val>
                                            <p:strVal val="#ppt_w"/>
                                          </p:val>
                                        </p:tav>
                                      </p:tavLst>
                                    </p:anim>
                                    <p:anim calcmode="lin" valueType="num">
                                      <p:cBhvr>
                                        <p:cTn id="167" dur="3000" fill="hold"/>
                                        <p:tgtEl>
                                          <p:spTgt spid="15"/>
                                        </p:tgtEl>
                                        <p:attrNameLst>
                                          <p:attrName>ppt_h</p:attrName>
                                        </p:attrNameLst>
                                      </p:cBhvr>
                                      <p:tavLst>
                                        <p:tav tm="0" fmla="#ppt_h*sin(2.5*pi*$)">
                                          <p:val>
                                            <p:fltVal val="0"/>
                                          </p:val>
                                        </p:tav>
                                        <p:tav tm="100000">
                                          <p:val>
                                            <p:fltVal val="1"/>
                                          </p:val>
                                        </p:tav>
                                      </p:tavLst>
                                    </p:anim>
                                  </p:childTnLst>
                                </p:cTn>
                              </p:par>
                              <p:par>
                                <p:cTn id="168" presetID="8" presetClass="emph" presetSubtype="0" fill="hold" grpId="2" nodeType="withEffect">
                                  <p:stCondLst>
                                    <p:cond delay="0"/>
                                  </p:stCondLst>
                                  <p:childTnLst>
                                    <p:animRot by="21600000">
                                      <p:cBhvr>
                                        <p:cTn id="169" dur="3000" fill="hold"/>
                                        <p:tgtEl>
                                          <p:spTgt spid="5"/>
                                        </p:tgtEl>
                                        <p:attrNameLst>
                                          <p:attrName>r</p:attrName>
                                        </p:attrNameLst>
                                      </p:cBhvr>
                                    </p:animRot>
                                  </p:childTnLst>
                                </p:cTn>
                              </p:par>
                              <p:par>
                                <p:cTn id="170" presetID="8" presetClass="emph" presetSubtype="0" fill="hold" grpId="2" nodeType="withEffect">
                                  <p:stCondLst>
                                    <p:cond delay="0"/>
                                  </p:stCondLst>
                                  <p:childTnLst>
                                    <p:animRot by="21600000">
                                      <p:cBhvr>
                                        <p:cTn id="171" dur="3000" fill="hold"/>
                                        <p:tgtEl>
                                          <p:spTgt spid="7"/>
                                        </p:tgtEl>
                                        <p:attrNameLst>
                                          <p:attrName>r</p:attrName>
                                        </p:attrNameLst>
                                      </p:cBhvr>
                                    </p:animRot>
                                  </p:childTnLst>
                                </p:cTn>
                              </p:par>
                              <p:par>
                                <p:cTn id="172" presetID="8" presetClass="emph" presetSubtype="0" fill="hold" grpId="2" nodeType="withEffect">
                                  <p:stCondLst>
                                    <p:cond delay="0"/>
                                  </p:stCondLst>
                                  <p:childTnLst>
                                    <p:animRot by="21600000">
                                      <p:cBhvr>
                                        <p:cTn id="173" dur="3000" fill="hold"/>
                                        <p:tgtEl>
                                          <p:spTgt spid="8"/>
                                        </p:tgtEl>
                                        <p:attrNameLst>
                                          <p:attrName>r</p:attrName>
                                        </p:attrNameLst>
                                      </p:cBhvr>
                                    </p:animRot>
                                  </p:childTnLst>
                                </p:cTn>
                              </p:par>
                              <p:par>
                                <p:cTn id="174" presetID="8" presetClass="emph" presetSubtype="0" fill="hold" grpId="2" nodeType="withEffect">
                                  <p:stCondLst>
                                    <p:cond delay="0"/>
                                  </p:stCondLst>
                                  <p:childTnLst>
                                    <p:animRot by="21600000">
                                      <p:cBhvr>
                                        <p:cTn id="175" dur="3000" fill="hold"/>
                                        <p:tgtEl>
                                          <p:spTgt spid="9"/>
                                        </p:tgtEl>
                                        <p:attrNameLst>
                                          <p:attrName>r</p:attrName>
                                        </p:attrNameLst>
                                      </p:cBhvr>
                                    </p:animRot>
                                  </p:childTnLst>
                                </p:cTn>
                              </p:par>
                              <p:par>
                                <p:cTn id="176" presetID="8" presetClass="emph" presetSubtype="0" fill="hold" grpId="2" nodeType="withEffect">
                                  <p:stCondLst>
                                    <p:cond delay="0"/>
                                  </p:stCondLst>
                                  <p:childTnLst>
                                    <p:animRot by="21600000">
                                      <p:cBhvr>
                                        <p:cTn id="177" dur="3000" fill="hold"/>
                                        <p:tgtEl>
                                          <p:spTgt spid="10"/>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11"/>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12"/>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13"/>
                                        </p:tgtEl>
                                        <p:attrNameLst>
                                          <p:attrName>r</p:attrName>
                                        </p:attrNameLst>
                                      </p:cBhvr>
                                    </p:animRot>
                                  </p:childTnLst>
                                </p:cTn>
                              </p:par>
                              <p:par>
                                <p:cTn id="184" presetID="8" presetClass="emph" presetSubtype="0" fill="hold" grpId="2" nodeType="withEffect">
                                  <p:stCondLst>
                                    <p:cond delay="0"/>
                                  </p:stCondLst>
                                  <p:childTnLst>
                                    <p:animRot by="21600000">
                                      <p:cBhvr>
                                        <p:cTn id="185" dur="3000" fill="hold"/>
                                        <p:tgtEl>
                                          <p:spTgt spid="14"/>
                                        </p:tgtEl>
                                        <p:attrNameLst>
                                          <p:attrName>r</p:attrName>
                                        </p:attrNameLst>
                                      </p:cBhvr>
                                    </p:animRot>
                                  </p:childTnLst>
                                </p:cTn>
                              </p:par>
                              <p:par>
                                <p:cTn id="186" presetID="8" presetClass="emph" presetSubtype="0" fill="hold" grpId="2" nodeType="withEffect">
                                  <p:stCondLst>
                                    <p:cond delay="0"/>
                                  </p:stCondLst>
                                  <p:childTnLst>
                                    <p:animRot by="21600000">
                                      <p:cBhvr>
                                        <p:cTn id="187" dur="3000" fill="hold"/>
                                        <p:tgtEl>
                                          <p:spTgt spid="15"/>
                                        </p:tgtEl>
                                        <p:attrNameLst>
                                          <p:attrName>r</p:attrName>
                                        </p:attrNameLst>
                                      </p:cBhvr>
                                    </p:animRot>
                                  </p:childTnLst>
                                </p:cTn>
                              </p:par>
                              <p:par>
                                <p:cTn id="188" presetID="8" presetClass="emph" presetSubtype="0" fill="hold" grpId="2" nodeType="withEffect">
                                  <p:stCondLst>
                                    <p:cond delay="0"/>
                                  </p:stCondLst>
                                  <p:childTnLst>
                                    <p:animRot by="21600000">
                                      <p:cBhvr>
                                        <p:cTn id="189" dur="3000" fill="hold"/>
                                        <p:tgtEl>
                                          <p:spTgt spid="16"/>
                                        </p:tgtEl>
                                        <p:attrNameLst>
                                          <p:attrName>r</p:attrName>
                                        </p:attrNameLst>
                                      </p:cBhvr>
                                    </p:animRot>
                                  </p:childTnLst>
                                </p:cTn>
                              </p:par>
                              <p:par>
                                <p:cTn id="190" presetID="8" presetClass="emph" presetSubtype="0" fill="hold" grpId="2" nodeType="withEffect">
                                  <p:stCondLst>
                                    <p:cond delay="0"/>
                                  </p:stCondLst>
                                  <p:childTnLst>
                                    <p:animRot by="21600000">
                                      <p:cBhvr>
                                        <p:cTn id="191" dur="3000" fill="hold"/>
                                        <p:tgtEl>
                                          <p:spTgt spid="17"/>
                                        </p:tgtEl>
                                        <p:attrNameLst>
                                          <p:attrName>r</p:attrName>
                                        </p:attrNameLst>
                                      </p:cBhvr>
                                    </p:animRot>
                                  </p:childTnLst>
                                </p:cTn>
                              </p:par>
                              <p:par>
                                <p:cTn id="192" presetID="8" presetClass="emph" presetSubtype="0" fill="hold" grpId="2" nodeType="withEffect">
                                  <p:stCondLst>
                                    <p:cond delay="0"/>
                                  </p:stCondLst>
                                  <p:childTnLst>
                                    <p:animRot by="21600000">
                                      <p:cBhvr>
                                        <p:cTn id="193" dur="3000" fill="hold"/>
                                        <p:tgtEl>
                                          <p:spTgt spid="18"/>
                                        </p:tgtEl>
                                        <p:attrNameLst>
                                          <p:attrName>r</p:attrName>
                                        </p:attrNameLst>
                                      </p:cBhvr>
                                    </p:animRot>
                                  </p:childTnLst>
                                </p:cTn>
                              </p:par>
                              <p:par>
                                <p:cTn id="194" presetID="8" presetClass="emph" presetSubtype="0" fill="hold" grpId="2" nodeType="withEffect">
                                  <p:stCondLst>
                                    <p:cond delay="0"/>
                                  </p:stCondLst>
                                  <p:childTnLst>
                                    <p:animRot by="21600000">
                                      <p:cBhvr>
                                        <p:cTn id="195" dur="3000" fill="hold"/>
                                        <p:tgtEl>
                                          <p:spTgt spid="19"/>
                                        </p:tgtEl>
                                        <p:attrNameLst>
                                          <p:attrName>r</p:attrName>
                                        </p:attrNameLst>
                                      </p:cBhvr>
                                    </p:animRot>
                                  </p:childTnLst>
                                </p:cTn>
                              </p:par>
                              <p:par>
                                <p:cTn id="196" presetID="8" presetClass="emph" presetSubtype="0" fill="hold" grpId="2" nodeType="withEffect">
                                  <p:stCondLst>
                                    <p:cond delay="0"/>
                                  </p:stCondLst>
                                  <p:childTnLst>
                                    <p:animRot by="21600000">
                                      <p:cBhvr>
                                        <p:cTn id="197" dur="3000" fill="hold"/>
                                        <p:tgtEl>
                                          <p:spTgt spid="20"/>
                                        </p:tgtEl>
                                        <p:attrNameLst>
                                          <p:attrName>r</p:attrName>
                                        </p:attrNameLst>
                                      </p:cBhvr>
                                    </p:animRot>
                                  </p:childTnLst>
                                </p:cTn>
                              </p:par>
                              <p:par>
                                <p:cTn id="198" presetID="8" presetClass="emph" presetSubtype="0" fill="hold" grpId="2" nodeType="withEffect">
                                  <p:stCondLst>
                                    <p:cond delay="0"/>
                                  </p:stCondLst>
                                  <p:childTnLst>
                                    <p:animRot by="21600000">
                                      <p:cBhvr>
                                        <p:cTn id="199" dur="3000" fill="hold"/>
                                        <p:tgtEl>
                                          <p:spTgt spid="21"/>
                                        </p:tgtEl>
                                        <p:attrNameLst>
                                          <p:attrName>r</p:attrName>
                                        </p:attrNameLst>
                                      </p:cBhvr>
                                    </p:animRot>
                                  </p:childTnLst>
                                </p:cTn>
                              </p:par>
                              <p:par>
                                <p:cTn id="200" presetID="8" presetClass="emph" presetSubtype="0" fill="hold" grpId="2" nodeType="withEffect">
                                  <p:stCondLst>
                                    <p:cond delay="0"/>
                                  </p:stCondLst>
                                  <p:childTnLst>
                                    <p:animRot by="21600000">
                                      <p:cBhvr>
                                        <p:cTn id="201" dur="3000" fill="hold"/>
                                        <p:tgtEl>
                                          <p:spTgt spid="22"/>
                                        </p:tgtEl>
                                        <p:attrNameLst>
                                          <p:attrName>r</p:attrName>
                                        </p:attrNameLst>
                                      </p:cBhvr>
                                    </p:animRot>
                                  </p:childTnLst>
                                </p:cTn>
                              </p:par>
                              <p:par>
                                <p:cTn id="202" presetID="8" presetClass="emph" presetSubtype="0" fill="hold" grpId="2" nodeType="withEffect">
                                  <p:stCondLst>
                                    <p:cond delay="0"/>
                                  </p:stCondLst>
                                  <p:childTnLst>
                                    <p:animRot by="21600000">
                                      <p:cBhvr>
                                        <p:cTn id="203" dur="3000" fill="hold"/>
                                        <p:tgtEl>
                                          <p:spTgt spid="23"/>
                                        </p:tgtEl>
                                        <p:attrNameLst>
                                          <p:attrName>r</p:attrName>
                                        </p:attrNameLst>
                                      </p:cBhvr>
                                    </p:animRot>
                                  </p:childTnLst>
                                </p:cTn>
                              </p:par>
                              <p:par>
                                <p:cTn id="204" presetID="8" presetClass="emph" presetSubtype="0" fill="hold" grpId="2" nodeType="withEffect">
                                  <p:stCondLst>
                                    <p:cond delay="0"/>
                                  </p:stCondLst>
                                  <p:childTnLst>
                                    <p:animRot by="21600000">
                                      <p:cBhvr>
                                        <p:cTn id="205" dur="3000" fill="hold"/>
                                        <p:tgtEl>
                                          <p:spTgt spid="24"/>
                                        </p:tgtEl>
                                        <p:attrNameLst>
                                          <p:attrName>r</p:attrName>
                                        </p:attrNameLst>
                                      </p:cBhvr>
                                    </p:animRot>
                                  </p:childTnLst>
                                </p:cTn>
                              </p:par>
                              <p:par>
                                <p:cTn id="206" presetID="8" presetClass="emph" presetSubtype="0" fill="hold" grpId="2" nodeType="withEffect">
                                  <p:stCondLst>
                                    <p:cond delay="0"/>
                                  </p:stCondLst>
                                  <p:childTnLst>
                                    <p:animRot by="21600000">
                                      <p:cBhvr>
                                        <p:cTn id="207" dur="3000" fill="hold"/>
                                        <p:tgtEl>
                                          <p:spTgt spid="25"/>
                                        </p:tgtEl>
                                        <p:attrNameLst>
                                          <p:attrName>r</p:attrName>
                                        </p:attrNameLst>
                                      </p:cBhvr>
                                    </p:animRot>
                                  </p:childTnLst>
                                </p:cTn>
                              </p:par>
                              <p:par>
                                <p:cTn id="208" presetID="2" presetClass="exit" presetSubtype="4" fill="hold" grpId="3" nodeType="withEffect">
                                  <p:stCondLst>
                                    <p:cond delay="0"/>
                                  </p:stCondLst>
                                  <p:childTnLst>
                                    <p:anim calcmode="lin" valueType="num">
                                      <p:cBhvr additive="base">
                                        <p:cTn id="209" dur="3000"/>
                                        <p:tgtEl>
                                          <p:spTgt spid="16"/>
                                        </p:tgtEl>
                                        <p:attrNameLst>
                                          <p:attrName>ppt_x</p:attrName>
                                        </p:attrNameLst>
                                      </p:cBhvr>
                                      <p:tavLst>
                                        <p:tav tm="0">
                                          <p:val>
                                            <p:strVal val="ppt_x"/>
                                          </p:val>
                                        </p:tav>
                                        <p:tav tm="100000">
                                          <p:val>
                                            <p:strVal val="ppt_x"/>
                                          </p:val>
                                        </p:tav>
                                      </p:tavLst>
                                    </p:anim>
                                    <p:anim calcmode="lin" valueType="num">
                                      <p:cBhvr additive="base">
                                        <p:cTn id="210" dur="3000"/>
                                        <p:tgtEl>
                                          <p:spTgt spid="16"/>
                                        </p:tgtEl>
                                        <p:attrNameLst>
                                          <p:attrName>ppt_y</p:attrName>
                                        </p:attrNameLst>
                                      </p:cBhvr>
                                      <p:tavLst>
                                        <p:tav tm="0">
                                          <p:val>
                                            <p:strVal val="ppt_y"/>
                                          </p:val>
                                        </p:tav>
                                        <p:tav tm="100000">
                                          <p:val>
                                            <p:strVal val="1+ppt_h/2"/>
                                          </p:val>
                                        </p:tav>
                                      </p:tavLst>
                                    </p:anim>
                                    <p:set>
                                      <p:cBhvr>
                                        <p:cTn id="211" dur="1" fill="hold">
                                          <p:stCondLst>
                                            <p:cond delay="2999"/>
                                          </p:stCondLst>
                                        </p:cTn>
                                        <p:tgtEl>
                                          <p:spTgt spid="16"/>
                                        </p:tgtEl>
                                        <p:attrNameLst>
                                          <p:attrName>style.visibility</p:attrName>
                                        </p:attrNameLst>
                                      </p:cBhvr>
                                      <p:to>
                                        <p:strVal val="hidden"/>
                                      </p:to>
                                    </p:set>
                                  </p:childTnLst>
                                </p:cTn>
                              </p:par>
                              <p:par>
                                <p:cTn id="212" presetID="2" presetClass="exit" presetSubtype="4" fill="hold" grpId="3" nodeType="withEffect">
                                  <p:stCondLst>
                                    <p:cond delay="0"/>
                                  </p:stCondLst>
                                  <p:childTnLst>
                                    <p:anim calcmode="lin" valueType="num">
                                      <p:cBhvr additive="base">
                                        <p:cTn id="213" dur="3000"/>
                                        <p:tgtEl>
                                          <p:spTgt spid="17"/>
                                        </p:tgtEl>
                                        <p:attrNameLst>
                                          <p:attrName>ppt_x</p:attrName>
                                        </p:attrNameLst>
                                      </p:cBhvr>
                                      <p:tavLst>
                                        <p:tav tm="0">
                                          <p:val>
                                            <p:strVal val="ppt_x"/>
                                          </p:val>
                                        </p:tav>
                                        <p:tav tm="100000">
                                          <p:val>
                                            <p:strVal val="ppt_x"/>
                                          </p:val>
                                        </p:tav>
                                      </p:tavLst>
                                    </p:anim>
                                    <p:anim calcmode="lin" valueType="num">
                                      <p:cBhvr additive="base">
                                        <p:cTn id="214" dur="3000"/>
                                        <p:tgtEl>
                                          <p:spTgt spid="17"/>
                                        </p:tgtEl>
                                        <p:attrNameLst>
                                          <p:attrName>ppt_y</p:attrName>
                                        </p:attrNameLst>
                                      </p:cBhvr>
                                      <p:tavLst>
                                        <p:tav tm="0">
                                          <p:val>
                                            <p:strVal val="ppt_y"/>
                                          </p:val>
                                        </p:tav>
                                        <p:tav tm="100000">
                                          <p:val>
                                            <p:strVal val="1+ppt_h/2"/>
                                          </p:val>
                                        </p:tav>
                                      </p:tavLst>
                                    </p:anim>
                                    <p:set>
                                      <p:cBhvr>
                                        <p:cTn id="215" dur="1" fill="hold">
                                          <p:stCondLst>
                                            <p:cond delay="2999"/>
                                          </p:stCondLst>
                                        </p:cTn>
                                        <p:tgtEl>
                                          <p:spTgt spid="17"/>
                                        </p:tgtEl>
                                        <p:attrNameLst>
                                          <p:attrName>style.visibility</p:attrName>
                                        </p:attrNameLst>
                                      </p:cBhvr>
                                      <p:to>
                                        <p:strVal val="hidden"/>
                                      </p:to>
                                    </p:set>
                                  </p:childTnLst>
                                </p:cTn>
                              </p:par>
                              <p:par>
                                <p:cTn id="216" presetID="2" presetClass="exit" presetSubtype="4" fill="hold" grpId="3" nodeType="withEffect">
                                  <p:stCondLst>
                                    <p:cond delay="0"/>
                                  </p:stCondLst>
                                  <p:childTnLst>
                                    <p:anim calcmode="lin" valueType="num">
                                      <p:cBhvr additive="base">
                                        <p:cTn id="217" dur="3000"/>
                                        <p:tgtEl>
                                          <p:spTgt spid="18"/>
                                        </p:tgtEl>
                                        <p:attrNameLst>
                                          <p:attrName>ppt_x</p:attrName>
                                        </p:attrNameLst>
                                      </p:cBhvr>
                                      <p:tavLst>
                                        <p:tav tm="0">
                                          <p:val>
                                            <p:strVal val="ppt_x"/>
                                          </p:val>
                                        </p:tav>
                                        <p:tav tm="100000">
                                          <p:val>
                                            <p:strVal val="ppt_x"/>
                                          </p:val>
                                        </p:tav>
                                      </p:tavLst>
                                    </p:anim>
                                    <p:anim calcmode="lin" valueType="num">
                                      <p:cBhvr additive="base">
                                        <p:cTn id="218" dur="3000"/>
                                        <p:tgtEl>
                                          <p:spTgt spid="18"/>
                                        </p:tgtEl>
                                        <p:attrNameLst>
                                          <p:attrName>ppt_y</p:attrName>
                                        </p:attrNameLst>
                                      </p:cBhvr>
                                      <p:tavLst>
                                        <p:tav tm="0">
                                          <p:val>
                                            <p:strVal val="ppt_y"/>
                                          </p:val>
                                        </p:tav>
                                        <p:tav tm="100000">
                                          <p:val>
                                            <p:strVal val="1+ppt_h/2"/>
                                          </p:val>
                                        </p:tav>
                                      </p:tavLst>
                                    </p:anim>
                                    <p:set>
                                      <p:cBhvr>
                                        <p:cTn id="219" dur="1" fill="hold">
                                          <p:stCondLst>
                                            <p:cond delay="2999"/>
                                          </p:stCondLst>
                                        </p:cTn>
                                        <p:tgtEl>
                                          <p:spTgt spid="18"/>
                                        </p:tgtEl>
                                        <p:attrNameLst>
                                          <p:attrName>style.visibility</p:attrName>
                                        </p:attrNameLst>
                                      </p:cBhvr>
                                      <p:to>
                                        <p:strVal val="hidden"/>
                                      </p:to>
                                    </p:set>
                                  </p:childTnLst>
                                </p:cTn>
                              </p:par>
                              <p:par>
                                <p:cTn id="220" presetID="2" presetClass="exit" presetSubtype="4" fill="hold" grpId="3" nodeType="withEffect">
                                  <p:stCondLst>
                                    <p:cond delay="0"/>
                                  </p:stCondLst>
                                  <p:childTnLst>
                                    <p:anim calcmode="lin" valueType="num">
                                      <p:cBhvr additive="base">
                                        <p:cTn id="221" dur="3000"/>
                                        <p:tgtEl>
                                          <p:spTgt spid="19"/>
                                        </p:tgtEl>
                                        <p:attrNameLst>
                                          <p:attrName>ppt_x</p:attrName>
                                        </p:attrNameLst>
                                      </p:cBhvr>
                                      <p:tavLst>
                                        <p:tav tm="0">
                                          <p:val>
                                            <p:strVal val="ppt_x"/>
                                          </p:val>
                                        </p:tav>
                                        <p:tav tm="100000">
                                          <p:val>
                                            <p:strVal val="ppt_x"/>
                                          </p:val>
                                        </p:tav>
                                      </p:tavLst>
                                    </p:anim>
                                    <p:anim calcmode="lin" valueType="num">
                                      <p:cBhvr additive="base">
                                        <p:cTn id="222" dur="3000"/>
                                        <p:tgtEl>
                                          <p:spTgt spid="19"/>
                                        </p:tgtEl>
                                        <p:attrNameLst>
                                          <p:attrName>ppt_y</p:attrName>
                                        </p:attrNameLst>
                                      </p:cBhvr>
                                      <p:tavLst>
                                        <p:tav tm="0">
                                          <p:val>
                                            <p:strVal val="ppt_y"/>
                                          </p:val>
                                        </p:tav>
                                        <p:tav tm="100000">
                                          <p:val>
                                            <p:strVal val="1+ppt_h/2"/>
                                          </p:val>
                                        </p:tav>
                                      </p:tavLst>
                                    </p:anim>
                                    <p:set>
                                      <p:cBhvr>
                                        <p:cTn id="223" dur="1" fill="hold">
                                          <p:stCondLst>
                                            <p:cond delay="2999"/>
                                          </p:stCondLst>
                                        </p:cTn>
                                        <p:tgtEl>
                                          <p:spTgt spid="19"/>
                                        </p:tgtEl>
                                        <p:attrNameLst>
                                          <p:attrName>style.visibility</p:attrName>
                                        </p:attrNameLst>
                                      </p:cBhvr>
                                      <p:to>
                                        <p:strVal val="hidden"/>
                                      </p:to>
                                    </p:set>
                                  </p:childTnLst>
                                </p:cTn>
                              </p:par>
                              <p:par>
                                <p:cTn id="224" presetID="2" presetClass="exit" presetSubtype="4" fill="hold" grpId="3" nodeType="withEffect">
                                  <p:stCondLst>
                                    <p:cond delay="0"/>
                                  </p:stCondLst>
                                  <p:childTnLst>
                                    <p:anim calcmode="lin" valueType="num">
                                      <p:cBhvr additive="base">
                                        <p:cTn id="225" dur="3000"/>
                                        <p:tgtEl>
                                          <p:spTgt spid="20"/>
                                        </p:tgtEl>
                                        <p:attrNameLst>
                                          <p:attrName>ppt_x</p:attrName>
                                        </p:attrNameLst>
                                      </p:cBhvr>
                                      <p:tavLst>
                                        <p:tav tm="0">
                                          <p:val>
                                            <p:strVal val="ppt_x"/>
                                          </p:val>
                                        </p:tav>
                                        <p:tav tm="100000">
                                          <p:val>
                                            <p:strVal val="ppt_x"/>
                                          </p:val>
                                        </p:tav>
                                      </p:tavLst>
                                    </p:anim>
                                    <p:anim calcmode="lin" valueType="num">
                                      <p:cBhvr additive="base">
                                        <p:cTn id="226" dur="3000"/>
                                        <p:tgtEl>
                                          <p:spTgt spid="20"/>
                                        </p:tgtEl>
                                        <p:attrNameLst>
                                          <p:attrName>ppt_y</p:attrName>
                                        </p:attrNameLst>
                                      </p:cBhvr>
                                      <p:tavLst>
                                        <p:tav tm="0">
                                          <p:val>
                                            <p:strVal val="ppt_y"/>
                                          </p:val>
                                        </p:tav>
                                        <p:tav tm="100000">
                                          <p:val>
                                            <p:strVal val="1+ppt_h/2"/>
                                          </p:val>
                                        </p:tav>
                                      </p:tavLst>
                                    </p:anim>
                                    <p:set>
                                      <p:cBhvr>
                                        <p:cTn id="227" dur="1" fill="hold">
                                          <p:stCondLst>
                                            <p:cond delay="2999"/>
                                          </p:stCondLst>
                                        </p:cTn>
                                        <p:tgtEl>
                                          <p:spTgt spid="20"/>
                                        </p:tgtEl>
                                        <p:attrNameLst>
                                          <p:attrName>style.visibility</p:attrName>
                                        </p:attrNameLst>
                                      </p:cBhvr>
                                      <p:to>
                                        <p:strVal val="hidden"/>
                                      </p:to>
                                    </p:set>
                                  </p:childTnLst>
                                </p:cTn>
                              </p:par>
                              <p:par>
                                <p:cTn id="228" presetID="2" presetClass="exit" presetSubtype="4" fill="hold" grpId="3" nodeType="withEffect">
                                  <p:stCondLst>
                                    <p:cond delay="0"/>
                                  </p:stCondLst>
                                  <p:childTnLst>
                                    <p:anim calcmode="lin" valueType="num">
                                      <p:cBhvr additive="base">
                                        <p:cTn id="229" dur="3000"/>
                                        <p:tgtEl>
                                          <p:spTgt spid="21"/>
                                        </p:tgtEl>
                                        <p:attrNameLst>
                                          <p:attrName>ppt_x</p:attrName>
                                        </p:attrNameLst>
                                      </p:cBhvr>
                                      <p:tavLst>
                                        <p:tav tm="0">
                                          <p:val>
                                            <p:strVal val="ppt_x"/>
                                          </p:val>
                                        </p:tav>
                                        <p:tav tm="100000">
                                          <p:val>
                                            <p:strVal val="ppt_x"/>
                                          </p:val>
                                        </p:tav>
                                      </p:tavLst>
                                    </p:anim>
                                    <p:anim calcmode="lin" valueType="num">
                                      <p:cBhvr additive="base">
                                        <p:cTn id="230" dur="3000"/>
                                        <p:tgtEl>
                                          <p:spTgt spid="21"/>
                                        </p:tgtEl>
                                        <p:attrNameLst>
                                          <p:attrName>ppt_y</p:attrName>
                                        </p:attrNameLst>
                                      </p:cBhvr>
                                      <p:tavLst>
                                        <p:tav tm="0">
                                          <p:val>
                                            <p:strVal val="ppt_y"/>
                                          </p:val>
                                        </p:tav>
                                        <p:tav tm="100000">
                                          <p:val>
                                            <p:strVal val="1+ppt_h/2"/>
                                          </p:val>
                                        </p:tav>
                                      </p:tavLst>
                                    </p:anim>
                                    <p:set>
                                      <p:cBhvr>
                                        <p:cTn id="231" dur="1" fill="hold">
                                          <p:stCondLst>
                                            <p:cond delay="2999"/>
                                          </p:stCondLst>
                                        </p:cTn>
                                        <p:tgtEl>
                                          <p:spTgt spid="21"/>
                                        </p:tgtEl>
                                        <p:attrNameLst>
                                          <p:attrName>style.visibility</p:attrName>
                                        </p:attrNameLst>
                                      </p:cBhvr>
                                      <p:to>
                                        <p:strVal val="hidden"/>
                                      </p:to>
                                    </p:set>
                                  </p:childTnLst>
                                </p:cTn>
                              </p:par>
                              <p:par>
                                <p:cTn id="232" presetID="2" presetClass="exit" presetSubtype="4" fill="hold" grpId="3" nodeType="withEffect">
                                  <p:stCondLst>
                                    <p:cond delay="0"/>
                                  </p:stCondLst>
                                  <p:childTnLst>
                                    <p:anim calcmode="lin" valueType="num">
                                      <p:cBhvr additive="base">
                                        <p:cTn id="233" dur="3000"/>
                                        <p:tgtEl>
                                          <p:spTgt spid="22"/>
                                        </p:tgtEl>
                                        <p:attrNameLst>
                                          <p:attrName>ppt_x</p:attrName>
                                        </p:attrNameLst>
                                      </p:cBhvr>
                                      <p:tavLst>
                                        <p:tav tm="0">
                                          <p:val>
                                            <p:strVal val="ppt_x"/>
                                          </p:val>
                                        </p:tav>
                                        <p:tav tm="100000">
                                          <p:val>
                                            <p:strVal val="ppt_x"/>
                                          </p:val>
                                        </p:tav>
                                      </p:tavLst>
                                    </p:anim>
                                    <p:anim calcmode="lin" valueType="num">
                                      <p:cBhvr additive="base">
                                        <p:cTn id="234" dur="3000"/>
                                        <p:tgtEl>
                                          <p:spTgt spid="22"/>
                                        </p:tgtEl>
                                        <p:attrNameLst>
                                          <p:attrName>ppt_y</p:attrName>
                                        </p:attrNameLst>
                                      </p:cBhvr>
                                      <p:tavLst>
                                        <p:tav tm="0">
                                          <p:val>
                                            <p:strVal val="ppt_y"/>
                                          </p:val>
                                        </p:tav>
                                        <p:tav tm="100000">
                                          <p:val>
                                            <p:strVal val="1+ppt_h/2"/>
                                          </p:val>
                                        </p:tav>
                                      </p:tavLst>
                                    </p:anim>
                                    <p:set>
                                      <p:cBhvr>
                                        <p:cTn id="235" dur="1" fill="hold">
                                          <p:stCondLst>
                                            <p:cond delay="2999"/>
                                          </p:stCondLst>
                                        </p:cTn>
                                        <p:tgtEl>
                                          <p:spTgt spid="22"/>
                                        </p:tgtEl>
                                        <p:attrNameLst>
                                          <p:attrName>style.visibility</p:attrName>
                                        </p:attrNameLst>
                                      </p:cBhvr>
                                      <p:to>
                                        <p:strVal val="hidden"/>
                                      </p:to>
                                    </p:set>
                                  </p:childTnLst>
                                </p:cTn>
                              </p:par>
                              <p:par>
                                <p:cTn id="236" presetID="2" presetClass="exit" presetSubtype="4" fill="hold" grpId="3" nodeType="withEffect">
                                  <p:stCondLst>
                                    <p:cond delay="0"/>
                                  </p:stCondLst>
                                  <p:childTnLst>
                                    <p:anim calcmode="lin" valueType="num">
                                      <p:cBhvr additive="base">
                                        <p:cTn id="237" dur="3000"/>
                                        <p:tgtEl>
                                          <p:spTgt spid="23"/>
                                        </p:tgtEl>
                                        <p:attrNameLst>
                                          <p:attrName>ppt_x</p:attrName>
                                        </p:attrNameLst>
                                      </p:cBhvr>
                                      <p:tavLst>
                                        <p:tav tm="0">
                                          <p:val>
                                            <p:strVal val="ppt_x"/>
                                          </p:val>
                                        </p:tav>
                                        <p:tav tm="100000">
                                          <p:val>
                                            <p:strVal val="ppt_x"/>
                                          </p:val>
                                        </p:tav>
                                      </p:tavLst>
                                    </p:anim>
                                    <p:anim calcmode="lin" valueType="num">
                                      <p:cBhvr additive="base">
                                        <p:cTn id="238" dur="3000"/>
                                        <p:tgtEl>
                                          <p:spTgt spid="23"/>
                                        </p:tgtEl>
                                        <p:attrNameLst>
                                          <p:attrName>ppt_y</p:attrName>
                                        </p:attrNameLst>
                                      </p:cBhvr>
                                      <p:tavLst>
                                        <p:tav tm="0">
                                          <p:val>
                                            <p:strVal val="ppt_y"/>
                                          </p:val>
                                        </p:tav>
                                        <p:tav tm="100000">
                                          <p:val>
                                            <p:strVal val="1+ppt_h/2"/>
                                          </p:val>
                                        </p:tav>
                                      </p:tavLst>
                                    </p:anim>
                                    <p:set>
                                      <p:cBhvr>
                                        <p:cTn id="239" dur="1" fill="hold">
                                          <p:stCondLst>
                                            <p:cond delay="2999"/>
                                          </p:stCondLst>
                                        </p:cTn>
                                        <p:tgtEl>
                                          <p:spTgt spid="23"/>
                                        </p:tgtEl>
                                        <p:attrNameLst>
                                          <p:attrName>style.visibility</p:attrName>
                                        </p:attrNameLst>
                                      </p:cBhvr>
                                      <p:to>
                                        <p:strVal val="hidden"/>
                                      </p:to>
                                    </p:set>
                                  </p:childTnLst>
                                </p:cTn>
                              </p:par>
                              <p:par>
                                <p:cTn id="240" presetID="2" presetClass="exit" presetSubtype="4" fill="hold" grpId="3" nodeType="withEffect">
                                  <p:stCondLst>
                                    <p:cond delay="0"/>
                                  </p:stCondLst>
                                  <p:childTnLst>
                                    <p:anim calcmode="lin" valueType="num">
                                      <p:cBhvr additive="base">
                                        <p:cTn id="241" dur="3000"/>
                                        <p:tgtEl>
                                          <p:spTgt spid="24"/>
                                        </p:tgtEl>
                                        <p:attrNameLst>
                                          <p:attrName>ppt_x</p:attrName>
                                        </p:attrNameLst>
                                      </p:cBhvr>
                                      <p:tavLst>
                                        <p:tav tm="0">
                                          <p:val>
                                            <p:strVal val="ppt_x"/>
                                          </p:val>
                                        </p:tav>
                                        <p:tav tm="100000">
                                          <p:val>
                                            <p:strVal val="ppt_x"/>
                                          </p:val>
                                        </p:tav>
                                      </p:tavLst>
                                    </p:anim>
                                    <p:anim calcmode="lin" valueType="num">
                                      <p:cBhvr additive="base">
                                        <p:cTn id="242" dur="3000"/>
                                        <p:tgtEl>
                                          <p:spTgt spid="24"/>
                                        </p:tgtEl>
                                        <p:attrNameLst>
                                          <p:attrName>ppt_y</p:attrName>
                                        </p:attrNameLst>
                                      </p:cBhvr>
                                      <p:tavLst>
                                        <p:tav tm="0">
                                          <p:val>
                                            <p:strVal val="ppt_y"/>
                                          </p:val>
                                        </p:tav>
                                        <p:tav tm="100000">
                                          <p:val>
                                            <p:strVal val="1+ppt_h/2"/>
                                          </p:val>
                                        </p:tav>
                                      </p:tavLst>
                                    </p:anim>
                                    <p:set>
                                      <p:cBhvr>
                                        <p:cTn id="243" dur="1" fill="hold">
                                          <p:stCondLst>
                                            <p:cond delay="2999"/>
                                          </p:stCondLst>
                                        </p:cTn>
                                        <p:tgtEl>
                                          <p:spTgt spid="24"/>
                                        </p:tgtEl>
                                        <p:attrNameLst>
                                          <p:attrName>style.visibility</p:attrName>
                                        </p:attrNameLst>
                                      </p:cBhvr>
                                      <p:to>
                                        <p:strVal val="hidden"/>
                                      </p:to>
                                    </p:set>
                                  </p:childTnLst>
                                </p:cTn>
                              </p:par>
                              <p:par>
                                <p:cTn id="244" presetID="2" presetClass="exit" presetSubtype="4" fill="hold" grpId="3" nodeType="withEffect">
                                  <p:stCondLst>
                                    <p:cond delay="0"/>
                                  </p:stCondLst>
                                  <p:childTnLst>
                                    <p:anim calcmode="lin" valueType="num">
                                      <p:cBhvr additive="base">
                                        <p:cTn id="245" dur="3000"/>
                                        <p:tgtEl>
                                          <p:spTgt spid="25"/>
                                        </p:tgtEl>
                                        <p:attrNameLst>
                                          <p:attrName>ppt_x</p:attrName>
                                        </p:attrNameLst>
                                      </p:cBhvr>
                                      <p:tavLst>
                                        <p:tav tm="0">
                                          <p:val>
                                            <p:strVal val="ppt_x"/>
                                          </p:val>
                                        </p:tav>
                                        <p:tav tm="100000">
                                          <p:val>
                                            <p:strVal val="ppt_x"/>
                                          </p:val>
                                        </p:tav>
                                      </p:tavLst>
                                    </p:anim>
                                    <p:anim calcmode="lin" valueType="num">
                                      <p:cBhvr additive="base">
                                        <p:cTn id="246" dur="3000"/>
                                        <p:tgtEl>
                                          <p:spTgt spid="25"/>
                                        </p:tgtEl>
                                        <p:attrNameLst>
                                          <p:attrName>ppt_y</p:attrName>
                                        </p:attrNameLst>
                                      </p:cBhvr>
                                      <p:tavLst>
                                        <p:tav tm="0">
                                          <p:val>
                                            <p:strVal val="ppt_y"/>
                                          </p:val>
                                        </p:tav>
                                        <p:tav tm="100000">
                                          <p:val>
                                            <p:strVal val="1+ppt_h/2"/>
                                          </p:val>
                                        </p:tav>
                                      </p:tavLst>
                                    </p:anim>
                                    <p:set>
                                      <p:cBhvr>
                                        <p:cTn id="247" dur="1" fill="hold">
                                          <p:stCondLst>
                                            <p:cond delay="2999"/>
                                          </p:stCondLst>
                                        </p:cTn>
                                        <p:tgtEl>
                                          <p:spTgt spid="25"/>
                                        </p:tgtEl>
                                        <p:attrNameLst>
                                          <p:attrName>style.visibility</p:attrName>
                                        </p:attrNameLst>
                                      </p:cBhvr>
                                      <p:to>
                                        <p:strVal val="hidden"/>
                                      </p:to>
                                    </p:set>
                                  </p:childTnLst>
                                </p:cTn>
                              </p:par>
                              <p:par>
                                <p:cTn id="248" presetID="19" presetClass="exit" presetSubtype="5" fill="hold" grpId="4" nodeType="withEffect">
                                  <p:stCondLst>
                                    <p:cond delay="0"/>
                                  </p:stCondLst>
                                  <p:childTnLst>
                                    <p:anim calcmode="lin" valueType="num">
                                      <p:cBhvr>
                                        <p:cTn id="249" dur="3000"/>
                                        <p:tgtEl>
                                          <p:spTgt spid="16"/>
                                        </p:tgtEl>
                                        <p:attrNameLst>
                                          <p:attrName>ppt_w</p:attrName>
                                        </p:attrNameLst>
                                      </p:cBhvr>
                                      <p:tavLst>
                                        <p:tav tm="0">
                                          <p:val>
                                            <p:strVal val="ppt_w"/>
                                          </p:val>
                                        </p:tav>
                                        <p:tav tm="100000">
                                          <p:val>
                                            <p:strVal val="ppt_w"/>
                                          </p:val>
                                        </p:tav>
                                      </p:tavLst>
                                    </p:anim>
                                    <p:anim calcmode="lin" valueType="num">
                                      <p:cBhvr>
                                        <p:cTn id="250"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2999"/>
                                          </p:stCondLst>
                                        </p:cTn>
                                        <p:tgtEl>
                                          <p:spTgt spid="16"/>
                                        </p:tgtEl>
                                        <p:attrNameLst>
                                          <p:attrName>style.visibility</p:attrName>
                                        </p:attrNameLst>
                                      </p:cBhvr>
                                      <p:to>
                                        <p:strVal val="hidden"/>
                                      </p:to>
                                    </p:set>
                                  </p:childTnLst>
                                </p:cTn>
                              </p:par>
                              <p:par>
                                <p:cTn id="252" presetID="19" presetClass="exit" presetSubtype="5" fill="hold" grpId="4" nodeType="withEffect">
                                  <p:stCondLst>
                                    <p:cond delay="0"/>
                                  </p:stCondLst>
                                  <p:childTnLst>
                                    <p:anim calcmode="lin" valueType="num">
                                      <p:cBhvr>
                                        <p:cTn id="253" dur="3000"/>
                                        <p:tgtEl>
                                          <p:spTgt spid="17"/>
                                        </p:tgtEl>
                                        <p:attrNameLst>
                                          <p:attrName>ppt_w</p:attrName>
                                        </p:attrNameLst>
                                      </p:cBhvr>
                                      <p:tavLst>
                                        <p:tav tm="0">
                                          <p:val>
                                            <p:strVal val="ppt_w"/>
                                          </p:val>
                                        </p:tav>
                                        <p:tav tm="100000">
                                          <p:val>
                                            <p:strVal val="ppt_w"/>
                                          </p:val>
                                        </p:tav>
                                      </p:tavLst>
                                    </p:anim>
                                    <p:anim calcmode="lin" valueType="num">
                                      <p:cBhvr>
                                        <p:cTn id="254"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5" dur="1" fill="hold">
                                          <p:stCondLst>
                                            <p:cond delay="2999"/>
                                          </p:stCondLst>
                                        </p:cTn>
                                        <p:tgtEl>
                                          <p:spTgt spid="17"/>
                                        </p:tgtEl>
                                        <p:attrNameLst>
                                          <p:attrName>style.visibility</p:attrName>
                                        </p:attrNameLst>
                                      </p:cBhvr>
                                      <p:to>
                                        <p:strVal val="hidden"/>
                                      </p:to>
                                    </p:set>
                                  </p:childTnLst>
                                </p:cTn>
                              </p:par>
                              <p:par>
                                <p:cTn id="256" presetID="19" presetClass="exit" presetSubtype="5" fill="hold" grpId="4" nodeType="withEffect">
                                  <p:stCondLst>
                                    <p:cond delay="0"/>
                                  </p:stCondLst>
                                  <p:childTnLst>
                                    <p:anim calcmode="lin" valueType="num">
                                      <p:cBhvr>
                                        <p:cTn id="257" dur="3000"/>
                                        <p:tgtEl>
                                          <p:spTgt spid="18"/>
                                        </p:tgtEl>
                                        <p:attrNameLst>
                                          <p:attrName>ppt_w</p:attrName>
                                        </p:attrNameLst>
                                      </p:cBhvr>
                                      <p:tavLst>
                                        <p:tav tm="0">
                                          <p:val>
                                            <p:strVal val="ppt_w"/>
                                          </p:val>
                                        </p:tav>
                                        <p:tav tm="100000">
                                          <p:val>
                                            <p:strVal val="ppt_w"/>
                                          </p:val>
                                        </p:tav>
                                      </p:tavLst>
                                    </p:anim>
                                    <p:anim calcmode="lin" valueType="num">
                                      <p:cBhvr>
                                        <p:cTn id="258"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2999"/>
                                          </p:stCondLst>
                                        </p:cTn>
                                        <p:tgtEl>
                                          <p:spTgt spid="18"/>
                                        </p:tgtEl>
                                        <p:attrNameLst>
                                          <p:attrName>style.visibility</p:attrName>
                                        </p:attrNameLst>
                                      </p:cBhvr>
                                      <p:to>
                                        <p:strVal val="hidden"/>
                                      </p:to>
                                    </p:set>
                                  </p:childTnLst>
                                </p:cTn>
                              </p:par>
                              <p:par>
                                <p:cTn id="260" presetID="19" presetClass="exit" presetSubtype="5" fill="hold" grpId="4" nodeType="withEffect">
                                  <p:stCondLst>
                                    <p:cond delay="0"/>
                                  </p:stCondLst>
                                  <p:childTnLst>
                                    <p:anim calcmode="lin" valueType="num">
                                      <p:cBhvr>
                                        <p:cTn id="261" dur="3000"/>
                                        <p:tgtEl>
                                          <p:spTgt spid="19"/>
                                        </p:tgtEl>
                                        <p:attrNameLst>
                                          <p:attrName>ppt_w</p:attrName>
                                        </p:attrNameLst>
                                      </p:cBhvr>
                                      <p:tavLst>
                                        <p:tav tm="0">
                                          <p:val>
                                            <p:strVal val="ppt_w"/>
                                          </p:val>
                                        </p:tav>
                                        <p:tav tm="100000">
                                          <p:val>
                                            <p:strVal val="ppt_w"/>
                                          </p:val>
                                        </p:tav>
                                      </p:tavLst>
                                    </p:anim>
                                    <p:anim calcmode="lin" valueType="num">
                                      <p:cBhvr>
                                        <p:cTn id="262"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3" dur="1" fill="hold">
                                          <p:stCondLst>
                                            <p:cond delay="2999"/>
                                          </p:stCondLst>
                                        </p:cTn>
                                        <p:tgtEl>
                                          <p:spTgt spid="19"/>
                                        </p:tgtEl>
                                        <p:attrNameLst>
                                          <p:attrName>style.visibility</p:attrName>
                                        </p:attrNameLst>
                                      </p:cBhvr>
                                      <p:to>
                                        <p:strVal val="hidden"/>
                                      </p:to>
                                    </p:set>
                                  </p:childTnLst>
                                </p:cTn>
                              </p:par>
                              <p:par>
                                <p:cTn id="264" presetID="19" presetClass="exit" presetSubtype="5" fill="hold" grpId="4" nodeType="withEffect">
                                  <p:stCondLst>
                                    <p:cond delay="0"/>
                                  </p:stCondLst>
                                  <p:childTnLst>
                                    <p:anim calcmode="lin" valueType="num">
                                      <p:cBhvr>
                                        <p:cTn id="265" dur="3000"/>
                                        <p:tgtEl>
                                          <p:spTgt spid="20"/>
                                        </p:tgtEl>
                                        <p:attrNameLst>
                                          <p:attrName>ppt_w</p:attrName>
                                        </p:attrNameLst>
                                      </p:cBhvr>
                                      <p:tavLst>
                                        <p:tav tm="0">
                                          <p:val>
                                            <p:strVal val="ppt_w"/>
                                          </p:val>
                                        </p:tav>
                                        <p:tav tm="100000">
                                          <p:val>
                                            <p:strVal val="ppt_w"/>
                                          </p:val>
                                        </p:tav>
                                      </p:tavLst>
                                    </p:anim>
                                    <p:anim calcmode="lin" valueType="num">
                                      <p:cBhvr>
                                        <p:cTn id="266"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2999"/>
                                          </p:stCondLst>
                                        </p:cTn>
                                        <p:tgtEl>
                                          <p:spTgt spid="20"/>
                                        </p:tgtEl>
                                        <p:attrNameLst>
                                          <p:attrName>style.visibility</p:attrName>
                                        </p:attrNameLst>
                                      </p:cBhvr>
                                      <p:to>
                                        <p:strVal val="hidden"/>
                                      </p:to>
                                    </p:set>
                                  </p:childTnLst>
                                </p:cTn>
                              </p:par>
                              <p:par>
                                <p:cTn id="268" presetID="19" presetClass="exit" presetSubtype="5" fill="hold" grpId="4" nodeType="withEffect">
                                  <p:stCondLst>
                                    <p:cond delay="0"/>
                                  </p:stCondLst>
                                  <p:childTnLst>
                                    <p:anim calcmode="lin" valueType="num">
                                      <p:cBhvr>
                                        <p:cTn id="269" dur="3000"/>
                                        <p:tgtEl>
                                          <p:spTgt spid="21"/>
                                        </p:tgtEl>
                                        <p:attrNameLst>
                                          <p:attrName>ppt_w</p:attrName>
                                        </p:attrNameLst>
                                      </p:cBhvr>
                                      <p:tavLst>
                                        <p:tav tm="0">
                                          <p:val>
                                            <p:strVal val="ppt_w"/>
                                          </p:val>
                                        </p:tav>
                                        <p:tav tm="100000">
                                          <p:val>
                                            <p:strVal val="ppt_w"/>
                                          </p:val>
                                        </p:tav>
                                      </p:tavLst>
                                    </p:anim>
                                    <p:anim calcmode="lin" valueType="num">
                                      <p:cBhvr>
                                        <p:cTn id="270"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1" dur="1" fill="hold">
                                          <p:stCondLst>
                                            <p:cond delay="2999"/>
                                          </p:stCondLst>
                                        </p:cTn>
                                        <p:tgtEl>
                                          <p:spTgt spid="21"/>
                                        </p:tgtEl>
                                        <p:attrNameLst>
                                          <p:attrName>style.visibility</p:attrName>
                                        </p:attrNameLst>
                                      </p:cBhvr>
                                      <p:to>
                                        <p:strVal val="hidden"/>
                                      </p:to>
                                    </p:set>
                                  </p:childTnLst>
                                </p:cTn>
                              </p:par>
                              <p:par>
                                <p:cTn id="272" presetID="19" presetClass="exit" presetSubtype="5" fill="hold" grpId="4" nodeType="withEffect">
                                  <p:stCondLst>
                                    <p:cond delay="0"/>
                                  </p:stCondLst>
                                  <p:childTnLst>
                                    <p:anim calcmode="lin" valueType="num">
                                      <p:cBhvr>
                                        <p:cTn id="273" dur="3000"/>
                                        <p:tgtEl>
                                          <p:spTgt spid="22"/>
                                        </p:tgtEl>
                                        <p:attrNameLst>
                                          <p:attrName>ppt_w</p:attrName>
                                        </p:attrNameLst>
                                      </p:cBhvr>
                                      <p:tavLst>
                                        <p:tav tm="0">
                                          <p:val>
                                            <p:strVal val="ppt_w"/>
                                          </p:val>
                                        </p:tav>
                                        <p:tav tm="100000">
                                          <p:val>
                                            <p:strVal val="ppt_w"/>
                                          </p:val>
                                        </p:tav>
                                      </p:tavLst>
                                    </p:anim>
                                    <p:anim calcmode="lin" valueType="num">
                                      <p:cBhvr>
                                        <p:cTn id="274"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5" dur="1" fill="hold">
                                          <p:stCondLst>
                                            <p:cond delay="2999"/>
                                          </p:stCondLst>
                                        </p:cTn>
                                        <p:tgtEl>
                                          <p:spTgt spid="22"/>
                                        </p:tgtEl>
                                        <p:attrNameLst>
                                          <p:attrName>style.visibility</p:attrName>
                                        </p:attrNameLst>
                                      </p:cBhvr>
                                      <p:to>
                                        <p:strVal val="hidden"/>
                                      </p:to>
                                    </p:set>
                                  </p:childTnLst>
                                </p:cTn>
                              </p:par>
                              <p:par>
                                <p:cTn id="276" presetID="19" presetClass="exit" presetSubtype="5" fill="hold" grpId="4" nodeType="withEffect">
                                  <p:stCondLst>
                                    <p:cond delay="0"/>
                                  </p:stCondLst>
                                  <p:childTnLst>
                                    <p:anim calcmode="lin" valueType="num">
                                      <p:cBhvr>
                                        <p:cTn id="277" dur="3000"/>
                                        <p:tgtEl>
                                          <p:spTgt spid="23"/>
                                        </p:tgtEl>
                                        <p:attrNameLst>
                                          <p:attrName>ppt_w</p:attrName>
                                        </p:attrNameLst>
                                      </p:cBhvr>
                                      <p:tavLst>
                                        <p:tav tm="0">
                                          <p:val>
                                            <p:strVal val="ppt_w"/>
                                          </p:val>
                                        </p:tav>
                                        <p:tav tm="100000">
                                          <p:val>
                                            <p:strVal val="ppt_w"/>
                                          </p:val>
                                        </p:tav>
                                      </p:tavLst>
                                    </p:anim>
                                    <p:anim calcmode="lin" valueType="num">
                                      <p:cBhvr>
                                        <p:cTn id="278"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9" dur="1" fill="hold">
                                          <p:stCondLst>
                                            <p:cond delay="2999"/>
                                          </p:stCondLst>
                                        </p:cTn>
                                        <p:tgtEl>
                                          <p:spTgt spid="23"/>
                                        </p:tgtEl>
                                        <p:attrNameLst>
                                          <p:attrName>style.visibility</p:attrName>
                                        </p:attrNameLst>
                                      </p:cBhvr>
                                      <p:to>
                                        <p:strVal val="hidden"/>
                                      </p:to>
                                    </p:set>
                                  </p:childTnLst>
                                </p:cTn>
                              </p:par>
                              <p:par>
                                <p:cTn id="280" presetID="19" presetClass="exit" presetSubtype="5" fill="hold" grpId="4" nodeType="withEffect">
                                  <p:stCondLst>
                                    <p:cond delay="0"/>
                                  </p:stCondLst>
                                  <p:childTnLst>
                                    <p:anim calcmode="lin" valueType="num">
                                      <p:cBhvr>
                                        <p:cTn id="281" dur="3000"/>
                                        <p:tgtEl>
                                          <p:spTgt spid="24"/>
                                        </p:tgtEl>
                                        <p:attrNameLst>
                                          <p:attrName>ppt_w</p:attrName>
                                        </p:attrNameLst>
                                      </p:cBhvr>
                                      <p:tavLst>
                                        <p:tav tm="0">
                                          <p:val>
                                            <p:strVal val="ppt_w"/>
                                          </p:val>
                                        </p:tav>
                                        <p:tav tm="100000">
                                          <p:val>
                                            <p:strVal val="ppt_w"/>
                                          </p:val>
                                        </p:tav>
                                      </p:tavLst>
                                    </p:anim>
                                    <p:anim calcmode="lin" valueType="num">
                                      <p:cBhvr>
                                        <p:cTn id="282"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3" dur="1" fill="hold">
                                          <p:stCondLst>
                                            <p:cond delay="2999"/>
                                          </p:stCondLst>
                                        </p:cTn>
                                        <p:tgtEl>
                                          <p:spTgt spid="24"/>
                                        </p:tgtEl>
                                        <p:attrNameLst>
                                          <p:attrName>style.visibility</p:attrName>
                                        </p:attrNameLst>
                                      </p:cBhvr>
                                      <p:to>
                                        <p:strVal val="hidden"/>
                                      </p:to>
                                    </p:set>
                                  </p:childTnLst>
                                </p:cTn>
                              </p:par>
                              <p:par>
                                <p:cTn id="284" presetID="19" presetClass="exit" presetSubtype="5" fill="hold" grpId="4" nodeType="withEffect">
                                  <p:stCondLst>
                                    <p:cond delay="0"/>
                                  </p:stCondLst>
                                  <p:childTnLst>
                                    <p:anim calcmode="lin" valueType="num">
                                      <p:cBhvr>
                                        <p:cTn id="285" dur="3000"/>
                                        <p:tgtEl>
                                          <p:spTgt spid="25"/>
                                        </p:tgtEl>
                                        <p:attrNameLst>
                                          <p:attrName>ppt_w</p:attrName>
                                        </p:attrNameLst>
                                      </p:cBhvr>
                                      <p:tavLst>
                                        <p:tav tm="0">
                                          <p:val>
                                            <p:strVal val="ppt_w"/>
                                          </p:val>
                                        </p:tav>
                                        <p:tav tm="100000">
                                          <p:val>
                                            <p:strVal val="ppt_w"/>
                                          </p:val>
                                        </p:tav>
                                      </p:tavLst>
                                    </p:anim>
                                    <p:anim calcmode="lin" valueType="num">
                                      <p:cBhvr>
                                        <p:cTn id="286"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7" dur="1" fill="hold">
                                          <p:stCondLst>
                                            <p:cond delay="2999"/>
                                          </p:stCondLst>
                                        </p:cTn>
                                        <p:tgtEl>
                                          <p:spTgt spid="25"/>
                                        </p:tgtEl>
                                        <p:attrNameLst>
                                          <p:attrName>style.visibility</p:attrName>
                                        </p:attrNameLst>
                                      </p:cBhvr>
                                      <p:to>
                                        <p:strVal val="hidden"/>
                                      </p:to>
                                    </p:set>
                                  </p:childTnLst>
                                </p:cTn>
                              </p:par>
                              <p:par>
                                <p:cTn id="288" presetID="2" presetClass="exit" presetSubtype="1" fill="hold" grpId="3" nodeType="withEffect">
                                  <p:stCondLst>
                                    <p:cond delay="0"/>
                                  </p:stCondLst>
                                  <p:childTnLst>
                                    <p:anim calcmode="lin" valueType="num">
                                      <p:cBhvr additive="base">
                                        <p:cTn id="289" dur="3000"/>
                                        <p:tgtEl>
                                          <p:spTgt spid="5"/>
                                        </p:tgtEl>
                                        <p:attrNameLst>
                                          <p:attrName>ppt_x</p:attrName>
                                        </p:attrNameLst>
                                      </p:cBhvr>
                                      <p:tavLst>
                                        <p:tav tm="0">
                                          <p:val>
                                            <p:strVal val="ppt_x"/>
                                          </p:val>
                                        </p:tav>
                                        <p:tav tm="100000">
                                          <p:val>
                                            <p:strVal val="ppt_x"/>
                                          </p:val>
                                        </p:tav>
                                      </p:tavLst>
                                    </p:anim>
                                    <p:anim calcmode="lin" valueType="num">
                                      <p:cBhvr additive="base">
                                        <p:cTn id="290" dur="3000"/>
                                        <p:tgtEl>
                                          <p:spTgt spid="5"/>
                                        </p:tgtEl>
                                        <p:attrNameLst>
                                          <p:attrName>ppt_y</p:attrName>
                                        </p:attrNameLst>
                                      </p:cBhvr>
                                      <p:tavLst>
                                        <p:tav tm="0">
                                          <p:val>
                                            <p:strVal val="ppt_y"/>
                                          </p:val>
                                        </p:tav>
                                        <p:tav tm="100000">
                                          <p:val>
                                            <p:strVal val="0-ppt_h/2"/>
                                          </p:val>
                                        </p:tav>
                                      </p:tavLst>
                                    </p:anim>
                                    <p:set>
                                      <p:cBhvr>
                                        <p:cTn id="291" dur="1" fill="hold">
                                          <p:stCondLst>
                                            <p:cond delay="2999"/>
                                          </p:stCondLst>
                                        </p:cTn>
                                        <p:tgtEl>
                                          <p:spTgt spid="5"/>
                                        </p:tgtEl>
                                        <p:attrNameLst>
                                          <p:attrName>style.visibility</p:attrName>
                                        </p:attrNameLst>
                                      </p:cBhvr>
                                      <p:to>
                                        <p:strVal val="hidden"/>
                                      </p:to>
                                    </p:set>
                                  </p:childTnLst>
                                </p:cTn>
                              </p:par>
                              <p:par>
                                <p:cTn id="292" presetID="2" presetClass="exit" presetSubtype="1" fill="hold" grpId="3" nodeType="withEffect">
                                  <p:stCondLst>
                                    <p:cond delay="0"/>
                                  </p:stCondLst>
                                  <p:childTnLst>
                                    <p:anim calcmode="lin" valueType="num">
                                      <p:cBhvr additive="base">
                                        <p:cTn id="293" dur="3000"/>
                                        <p:tgtEl>
                                          <p:spTgt spid="7"/>
                                        </p:tgtEl>
                                        <p:attrNameLst>
                                          <p:attrName>ppt_x</p:attrName>
                                        </p:attrNameLst>
                                      </p:cBhvr>
                                      <p:tavLst>
                                        <p:tav tm="0">
                                          <p:val>
                                            <p:strVal val="ppt_x"/>
                                          </p:val>
                                        </p:tav>
                                        <p:tav tm="100000">
                                          <p:val>
                                            <p:strVal val="ppt_x"/>
                                          </p:val>
                                        </p:tav>
                                      </p:tavLst>
                                    </p:anim>
                                    <p:anim calcmode="lin" valueType="num">
                                      <p:cBhvr additive="base">
                                        <p:cTn id="294" dur="3000"/>
                                        <p:tgtEl>
                                          <p:spTgt spid="7"/>
                                        </p:tgtEl>
                                        <p:attrNameLst>
                                          <p:attrName>ppt_y</p:attrName>
                                        </p:attrNameLst>
                                      </p:cBhvr>
                                      <p:tavLst>
                                        <p:tav tm="0">
                                          <p:val>
                                            <p:strVal val="ppt_y"/>
                                          </p:val>
                                        </p:tav>
                                        <p:tav tm="100000">
                                          <p:val>
                                            <p:strVal val="0-ppt_h/2"/>
                                          </p:val>
                                        </p:tav>
                                      </p:tavLst>
                                    </p:anim>
                                    <p:set>
                                      <p:cBhvr>
                                        <p:cTn id="295" dur="1" fill="hold">
                                          <p:stCondLst>
                                            <p:cond delay="2999"/>
                                          </p:stCondLst>
                                        </p:cTn>
                                        <p:tgtEl>
                                          <p:spTgt spid="7"/>
                                        </p:tgtEl>
                                        <p:attrNameLst>
                                          <p:attrName>style.visibility</p:attrName>
                                        </p:attrNameLst>
                                      </p:cBhvr>
                                      <p:to>
                                        <p:strVal val="hidden"/>
                                      </p:to>
                                    </p:set>
                                  </p:childTnLst>
                                </p:cTn>
                              </p:par>
                              <p:par>
                                <p:cTn id="296" presetID="2" presetClass="exit" presetSubtype="1" fill="hold" grpId="3" nodeType="withEffect">
                                  <p:stCondLst>
                                    <p:cond delay="0"/>
                                  </p:stCondLst>
                                  <p:childTnLst>
                                    <p:anim calcmode="lin" valueType="num">
                                      <p:cBhvr additive="base">
                                        <p:cTn id="297" dur="3000"/>
                                        <p:tgtEl>
                                          <p:spTgt spid="8"/>
                                        </p:tgtEl>
                                        <p:attrNameLst>
                                          <p:attrName>ppt_x</p:attrName>
                                        </p:attrNameLst>
                                      </p:cBhvr>
                                      <p:tavLst>
                                        <p:tav tm="0">
                                          <p:val>
                                            <p:strVal val="ppt_x"/>
                                          </p:val>
                                        </p:tav>
                                        <p:tav tm="100000">
                                          <p:val>
                                            <p:strVal val="ppt_x"/>
                                          </p:val>
                                        </p:tav>
                                      </p:tavLst>
                                    </p:anim>
                                    <p:anim calcmode="lin" valueType="num">
                                      <p:cBhvr additive="base">
                                        <p:cTn id="298" dur="3000"/>
                                        <p:tgtEl>
                                          <p:spTgt spid="8"/>
                                        </p:tgtEl>
                                        <p:attrNameLst>
                                          <p:attrName>ppt_y</p:attrName>
                                        </p:attrNameLst>
                                      </p:cBhvr>
                                      <p:tavLst>
                                        <p:tav tm="0">
                                          <p:val>
                                            <p:strVal val="ppt_y"/>
                                          </p:val>
                                        </p:tav>
                                        <p:tav tm="100000">
                                          <p:val>
                                            <p:strVal val="0-ppt_h/2"/>
                                          </p:val>
                                        </p:tav>
                                      </p:tavLst>
                                    </p:anim>
                                    <p:set>
                                      <p:cBhvr>
                                        <p:cTn id="299" dur="1" fill="hold">
                                          <p:stCondLst>
                                            <p:cond delay="2999"/>
                                          </p:stCondLst>
                                        </p:cTn>
                                        <p:tgtEl>
                                          <p:spTgt spid="8"/>
                                        </p:tgtEl>
                                        <p:attrNameLst>
                                          <p:attrName>style.visibility</p:attrName>
                                        </p:attrNameLst>
                                      </p:cBhvr>
                                      <p:to>
                                        <p:strVal val="hidden"/>
                                      </p:to>
                                    </p:set>
                                  </p:childTnLst>
                                </p:cTn>
                              </p:par>
                              <p:par>
                                <p:cTn id="300" presetID="2" presetClass="exit" presetSubtype="1" fill="hold" grpId="3" nodeType="withEffect">
                                  <p:stCondLst>
                                    <p:cond delay="0"/>
                                  </p:stCondLst>
                                  <p:childTnLst>
                                    <p:anim calcmode="lin" valueType="num">
                                      <p:cBhvr additive="base">
                                        <p:cTn id="301" dur="3000"/>
                                        <p:tgtEl>
                                          <p:spTgt spid="9"/>
                                        </p:tgtEl>
                                        <p:attrNameLst>
                                          <p:attrName>ppt_x</p:attrName>
                                        </p:attrNameLst>
                                      </p:cBhvr>
                                      <p:tavLst>
                                        <p:tav tm="0">
                                          <p:val>
                                            <p:strVal val="ppt_x"/>
                                          </p:val>
                                        </p:tav>
                                        <p:tav tm="100000">
                                          <p:val>
                                            <p:strVal val="ppt_x"/>
                                          </p:val>
                                        </p:tav>
                                      </p:tavLst>
                                    </p:anim>
                                    <p:anim calcmode="lin" valueType="num">
                                      <p:cBhvr additive="base">
                                        <p:cTn id="302" dur="3000"/>
                                        <p:tgtEl>
                                          <p:spTgt spid="9"/>
                                        </p:tgtEl>
                                        <p:attrNameLst>
                                          <p:attrName>ppt_y</p:attrName>
                                        </p:attrNameLst>
                                      </p:cBhvr>
                                      <p:tavLst>
                                        <p:tav tm="0">
                                          <p:val>
                                            <p:strVal val="ppt_y"/>
                                          </p:val>
                                        </p:tav>
                                        <p:tav tm="100000">
                                          <p:val>
                                            <p:strVal val="0-ppt_h/2"/>
                                          </p:val>
                                        </p:tav>
                                      </p:tavLst>
                                    </p:anim>
                                    <p:set>
                                      <p:cBhvr>
                                        <p:cTn id="303" dur="1" fill="hold">
                                          <p:stCondLst>
                                            <p:cond delay="2999"/>
                                          </p:stCondLst>
                                        </p:cTn>
                                        <p:tgtEl>
                                          <p:spTgt spid="9"/>
                                        </p:tgtEl>
                                        <p:attrNameLst>
                                          <p:attrName>style.visibility</p:attrName>
                                        </p:attrNameLst>
                                      </p:cBhvr>
                                      <p:to>
                                        <p:strVal val="hidden"/>
                                      </p:to>
                                    </p:set>
                                  </p:childTnLst>
                                </p:cTn>
                              </p:par>
                              <p:par>
                                <p:cTn id="304" presetID="2" presetClass="exit" presetSubtype="1" fill="hold" grpId="3" nodeType="withEffect">
                                  <p:stCondLst>
                                    <p:cond delay="0"/>
                                  </p:stCondLst>
                                  <p:childTnLst>
                                    <p:anim calcmode="lin" valueType="num">
                                      <p:cBhvr additive="base">
                                        <p:cTn id="305" dur="3000"/>
                                        <p:tgtEl>
                                          <p:spTgt spid="10"/>
                                        </p:tgtEl>
                                        <p:attrNameLst>
                                          <p:attrName>ppt_x</p:attrName>
                                        </p:attrNameLst>
                                      </p:cBhvr>
                                      <p:tavLst>
                                        <p:tav tm="0">
                                          <p:val>
                                            <p:strVal val="ppt_x"/>
                                          </p:val>
                                        </p:tav>
                                        <p:tav tm="100000">
                                          <p:val>
                                            <p:strVal val="ppt_x"/>
                                          </p:val>
                                        </p:tav>
                                      </p:tavLst>
                                    </p:anim>
                                    <p:anim calcmode="lin" valueType="num">
                                      <p:cBhvr additive="base">
                                        <p:cTn id="306" dur="3000"/>
                                        <p:tgtEl>
                                          <p:spTgt spid="10"/>
                                        </p:tgtEl>
                                        <p:attrNameLst>
                                          <p:attrName>ppt_y</p:attrName>
                                        </p:attrNameLst>
                                      </p:cBhvr>
                                      <p:tavLst>
                                        <p:tav tm="0">
                                          <p:val>
                                            <p:strVal val="ppt_y"/>
                                          </p:val>
                                        </p:tav>
                                        <p:tav tm="100000">
                                          <p:val>
                                            <p:strVal val="0-ppt_h/2"/>
                                          </p:val>
                                        </p:tav>
                                      </p:tavLst>
                                    </p:anim>
                                    <p:set>
                                      <p:cBhvr>
                                        <p:cTn id="307" dur="1" fill="hold">
                                          <p:stCondLst>
                                            <p:cond delay="2999"/>
                                          </p:stCondLst>
                                        </p:cTn>
                                        <p:tgtEl>
                                          <p:spTgt spid="10"/>
                                        </p:tgtEl>
                                        <p:attrNameLst>
                                          <p:attrName>style.visibility</p:attrName>
                                        </p:attrNameLst>
                                      </p:cBhvr>
                                      <p:to>
                                        <p:strVal val="hidden"/>
                                      </p:to>
                                    </p:set>
                                  </p:childTnLst>
                                </p:cTn>
                              </p:par>
                              <p:par>
                                <p:cTn id="308" presetID="2" presetClass="exit" presetSubtype="1" fill="hold" grpId="3" nodeType="withEffect">
                                  <p:stCondLst>
                                    <p:cond delay="0"/>
                                  </p:stCondLst>
                                  <p:childTnLst>
                                    <p:anim calcmode="lin" valueType="num">
                                      <p:cBhvr additive="base">
                                        <p:cTn id="309" dur="3000"/>
                                        <p:tgtEl>
                                          <p:spTgt spid="11"/>
                                        </p:tgtEl>
                                        <p:attrNameLst>
                                          <p:attrName>ppt_x</p:attrName>
                                        </p:attrNameLst>
                                      </p:cBhvr>
                                      <p:tavLst>
                                        <p:tav tm="0">
                                          <p:val>
                                            <p:strVal val="ppt_x"/>
                                          </p:val>
                                        </p:tav>
                                        <p:tav tm="100000">
                                          <p:val>
                                            <p:strVal val="ppt_x"/>
                                          </p:val>
                                        </p:tav>
                                      </p:tavLst>
                                    </p:anim>
                                    <p:anim calcmode="lin" valueType="num">
                                      <p:cBhvr additive="base">
                                        <p:cTn id="310" dur="3000"/>
                                        <p:tgtEl>
                                          <p:spTgt spid="11"/>
                                        </p:tgtEl>
                                        <p:attrNameLst>
                                          <p:attrName>ppt_y</p:attrName>
                                        </p:attrNameLst>
                                      </p:cBhvr>
                                      <p:tavLst>
                                        <p:tav tm="0">
                                          <p:val>
                                            <p:strVal val="ppt_y"/>
                                          </p:val>
                                        </p:tav>
                                        <p:tav tm="100000">
                                          <p:val>
                                            <p:strVal val="0-ppt_h/2"/>
                                          </p:val>
                                        </p:tav>
                                      </p:tavLst>
                                    </p:anim>
                                    <p:set>
                                      <p:cBhvr>
                                        <p:cTn id="311" dur="1" fill="hold">
                                          <p:stCondLst>
                                            <p:cond delay="2999"/>
                                          </p:stCondLst>
                                        </p:cTn>
                                        <p:tgtEl>
                                          <p:spTgt spid="11"/>
                                        </p:tgtEl>
                                        <p:attrNameLst>
                                          <p:attrName>style.visibility</p:attrName>
                                        </p:attrNameLst>
                                      </p:cBhvr>
                                      <p:to>
                                        <p:strVal val="hidden"/>
                                      </p:to>
                                    </p:set>
                                  </p:childTnLst>
                                </p:cTn>
                              </p:par>
                              <p:par>
                                <p:cTn id="312" presetID="2" presetClass="exit" presetSubtype="1" fill="hold" grpId="3" nodeType="withEffect">
                                  <p:stCondLst>
                                    <p:cond delay="0"/>
                                  </p:stCondLst>
                                  <p:childTnLst>
                                    <p:anim calcmode="lin" valueType="num">
                                      <p:cBhvr additive="base">
                                        <p:cTn id="313" dur="3000"/>
                                        <p:tgtEl>
                                          <p:spTgt spid="12"/>
                                        </p:tgtEl>
                                        <p:attrNameLst>
                                          <p:attrName>ppt_x</p:attrName>
                                        </p:attrNameLst>
                                      </p:cBhvr>
                                      <p:tavLst>
                                        <p:tav tm="0">
                                          <p:val>
                                            <p:strVal val="ppt_x"/>
                                          </p:val>
                                        </p:tav>
                                        <p:tav tm="100000">
                                          <p:val>
                                            <p:strVal val="ppt_x"/>
                                          </p:val>
                                        </p:tav>
                                      </p:tavLst>
                                    </p:anim>
                                    <p:anim calcmode="lin" valueType="num">
                                      <p:cBhvr additive="base">
                                        <p:cTn id="314" dur="3000"/>
                                        <p:tgtEl>
                                          <p:spTgt spid="12"/>
                                        </p:tgtEl>
                                        <p:attrNameLst>
                                          <p:attrName>ppt_y</p:attrName>
                                        </p:attrNameLst>
                                      </p:cBhvr>
                                      <p:tavLst>
                                        <p:tav tm="0">
                                          <p:val>
                                            <p:strVal val="ppt_y"/>
                                          </p:val>
                                        </p:tav>
                                        <p:tav tm="100000">
                                          <p:val>
                                            <p:strVal val="0-ppt_h/2"/>
                                          </p:val>
                                        </p:tav>
                                      </p:tavLst>
                                    </p:anim>
                                    <p:set>
                                      <p:cBhvr>
                                        <p:cTn id="315" dur="1" fill="hold">
                                          <p:stCondLst>
                                            <p:cond delay="2999"/>
                                          </p:stCondLst>
                                        </p:cTn>
                                        <p:tgtEl>
                                          <p:spTgt spid="12"/>
                                        </p:tgtEl>
                                        <p:attrNameLst>
                                          <p:attrName>style.visibility</p:attrName>
                                        </p:attrNameLst>
                                      </p:cBhvr>
                                      <p:to>
                                        <p:strVal val="hidden"/>
                                      </p:to>
                                    </p:set>
                                  </p:childTnLst>
                                </p:cTn>
                              </p:par>
                              <p:par>
                                <p:cTn id="316" presetID="2" presetClass="exit" presetSubtype="1" fill="hold" grpId="3" nodeType="withEffect">
                                  <p:stCondLst>
                                    <p:cond delay="0"/>
                                  </p:stCondLst>
                                  <p:childTnLst>
                                    <p:anim calcmode="lin" valueType="num">
                                      <p:cBhvr additive="base">
                                        <p:cTn id="317" dur="3000"/>
                                        <p:tgtEl>
                                          <p:spTgt spid="13"/>
                                        </p:tgtEl>
                                        <p:attrNameLst>
                                          <p:attrName>ppt_x</p:attrName>
                                        </p:attrNameLst>
                                      </p:cBhvr>
                                      <p:tavLst>
                                        <p:tav tm="0">
                                          <p:val>
                                            <p:strVal val="ppt_x"/>
                                          </p:val>
                                        </p:tav>
                                        <p:tav tm="100000">
                                          <p:val>
                                            <p:strVal val="ppt_x"/>
                                          </p:val>
                                        </p:tav>
                                      </p:tavLst>
                                    </p:anim>
                                    <p:anim calcmode="lin" valueType="num">
                                      <p:cBhvr additive="base">
                                        <p:cTn id="318" dur="3000"/>
                                        <p:tgtEl>
                                          <p:spTgt spid="13"/>
                                        </p:tgtEl>
                                        <p:attrNameLst>
                                          <p:attrName>ppt_y</p:attrName>
                                        </p:attrNameLst>
                                      </p:cBhvr>
                                      <p:tavLst>
                                        <p:tav tm="0">
                                          <p:val>
                                            <p:strVal val="ppt_y"/>
                                          </p:val>
                                        </p:tav>
                                        <p:tav tm="100000">
                                          <p:val>
                                            <p:strVal val="0-ppt_h/2"/>
                                          </p:val>
                                        </p:tav>
                                      </p:tavLst>
                                    </p:anim>
                                    <p:set>
                                      <p:cBhvr>
                                        <p:cTn id="319" dur="1" fill="hold">
                                          <p:stCondLst>
                                            <p:cond delay="2999"/>
                                          </p:stCondLst>
                                        </p:cTn>
                                        <p:tgtEl>
                                          <p:spTgt spid="13"/>
                                        </p:tgtEl>
                                        <p:attrNameLst>
                                          <p:attrName>style.visibility</p:attrName>
                                        </p:attrNameLst>
                                      </p:cBhvr>
                                      <p:to>
                                        <p:strVal val="hidden"/>
                                      </p:to>
                                    </p:set>
                                  </p:childTnLst>
                                </p:cTn>
                              </p:par>
                              <p:par>
                                <p:cTn id="320" presetID="2" presetClass="exit" presetSubtype="1" fill="hold" grpId="3" nodeType="withEffect">
                                  <p:stCondLst>
                                    <p:cond delay="0"/>
                                  </p:stCondLst>
                                  <p:childTnLst>
                                    <p:anim calcmode="lin" valueType="num">
                                      <p:cBhvr additive="base">
                                        <p:cTn id="321" dur="3000"/>
                                        <p:tgtEl>
                                          <p:spTgt spid="14"/>
                                        </p:tgtEl>
                                        <p:attrNameLst>
                                          <p:attrName>ppt_x</p:attrName>
                                        </p:attrNameLst>
                                      </p:cBhvr>
                                      <p:tavLst>
                                        <p:tav tm="0">
                                          <p:val>
                                            <p:strVal val="ppt_x"/>
                                          </p:val>
                                        </p:tav>
                                        <p:tav tm="100000">
                                          <p:val>
                                            <p:strVal val="ppt_x"/>
                                          </p:val>
                                        </p:tav>
                                      </p:tavLst>
                                    </p:anim>
                                    <p:anim calcmode="lin" valueType="num">
                                      <p:cBhvr additive="base">
                                        <p:cTn id="322" dur="3000"/>
                                        <p:tgtEl>
                                          <p:spTgt spid="14"/>
                                        </p:tgtEl>
                                        <p:attrNameLst>
                                          <p:attrName>ppt_y</p:attrName>
                                        </p:attrNameLst>
                                      </p:cBhvr>
                                      <p:tavLst>
                                        <p:tav tm="0">
                                          <p:val>
                                            <p:strVal val="ppt_y"/>
                                          </p:val>
                                        </p:tav>
                                        <p:tav tm="100000">
                                          <p:val>
                                            <p:strVal val="0-ppt_h/2"/>
                                          </p:val>
                                        </p:tav>
                                      </p:tavLst>
                                    </p:anim>
                                    <p:set>
                                      <p:cBhvr>
                                        <p:cTn id="323" dur="1" fill="hold">
                                          <p:stCondLst>
                                            <p:cond delay="2999"/>
                                          </p:stCondLst>
                                        </p:cTn>
                                        <p:tgtEl>
                                          <p:spTgt spid="14"/>
                                        </p:tgtEl>
                                        <p:attrNameLst>
                                          <p:attrName>style.visibility</p:attrName>
                                        </p:attrNameLst>
                                      </p:cBhvr>
                                      <p:to>
                                        <p:strVal val="hidden"/>
                                      </p:to>
                                    </p:set>
                                  </p:childTnLst>
                                </p:cTn>
                              </p:par>
                              <p:par>
                                <p:cTn id="324" presetID="2" presetClass="exit" presetSubtype="1" fill="hold" grpId="3" nodeType="withEffect">
                                  <p:stCondLst>
                                    <p:cond delay="0"/>
                                  </p:stCondLst>
                                  <p:childTnLst>
                                    <p:anim calcmode="lin" valueType="num">
                                      <p:cBhvr additive="base">
                                        <p:cTn id="325" dur="3000"/>
                                        <p:tgtEl>
                                          <p:spTgt spid="15"/>
                                        </p:tgtEl>
                                        <p:attrNameLst>
                                          <p:attrName>ppt_x</p:attrName>
                                        </p:attrNameLst>
                                      </p:cBhvr>
                                      <p:tavLst>
                                        <p:tav tm="0">
                                          <p:val>
                                            <p:strVal val="ppt_x"/>
                                          </p:val>
                                        </p:tav>
                                        <p:tav tm="100000">
                                          <p:val>
                                            <p:strVal val="ppt_x"/>
                                          </p:val>
                                        </p:tav>
                                      </p:tavLst>
                                    </p:anim>
                                    <p:anim calcmode="lin" valueType="num">
                                      <p:cBhvr additive="base">
                                        <p:cTn id="326" dur="3000"/>
                                        <p:tgtEl>
                                          <p:spTgt spid="15"/>
                                        </p:tgtEl>
                                        <p:attrNameLst>
                                          <p:attrName>ppt_y</p:attrName>
                                        </p:attrNameLst>
                                      </p:cBhvr>
                                      <p:tavLst>
                                        <p:tav tm="0">
                                          <p:val>
                                            <p:strVal val="ppt_y"/>
                                          </p:val>
                                        </p:tav>
                                        <p:tav tm="100000">
                                          <p:val>
                                            <p:strVal val="0-ppt_h/2"/>
                                          </p:val>
                                        </p:tav>
                                      </p:tavLst>
                                    </p:anim>
                                    <p:set>
                                      <p:cBhvr>
                                        <p:cTn id="327" dur="1" fill="hold">
                                          <p:stCondLst>
                                            <p:cond delay="2999"/>
                                          </p:stCondLst>
                                        </p:cTn>
                                        <p:tgtEl>
                                          <p:spTgt spid="15"/>
                                        </p:tgtEl>
                                        <p:attrNameLst>
                                          <p:attrName>style.visibility</p:attrName>
                                        </p:attrNameLst>
                                      </p:cBhvr>
                                      <p:to>
                                        <p:strVal val="hidden"/>
                                      </p:to>
                                    </p:set>
                                  </p:childTnLst>
                                </p:cTn>
                              </p:par>
                              <p:par>
                                <p:cTn id="328" presetID="19" presetClass="exit" presetSubtype="5" fill="hold" grpId="4" nodeType="withEffect">
                                  <p:stCondLst>
                                    <p:cond delay="0"/>
                                  </p:stCondLst>
                                  <p:childTnLst>
                                    <p:anim calcmode="lin" valueType="num">
                                      <p:cBhvr>
                                        <p:cTn id="329" dur="3000"/>
                                        <p:tgtEl>
                                          <p:spTgt spid="5"/>
                                        </p:tgtEl>
                                        <p:attrNameLst>
                                          <p:attrName>ppt_w</p:attrName>
                                        </p:attrNameLst>
                                      </p:cBhvr>
                                      <p:tavLst>
                                        <p:tav tm="0">
                                          <p:val>
                                            <p:strVal val="ppt_w"/>
                                          </p:val>
                                        </p:tav>
                                        <p:tav tm="100000">
                                          <p:val>
                                            <p:strVal val="ppt_w"/>
                                          </p:val>
                                        </p:tav>
                                      </p:tavLst>
                                    </p:anim>
                                    <p:anim calcmode="lin" valueType="num">
                                      <p:cBhvr>
                                        <p:cTn id="330"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5"/>
                                        </p:tgtEl>
                                        <p:attrNameLst>
                                          <p:attrName>style.visibility</p:attrName>
                                        </p:attrNameLst>
                                      </p:cBhvr>
                                      <p:to>
                                        <p:strVal val="hidden"/>
                                      </p:to>
                                    </p:set>
                                  </p:childTnLst>
                                </p:cTn>
                              </p:par>
                              <p:par>
                                <p:cTn id="332" presetID="19" presetClass="exit" presetSubtype="5" fill="hold" grpId="4" nodeType="withEffect">
                                  <p:stCondLst>
                                    <p:cond delay="0"/>
                                  </p:stCondLst>
                                  <p:childTnLst>
                                    <p:anim calcmode="lin" valueType="num">
                                      <p:cBhvr>
                                        <p:cTn id="333" dur="3000"/>
                                        <p:tgtEl>
                                          <p:spTgt spid="7"/>
                                        </p:tgtEl>
                                        <p:attrNameLst>
                                          <p:attrName>ppt_w</p:attrName>
                                        </p:attrNameLst>
                                      </p:cBhvr>
                                      <p:tavLst>
                                        <p:tav tm="0">
                                          <p:val>
                                            <p:strVal val="ppt_w"/>
                                          </p:val>
                                        </p:tav>
                                        <p:tav tm="100000">
                                          <p:val>
                                            <p:strVal val="ppt_w"/>
                                          </p:val>
                                        </p:tav>
                                      </p:tavLst>
                                    </p:anim>
                                    <p:anim calcmode="lin" valueType="num">
                                      <p:cBhvr>
                                        <p:cTn id="33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7"/>
                                        </p:tgtEl>
                                        <p:attrNameLst>
                                          <p:attrName>style.visibility</p:attrName>
                                        </p:attrNameLst>
                                      </p:cBhvr>
                                      <p:to>
                                        <p:strVal val="hidden"/>
                                      </p:to>
                                    </p:set>
                                  </p:childTnLst>
                                </p:cTn>
                              </p:par>
                              <p:par>
                                <p:cTn id="336" presetID="19" presetClass="exit" presetSubtype="5" fill="hold" grpId="4" nodeType="withEffect">
                                  <p:stCondLst>
                                    <p:cond delay="0"/>
                                  </p:stCondLst>
                                  <p:childTnLst>
                                    <p:anim calcmode="lin" valueType="num">
                                      <p:cBhvr>
                                        <p:cTn id="337" dur="3000"/>
                                        <p:tgtEl>
                                          <p:spTgt spid="8"/>
                                        </p:tgtEl>
                                        <p:attrNameLst>
                                          <p:attrName>ppt_w</p:attrName>
                                        </p:attrNameLst>
                                      </p:cBhvr>
                                      <p:tavLst>
                                        <p:tav tm="0">
                                          <p:val>
                                            <p:strVal val="ppt_w"/>
                                          </p:val>
                                        </p:tav>
                                        <p:tav tm="100000">
                                          <p:val>
                                            <p:strVal val="ppt_w"/>
                                          </p:val>
                                        </p:tav>
                                      </p:tavLst>
                                    </p:anim>
                                    <p:anim calcmode="lin" valueType="num">
                                      <p:cBhvr>
                                        <p:cTn id="33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8"/>
                                        </p:tgtEl>
                                        <p:attrNameLst>
                                          <p:attrName>style.visibility</p:attrName>
                                        </p:attrNameLst>
                                      </p:cBhvr>
                                      <p:to>
                                        <p:strVal val="hidden"/>
                                      </p:to>
                                    </p:set>
                                  </p:childTnLst>
                                </p:cTn>
                              </p:par>
                              <p:par>
                                <p:cTn id="340" presetID="19" presetClass="exit" presetSubtype="5" fill="hold" grpId="4" nodeType="withEffect">
                                  <p:stCondLst>
                                    <p:cond delay="0"/>
                                  </p:stCondLst>
                                  <p:childTnLst>
                                    <p:anim calcmode="lin" valueType="num">
                                      <p:cBhvr>
                                        <p:cTn id="341" dur="3000"/>
                                        <p:tgtEl>
                                          <p:spTgt spid="9"/>
                                        </p:tgtEl>
                                        <p:attrNameLst>
                                          <p:attrName>ppt_w</p:attrName>
                                        </p:attrNameLst>
                                      </p:cBhvr>
                                      <p:tavLst>
                                        <p:tav tm="0">
                                          <p:val>
                                            <p:strVal val="ppt_w"/>
                                          </p:val>
                                        </p:tav>
                                        <p:tav tm="100000">
                                          <p:val>
                                            <p:strVal val="ppt_w"/>
                                          </p:val>
                                        </p:tav>
                                      </p:tavLst>
                                    </p:anim>
                                    <p:anim calcmode="lin" valueType="num">
                                      <p:cBhvr>
                                        <p:cTn id="34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9"/>
                                        </p:tgtEl>
                                        <p:attrNameLst>
                                          <p:attrName>style.visibility</p:attrName>
                                        </p:attrNameLst>
                                      </p:cBhvr>
                                      <p:to>
                                        <p:strVal val="hidden"/>
                                      </p:to>
                                    </p:set>
                                  </p:childTnLst>
                                </p:cTn>
                              </p:par>
                              <p:par>
                                <p:cTn id="344" presetID="19" presetClass="exit" presetSubtype="5" fill="hold" grpId="4" nodeType="withEffect">
                                  <p:stCondLst>
                                    <p:cond delay="0"/>
                                  </p:stCondLst>
                                  <p:childTnLst>
                                    <p:anim calcmode="lin" valueType="num">
                                      <p:cBhvr>
                                        <p:cTn id="345" dur="3000"/>
                                        <p:tgtEl>
                                          <p:spTgt spid="10"/>
                                        </p:tgtEl>
                                        <p:attrNameLst>
                                          <p:attrName>ppt_w</p:attrName>
                                        </p:attrNameLst>
                                      </p:cBhvr>
                                      <p:tavLst>
                                        <p:tav tm="0">
                                          <p:val>
                                            <p:strVal val="ppt_w"/>
                                          </p:val>
                                        </p:tav>
                                        <p:tav tm="100000">
                                          <p:val>
                                            <p:strVal val="ppt_w"/>
                                          </p:val>
                                        </p:tav>
                                      </p:tavLst>
                                    </p:anim>
                                    <p:anim calcmode="lin" valueType="num">
                                      <p:cBhvr>
                                        <p:cTn id="346"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10"/>
                                        </p:tgtEl>
                                        <p:attrNameLst>
                                          <p:attrName>style.visibility</p:attrName>
                                        </p:attrNameLst>
                                      </p:cBhvr>
                                      <p:to>
                                        <p:strVal val="hidden"/>
                                      </p:to>
                                    </p:set>
                                  </p:childTnLst>
                                </p:cTn>
                              </p:par>
                              <p:par>
                                <p:cTn id="348" presetID="19" presetClass="exit" presetSubtype="5" fill="hold" grpId="4" nodeType="withEffect">
                                  <p:stCondLst>
                                    <p:cond delay="0"/>
                                  </p:stCondLst>
                                  <p:childTnLst>
                                    <p:anim calcmode="lin" valueType="num">
                                      <p:cBhvr>
                                        <p:cTn id="349" dur="3000"/>
                                        <p:tgtEl>
                                          <p:spTgt spid="11"/>
                                        </p:tgtEl>
                                        <p:attrNameLst>
                                          <p:attrName>ppt_w</p:attrName>
                                        </p:attrNameLst>
                                      </p:cBhvr>
                                      <p:tavLst>
                                        <p:tav tm="0">
                                          <p:val>
                                            <p:strVal val="ppt_w"/>
                                          </p:val>
                                        </p:tav>
                                        <p:tav tm="100000">
                                          <p:val>
                                            <p:strVal val="ppt_w"/>
                                          </p:val>
                                        </p:tav>
                                      </p:tavLst>
                                    </p:anim>
                                    <p:anim calcmode="lin" valueType="num">
                                      <p:cBhvr>
                                        <p:cTn id="350"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11"/>
                                        </p:tgtEl>
                                        <p:attrNameLst>
                                          <p:attrName>style.visibility</p:attrName>
                                        </p:attrNameLst>
                                      </p:cBhvr>
                                      <p:to>
                                        <p:strVal val="hidden"/>
                                      </p:to>
                                    </p:set>
                                  </p:childTnLst>
                                </p:cTn>
                              </p:par>
                              <p:par>
                                <p:cTn id="352" presetID="19" presetClass="exit" presetSubtype="5" fill="hold" grpId="4" nodeType="withEffect">
                                  <p:stCondLst>
                                    <p:cond delay="0"/>
                                  </p:stCondLst>
                                  <p:childTnLst>
                                    <p:anim calcmode="lin" valueType="num">
                                      <p:cBhvr>
                                        <p:cTn id="353" dur="3000"/>
                                        <p:tgtEl>
                                          <p:spTgt spid="12"/>
                                        </p:tgtEl>
                                        <p:attrNameLst>
                                          <p:attrName>ppt_w</p:attrName>
                                        </p:attrNameLst>
                                      </p:cBhvr>
                                      <p:tavLst>
                                        <p:tav tm="0">
                                          <p:val>
                                            <p:strVal val="ppt_w"/>
                                          </p:val>
                                        </p:tav>
                                        <p:tav tm="100000">
                                          <p:val>
                                            <p:strVal val="ppt_w"/>
                                          </p:val>
                                        </p:tav>
                                      </p:tavLst>
                                    </p:anim>
                                    <p:anim calcmode="lin" valueType="num">
                                      <p:cBhvr>
                                        <p:cTn id="354"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12"/>
                                        </p:tgtEl>
                                        <p:attrNameLst>
                                          <p:attrName>style.visibility</p:attrName>
                                        </p:attrNameLst>
                                      </p:cBhvr>
                                      <p:to>
                                        <p:strVal val="hidden"/>
                                      </p:to>
                                    </p:set>
                                  </p:childTnLst>
                                </p:cTn>
                              </p:par>
                              <p:par>
                                <p:cTn id="356" presetID="19" presetClass="exit" presetSubtype="5" fill="hold" grpId="4" nodeType="withEffect">
                                  <p:stCondLst>
                                    <p:cond delay="0"/>
                                  </p:stCondLst>
                                  <p:childTnLst>
                                    <p:anim calcmode="lin" valueType="num">
                                      <p:cBhvr>
                                        <p:cTn id="357" dur="3000"/>
                                        <p:tgtEl>
                                          <p:spTgt spid="13"/>
                                        </p:tgtEl>
                                        <p:attrNameLst>
                                          <p:attrName>ppt_w</p:attrName>
                                        </p:attrNameLst>
                                      </p:cBhvr>
                                      <p:tavLst>
                                        <p:tav tm="0">
                                          <p:val>
                                            <p:strVal val="ppt_w"/>
                                          </p:val>
                                        </p:tav>
                                        <p:tav tm="100000">
                                          <p:val>
                                            <p:strVal val="ppt_w"/>
                                          </p:val>
                                        </p:tav>
                                      </p:tavLst>
                                    </p:anim>
                                    <p:anim calcmode="lin" valueType="num">
                                      <p:cBhvr>
                                        <p:cTn id="358"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13"/>
                                        </p:tgtEl>
                                        <p:attrNameLst>
                                          <p:attrName>style.visibility</p:attrName>
                                        </p:attrNameLst>
                                      </p:cBhvr>
                                      <p:to>
                                        <p:strVal val="hidden"/>
                                      </p:to>
                                    </p:set>
                                  </p:childTnLst>
                                </p:cTn>
                              </p:par>
                              <p:par>
                                <p:cTn id="360" presetID="19" presetClass="exit" presetSubtype="5" fill="hold" grpId="4" nodeType="withEffect">
                                  <p:stCondLst>
                                    <p:cond delay="0"/>
                                  </p:stCondLst>
                                  <p:childTnLst>
                                    <p:anim calcmode="lin" valueType="num">
                                      <p:cBhvr>
                                        <p:cTn id="361" dur="3000"/>
                                        <p:tgtEl>
                                          <p:spTgt spid="14"/>
                                        </p:tgtEl>
                                        <p:attrNameLst>
                                          <p:attrName>ppt_w</p:attrName>
                                        </p:attrNameLst>
                                      </p:cBhvr>
                                      <p:tavLst>
                                        <p:tav tm="0">
                                          <p:val>
                                            <p:strVal val="ppt_w"/>
                                          </p:val>
                                        </p:tav>
                                        <p:tav tm="100000">
                                          <p:val>
                                            <p:strVal val="ppt_w"/>
                                          </p:val>
                                        </p:tav>
                                      </p:tavLst>
                                    </p:anim>
                                    <p:anim calcmode="lin" valueType="num">
                                      <p:cBhvr>
                                        <p:cTn id="362"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2999"/>
                                          </p:stCondLst>
                                        </p:cTn>
                                        <p:tgtEl>
                                          <p:spTgt spid="14"/>
                                        </p:tgtEl>
                                        <p:attrNameLst>
                                          <p:attrName>style.visibility</p:attrName>
                                        </p:attrNameLst>
                                      </p:cBhvr>
                                      <p:to>
                                        <p:strVal val="hidden"/>
                                      </p:to>
                                    </p:set>
                                  </p:childTnLst>
                                </p:cTn>
                              </p:par>
                              <p:par>
                                <p:cTn id="364" presetID="19" presetClass="exit" presetSubtype="5" fill="hold" grpId="4" nodeType="withEffect">
                                  <p:stCondLst>
                                    <p:cond delay="0"/>
                                  </p:stCondLst>
                                  <p:childTnLst>
                                    <p:anim calcmode="lin" valueType="num">
                                      <p:cBhvr>
                                        <p:cTn id="365" dur="3000"/>
                                        <p:tgtEl>
                                          <p:spTgt spid="15"/>
                                        </p:tgtEl>
                                        <p:attrNameLst>
                                          <p:attrName>ppt_w</p:attrName>
                                        </p:attrNameLst>
                                      </p:cBhvr>
                                      <p:tavLst>
                                        <p:tav tm="0">
                                          <p:val>
                                            <p:strVal val="ppt_w"/>
                                          </p:val>
                                        </p:tav>
                                        <p:tav tm="100000">
                                          <p:val>
                                            <p:strVal val="ppt_w"/>
                                          </p:val>
                                        </p:tav>
                                      </p:tavLst>
                                    </p:anim>
                                    <p:anim calcmode="lin" valueType="num">
                                      <p:cBhvr>
                                        <p:cTn id="366"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2999"/>
                                          </p:stCondLst>
                                        </p:cTn>
                                        <p:tgtEl>
                                          <p:spTgt spid="15"/>
                                        </p:tgtEl>
                                        <p:attrNameLst>
                                          <p:attrName>style.visibility</p:attrName>
                                        </p:attrNameLst>
                                      </p:cBhvr>
                                      <p:to>
                                        <p:strVal val="hidden"/>
                                      </p:to>
                                    </p:set>
                                  </p:childTnLst>
                                </p:cTn>
                              </p:par>
                              <p:par>
                                <p:cTn id="368" presetID="8" presetClass="emph" presetSubtype="0" fill="hold" grpId="5" nodeType="withEffect">
                                  <p:stCondLst>
                                    <p:cond delay="0"/>
                                  </p:stCondLst>
                                  <p:childTnLst>
                                    <p:animRot by="-21600000">
                                      <p:cBhvr>
                                        <p:cTn id="369" dur="3000" fill="hold"/>
                                        <p:tgtEl>
                                          <p:spTgt spid="5"/>
                                        </p:tgtEl>
                                        <p:attrNameLst>
                                          <p:attrName>r</p:attrName>
                                        </p:attrNameLst>
                                      </p:cBhvr>
                                    </p:animRot>
                                  </p:childTnLst>
                                </p:cTn>
                              </p:par>
                              <p:par>
                                <p:cTn id="370" presetID="8" presetClass="emph" presetSubtype="0" fill="hold" grpId="5" nodeType="withEffect">
                                  <p:stCondLst>
                                    <p:cond delay="0"/>
                                  </p:stCondLst>
                                  <p:childTnLst>
                                    <p:animRot by="-21600000">
                                      <p:cBhvr>
                                        <p:cTn id="371" dur="3000" fill="hold"/>
                                        <p:tgtEl>
                                          <p:spTgt spid="7"/>
                                        </p:tgtEl>
                                        <p:attrNameLst>
                                          <p:attrName>r</p:attrName>
                                        </p:attrNameLst>
                                      </p:cBhvr>
                                    </p:animRot>
                                  </p:childTnLst>
                                </p:cTn>
                              </p:par>
                              <p:par>
                                <p:cTn id="372" presetID="8" presetClass="emph" presetSubtype="0" fill="hold" grpId="5" nodeType="withEffect">
                                  <p:stCondLst>
                                    <p:cond delay="0"/>
                                  </p:stCondLst>
                                  <p:childTnLst>
                                    <p:animRot by="-21600000">
                                      <p:cBhvr>
                                        <p:cTn id="373" dur="3000" fill="hold"/>
                                        <p:tgtEl>
                                          <p:spTgt spid="8"/>
                                        </p:tgtEl>
                                        <p:attrNameLst>
                                          <p:attrName>r</p:attrName>
                                        </p:attrNameLst>
                                      </p:cBhvr>
                                    </p:animRot>
                                  </p:childTnLst>
                                </p:cTn>
                              </p:par>
                              <p:par>
                                <p:cTn id="374" presetID="8" presetClass="emph" presetSubtype="0" fill="hold" grpId="5" nodeType="withEffect">
                                  <p:stCondLst>
                                    <p:cond delay="0"/>
                                  </p:stCondLst>
                                  <p:childTnLst>
                                    <p:animRot by="-21600000">
                                      <p:cBhvr>
                                        <p:cTn id="375" dur="3000" fill="hold"/>
                                        <p:tgtEl>
                                          <p:spTgt spid="9"/>
                                        </p:tgtEl>
                                        <p:attrNameLst>
                                          <p:attrName>r</p:attrName>
                                        </p:attrNameLst>
                                      </p:cBhvr>
                                    </p:animRot>
                                  </p:childTnLst>
                                </p:cTn>
                              </p:par>
                              <p:par>
                                <p:cTn id="376" presetID="8" presetClass="emph" presetSubtype="0" fill="hold" grpId="5" nodeType="withEffect">
                                  <p:stCondLst>
                                    <p:cond delay="0"/>
                                  </p:stCondLst>
                                  <p:childTnLst>
                                    <p:animRot by="-21600000">
                                      <p:cBhvr>
                                        <p:cTn id="377" dur="3000" fill="hold"/>
                                        <p:tgtEl>
                                          <p:spTgt spid="10"/>
                                        </p:tgtEl>
                                        <p:attrNameLst>
                                          <p:attrName>r</p:attrName>
                                        </p:attrNameLst>
                                      </p:cBhvr>
                                    </p:animRot>
                                  </p:childTnLst>
                                </p:cTn>
                              </p:par>
                              <p:par>
                                <p:cTn id="378" presetID="8" presetClass="emph" presetSubtype="0" fill="hold" grpId="5" nodeType="withEffect">
                                  <p:stCondLst>
                                    <p:cond delay="0"/>
                                  </p:stCondLst>
                                  <p:childTnLst>
                                    <p:animRot by="-21600000">
                                      <p:cBhvr>
                                        <p:cTn id="379" dur="3000" fill="hold"/>
                                        <p:tgtEl>
                                          <p:spTgt spid="11"/>
                                        </p:tgtEl>
                                        <p:attrNameLst>
                                          <p:attrName>r</p:attrName>
                                        </p:attrNameLst>
                                      </p:cBhvr>
                                    </p:animRot>
                                  </p:childTnLst>
                                </p:cTn>
                              </p:par>
                              <p:par>
                                <p:cTn id="380" presetID="8" presetClass="emph" presetSubtype="0" fill="hold" grpId="5" nodeType="withEffect">
                                  <p:stCondLst>
                                    <p:cond delay="0"/>
                                  </p:stCondLst>
                                  <p:childTnLst>
                                    <p:animRot by="-21600000">
                                      <p:cBhvr>
                                        <p:cTn id="381" dur="3000" fill="hold"/>
                                        <p:tgtEl>
                                          <p:spTgt spid="12"/>
                                        </p:tgtEl>
                                        <p:attrNameLst>
                                          <p:attrName>r</p:attrName>
                                        </p:attrNameLst>
                                      </p:cBhvr>
                                    </p:animRot>
                                  </p:childTnLst>
                                </p:cTn>
                              </p:par>
                              <p:par>
                                <p:cTn id="382" presetID="8" presetClass="emph" presetSubtype="0" fill="hold" grpId="5" nodeType="withEffect">
                                  <p:stCondLst>
                                    <p:cond delay="0"/>
                                  </p:stCondLst>
                                  <p:childTnLst>
                                    <p:animRot by="-21600000">
                                      <p:cBhvr>
                                        <p:cTn id="383" dur="3000" fill="hold"/>
                                        <p:tgtEl>
                                          <p:spTgt spid="13"/>
                                        </p:tgtEl>
                                        <p:attrNameLst>
                                          <p:attrName>r</p:attrName>
                                        </p:attrNameLst>
                                      </p:cBhvr>
                                    </p:animRot>
                                  </p:childTnLst>
                                </p:cTn>
                              </p:par>
                              <p:par>
                                <p:cTn id="384" presetID="8" presetClass="emph" presetSubtype="0" fill="hold" grpId="5" nodeType="withEffect">
                                  <p:stCondLst>
                                    <p:cond delay="0"/>
                                  </p:stCondLst>
                                  <p:childTnLst>
                                    <p:animRot by="-21600000">
                                      <p:cBhvr>
                                        <p:cTn id="385" dur="3000" fill="hold"/>
                                        <p:tgtEl>
                                          <p:spTgt spid="14"/>
                                        </p:tgtEl>
                                        <p:attrNameLst>
                                          <p:attrName>r</p:attrName>
                                        </p:attrNameLst>
                                      </p:cBhvr>
                                    </p:animRot>
                                  </p:childTnLst>
                                </p:cTn>
                              </p:par>
                              <p:par>
                                <p:cTn id="386" presetID="8" presetClass="emph" presetSubtype="0" fill="hold" grpId="5" nodeType="withEffect">
                                  <p:stCondLst>
                                    <p:cond delay="0"/>
                                  </p:stCondLst>
                                  <p:childTnLst>
                                    <p:animRot by="-21600000">
                                      <p:cBhvr>
                                        <p:cTn id="387" dur="3000" fill="hold"/>
                                        <p:tgtEl>
                                          <p:spTgt spid="15"/>
                                        </p:tgtEl>
                                        <p:attrNameLst>
                                          <p:attrName>r</p:attrName>
                                        </p:attrNameLst>
                                      </p:cBhvr>
                                    </p:animRot>
                                  </p:childTnLst>
                                </p:cTn>
                              </p:par>
                              <p:par>
                                <p:cTn id="388" presetID="8" presetClass="emph" presetSubtype="0" fill="hold" grpId="5" nodeType="withEffect">
                                  <p:stCondLst>
                                    <p:cond delay="0"/>
                                  </p:stCondLst>
                                  <p:childTnLst>
                                    <p:animRot by="-21600000">
                                      <p:cBhvr>
                                        <p:cTn id="389" dur="3000" fill="hold"/>
                                        <p:tgtEl>
                                          <p:spTgt spid="16"/>
                                        </p:tgtEl>
                                        <p:attrNameLst>
                                          <p:attrName>r</p:attrName>
                                        </p:attrNameLst>
                                      </p:cBhvr>
                                    </p:animRot>
                                  </p:childTnLst>
                                </p:cTn>
                              </p:par>
                              <p:par>
                                <p:cTn id="390" presetID="8" presetClass="emph" presetSubtype="0" fill="hold" grpId="5" nodeType="withEffect">
                                  <p:stCondLst>
                                    <p:cond delay="0"/>
                                  </p:stCondLst>
                                  <p:childTnLst>
                                    <p:animRot by="-21600000">
                                      <p:cBhvr>
                                        <p:cTn id="391" dur="3000" fill="hold"/>
                                        <p:tgtEl>
                                          <p:spTgt spid="17"/>
                                        </p:tgtEl>
                                        <p:attrNameLst>
                                          <p:attrName>r</p:attrName>
                                        </p:attrNameLst>
                                      </p:cBhvr>
                                    </p:animRot>
                                  </p:childTnLst>
                                </p:cTn>
                              </p:par>
                              <p:par>
                                <p:cTn id="392" presetID="8" presetClass="emph" presetSubtype="0" fill="hold" grpId="5" nodeType="withEffect">
                                  <p:stCondLst>
                                    <p:cond delay="0"/>
                                  </p:stCondLst>
                                  <p:childTnLst>
                                    <p:animRot by="-21600000">
                                      <p:cBhvr>
                                        <p:cTn id="393" dur="3000" fill="hold"/>
                                        <p:tgtEl>
                                          <p:spTgt spid="18"/>
                                        </p:tgtEl>
                                        <p:attrNameLst>
                                          <p:attrName>r</p:attrName>
                                        </p:attrNameLst>
                                      </p:cBhvr>
                                    </p:animRot>
                                  </p:childTnLst>
                                </p:cTn>
                              </p:par>
                              <p:par>
                                <p:cTn id="394" presetID="8" presetClass="emph" presetSubtype="0" fill="hold" grpId="5" nodeType="withEffect">
                                  <p:stCondLst>
                                    <p:cond delay="0"/>
                                  </p:stCondLst>
                                  <p:childTnLst>
                                    <p:animRot by="-21600000">
                                      <p:cBhvr>
                                        <p:cTn id="395" dur="3000" fill="hold"/>
                                        <p:tgtEl>
                                          <p:spTgt spid="19"/>
                                        </p:tgtEl>
                                        <p:attrNameLst>
                                          <p:attrName>r</p:attrName>
                                        </p:attrNameLst>
                                      </p:cBhvr>
                                    </p:animRot>
                                  </p:childTnLst>
                                </p:cTn>
                              </p:par>
                              <p:par>
                                <p:cTn id="396" presetID="8" presetClass="emph" presetSubtype="0" fill="hold" grpId="5" nodeType="withEffect">
                                  <p:stCondLst>
                                    <p:cond delay="0"/>
                                  </p:stCondLst>
                                  <p:childTnLst>
                                    <p:animRot by="-21600000">
                                      <p:cBhvr>
                                        <p:cTn id="397" dur="3000" fill="hold"/>
                                        <p:tgtEl>
                                          <p:spTgt spid="20"/>
                                        </p:tgtEl>
                                        <p:attrNameLst>
                                          <p:attrName>r</p:attrName>
                                        </p:attrNameLst>
                                      </p:cBhvr>
                                    </p:animRot>
                                  </p:childTnLst>
                                </p:cTn>
                              </p:par>
                              <p:par>
                                <p:cTn id="398" presetID="8" presetClass="emph" presetSubtype="0" fill="hold" grpId="5" nodeType="withEffect">
                                  <p:stCondLst>
                                    <p:cond delay="0"/>
                                  </p:stCondLst>
                                  <p:childTnLst>
                                    <p:animRot by="-21600000">
                                      <p:cBhvr>
                                        <p:cTn id="399" dur="3000" fill="hold"/>
                                        <p:tgtEl>
                                          <p:spTgt spid="21"/>
                                        </p:tgtEl>
                                        <p:attrNameLst>
                                          <p:attrName>r</p:attrName>
                                        </p:attrNameLst>
                                      </p:cBhvr>
                                    </p:animRot>
                                  </p:childTnLst>
                                </p:cTn>
                              </p:par>
                              <p:par>
                                <p:cTn id="400" presetID="8" presetClass="emph" presetSubtype="0" fill="hold" grpId="5" nodeType="withEffect">
                                  <p:stCondLst>
                                    <p:cond delay="0"/>
                                  </p:stCondLst>
                                  <p:childTnLst>
                                    <p:animRot by="-21600000">
                                      <p:cBhvr>
                                        <p:cTn id="401" dur="3000" fill="hold"/>
                                        <p:tgtEl>
                                          <p:spTgt spid="22"/>
                                        </p:tgtEl>
                                        <p:attrNameLst>
                                          <p:attrName>r</p:attrName>
                                        </p:attrNameLst>
                                      </p:cBhvr>
                                    </p:animRot>
                                  </p:childTnLst>
                                </p:cTn>
                              </p:par>
                              <p:par>
                                <p:cTn id="402" presetID="8" presetClass="emph" presetSubtype="0" fill="hold" grpId="5" nodeType="withEffect">
                                  <p:stCondLst>
                                    <p:cond delay="0"/>
                                  </p:stCondLst>
                                  <p:childTnLst>
                                    <p:animRot by="-21600000">
                                      <p:cBhvr>
                                        <p:cTn id="403" dur="3000" fill="hold"/>
                                        <p:tgtEl>
                                          <p:spTgt spid="23"/>
                                        </p:tgtEl>
                                        <p:attrNameLst>
                                          <p:attrName>r</p:attrName>
                                        </p:attrNameLst>
                                      </p:cBhvr>
                                    </p:animRot>
                                  </p:childTnLst>
                                </p:cTn>
                              </p:par>
                              <p:par>
                                <p:cTn id="404" presetID="8" presetClass="emph" presetSubtype="0" fill="hold" grpId="5" nodeType="withEffect">
                                  <p:stCondLst>
                                    <p:cond delay="0"/>
                                  </p:stCondLst>
                                  <p:childTnLst>
                                    <p:animRot by="-21600000">
                                      <p:cBhvr>
                                        <p:cTn id="405" dur="3000" fill="hold"/>
                                        <p:tgtEl>
                                          <p:spTgt spid="24"/>
                                        </p:tgtEl>
                                        <p:attrNameLst>
                                          <p:attrName>r</p:attrName>
                                        </p:attrNameLst>
                                      </p:cBhvr>
                                    </p:animRot>
                                  </p:childTnLst>
                                </p:cTn>
                              </p:par>
                              <p:par>
                                <p:cTn id="406" presetID="8" presetClass="emph" presetSubtype="0" fill="hold" grpId="5" nodeType="withEffect">
                                  <p:stCondLst>
                                    <p:cond delay="0"/>
                                  </p:stCondLst>
                                  <p:childTnLst>
                                    <p:animRot by="-21600000">
                                      <p:cBhvr>
                                        <p:cTn id="407" dur="3000" fill="hold"/>
                                        <p:tgtEl>
                                          <p:spTgt spid="25"/>
                                        </p:tgtEl>
                                        <p:attrNameLst>
                                          <p:attrName>r</p:attrName>
                                        </p:attrNameLst>
                                      </p:cBhvr>
                                    </p:animRot>
                                  </p:childTnLst>
                                </p:cTn>
                              </p:par>
                              <p:par>
                                <p:cTn id="408" presetID="23" presetClass="entr" presetSubtype="288" fill="hold" nodeType="withEffect">
                                  <p:stCondLst>
                                    <p:cond delay="0"/>
                                  </p:stCondLst>
                                  <p:childTnLst>
                                    <p:set>
                                      <p:cBhvr>
                                        <p:cTn id="409" dur="1" fill="hold">
                                          <p:stCondLst>
                                            <p:cond delay="0"/>
                                          </p:stCondLst>
                                        </p:cTn>
                                        <p:tgtEl>
                                          <p:spTgt spid="4"/>
                                        </p:tgtEl>
                                        <p:attrNameLst>
                                          <p:attrName>style.visibility</p:attrName>
                                        </p:attrNameLst>
                                      </p:cBhvr>
                                      <p:to>
                                        <p:strVal val="visible"/>
                                      </p:to>
                                    </p:set>
                                    <p:anim calcmode="lin" valueType="num">
                                      <p:cBhvr>
                                        <p:cTn id="410" dur="3000" fill="hold"/>
                                        <p:tgtEl>
                                          <p:spTgt spid="4"/>
                                        </p:tgtEl>
                                        <p:attrNameLst>
                                          <p:attrName>ppt_w</p:attrName>
                                        </p:attrNameLst>
                                      </p:cBhvr>
                                      <p:tavLst>
                                        <p:tav tm="0">
                                          <p:val>
                                            <p:strVal val="4/3*#ppt_w"/>
                                          </p:val>
                                        </p:tav>
                                        <p:tav tm="100000">
                                          <p:val>
                                            <p:strVal val="#ppt_w"/>
                                          </p:val>
                                        </p:tav>
                                      </p:tavLst>
                                    </p:anim>
                                    <p:anim calcmode="lin" valueType="num">
                                      <p:cBhvr>
                                        <p:cTn id="411" dur="3000" fill="hold"/>
                                        <p:tgtEl>
                                          <p:spTgt spid="4"/>
                                        </p:tgtEl>
                                        <p:attrNameLst>
                                          <p:attrName>ppt_h</p:attrName>
                                        </p:attrNameLst>
                                      </p:cBhvr>
                                      <p:tavLst>
                                        <p:tav tm="0">
                                          <p:val>
                                            <p:strVal val="4/3*#ppt_h"/>
                                          </p:val>
                                        </p:tav>
                                        <p:tav tm="100000">
                                          <p:val>
                                            <p:strVal val="#ppt_h"/>
                                          </p:val>
                                        </p:tav>
                                      </p:tavLst>
                                    </p:anim>
                                  </p:childTnLst>
                                </p:cTn>
                              </p:par>
                              <p:par>
                                <p:cTn id="412" presetID="16" presetClass="entr" presetSubtype="42" fill="hold" nodeType="withEffect">
                                  <p:stCondLst>
                                    <p:cond delay="0"/>
                                  </p:stCondLst>
                                  <p:childTnLst>
                                    <p:set>
                                      <p:cBhvr>
                                        <p:cTn id="413" dur="1" fill="hold">
                                          <p:stCondLst>
                                            <p:cond delay="0"/>
                                          </p:stCondLst>
                                        </p:cTn>
                                        <p:tgtEl>
                                          <p:spTgt spid="4"/>
                                        </p:tgtEl>
                                        <p:attrNameLst>
                                          <p:attrName>style.visibility</p:attrName>
                                        </p:attrNameLst>
                                      </p:cBhvr>
                                      <p:to>
                                        <p:strVal val="visible"/>
                                      </p:to>
                                    </p:set>
                                    <p:animEffect transition="in" filter="barn(outHorizontal)">
                                      <p:cBhvr>
                                        <p:cTn id="4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BF88E8"/>
              </a:gs>
              <a:gs pos="50000">
                <a:srgbClr val="7030A0">
                  <a:shade val="67500"/>
                  <a:satMod val="115000"/>
                </a:srgbClr>
              </a:gs>
              <a:gs pos="100000">
                <a:srgbClr val="7030A0">
                  <a:shade val="100000"/>
                  <a:satMod val="115000"/>
                </a:srgbClr>
              </a:gs>
            </a:gsLst>
            <a:path path="circle">
              <a:fillToRect l="50000" t="50000" r="50000" b="50000"/>
            </a:path>
            <a:tileRect/>
          </a:gradFill>
        </p:spPr>
        <p:txBody>
          <a:bodyPr/>
          <a:lstStyle/>
          <a:p>
            <a:endParaRPr lang="es-ES" dirty="0"/>
          </a:p>
        </p:txBody>
      </p:sp>
      <p:pic>
        <p:nvPicPr>
          <p:cNvPr id="4" name="3 Imagen" descr="0(36).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7.png"/>
          <p:cNvPicPr>
            <a:picLocks noChangeAspect="1"/>
          </p:cNvPicPr>
          <p:nvPr/>
        </p:nvPicPr>
        <p:blipFill>
          <a:blip r:embed="rId3">
            <a:lum bright="-10000" contrast="40000"/>
          </a:blip>
          <a:stretch>
            <a:fillRect/>
          </a:stretch>
        </p:blipFill>
        <p:spPr>
          <a:xfrm rot="8200524">
            <a:off x="3449696" y="769670"/>
            <a:ext cx="1950559" cy="835083"/>
          </a:xfrm>
          <a:prstGeom prst="rect">
            <a:avLst/>
          </a:prstGeom>
        </p:spPr>
      </p:pic>
      <p:pic>
        <p:nvPicPr>
          <p:cNvPr id="7" name="6 Imagen" descr="Imagen7.png"/>
          <p:cNvPicPr>
            <a:picLocks noChangeAspect="1"/>
          </p:cNvPicPr>
          <p:nvPr/>
        </p:nvPicPr>
        <p:blipFill>
          <a:blip r:embed="rId3">
            <a:lum bright="-10000" contrast="40000"/>
          </a:blip>
          <a:stretch>
            <a:fillRect/>
          </a:stretch>
        </p:blipFill>
        <p:spPr>
          <a:xfrm rot="8991437">
            <a:off x="4006849" y="719009"/>
            <a:ext cx="1950559" cy="835083"/>
          </a:xfrm>
          <a:prstGeom prst="rect">
            <a:avLst/>
          </a:prstGeom>
        </p:spPr>
      </p:pic>
      <p:pic>
        <p:nvPicPr>
          <p:cNvPr id="8" name="7 Imagen" descr="Imagen7.png"/>
          <p:cNvPicPr>
            <a:picLocks noChangeAspect="1"/>
          </p:cNvPicPr>
          <p:nvPr/>
        </p:nvPicPr>
        <p:blipFill>
          <a:blip r:embed="rId3">
            <a:lum bright="-10000" contrast="40000"/>
          </a:blip>
          <a:stretch>
            <a:fillRect/>
          </a:stretch>
        </p:blipFill>
        <p:spPr>
          <a:xfrm rot="9634632">
            <a:off x="4441031" y="943472"/>
            <a:ext cx="1950559" cy="835083"/>
          </a:xfrm>
          <a:prstGeom prst="rect">
            <a:avLst/>
          </a:prstGeom>
        </p:spPr>
      </p:pic>
      <p:pic>
        <p:nvPicPr>
          <p:cNvPr id="9" name="8 Imagen" descr="Imagen7.png"/>
          <p:cNvPicPr>
            <a:picLocks noChangeAspect="1"/>
          </p:cNvPicPr>
          <p:nvPr/>
        </p:nvPicPr>
        <p:blipFill>
          <a:blip r:embed="rId3">
            <a:lum bright="-10000" contrast="40000"/>
          </a:blip>
          <a:stretch>
            <a:fillRect/>
          </a:stretch>
        </p:blipFill>
        <p:spPr>
          <a:xfrm rot="10508691">
            <a:off x="4869659" y="1229223"/>
            <a:ext cx="1950559" cy="835083"/>
          </a:xfrm>
          <a:prstGeom prst="rect">
            <a:avLst/>
          </a:prstGeom>
        </p:spPr>
      </p:pic>
      <p:pic>
        <p:nvPicPr>
          <p:cNvPr id="10" name="9 Imagen" descr="Imagen7.png"/>
          <p:cNvPicPr>
            <a:picLocks noChangeAspect="1"/>
          </p:cNvPicPr>
          <p:nvPr/>
        </p:nvPicPr>
        <p:blipFill>
          <a:blip r:embed="rId3">
            <a:lum bright="-10000" contrast="40000"/>
          </a:blip>
          <a:stretch>
            <a:fillRect/>
          </a:stretch>
        </p:blipFill>
        <p:spPr>
          <a:xfrm rot="11611161">
            <a:off x="5214091" y="1645160"/>
            <a:ext cx="1950559" cy="835083"/>
          </a:xfrm>
          <a:prstGeom prst="rect">
            <a:avLst/>
          </a:prstGeom>
        </p:spPr>
      </p:pic>
      <p:pic>
        <p:nvPicPr>
          <p:cNvPr id="11" name="10 Imagen" descr="Imagen7.png"/>
          <p:cNvPicPr>
            <a:picLocks noChangeAspect="1"/>
          </p:cNvPicPr>
          <p:nvPr/>
        </p:nvPicPr>
        <p:blipFill>
          <a:blip r:embed="rId3">
            <a:lum bright="-10000" contrast="40000"/>
          </a:blip>
          <a:stretch>
            <a:fillRect/>
          </a:stretch>
        </p:blipFill>
        <p:spPr>
          <a:xfrm rot="11611161">
            <a:off x="5716976" y="2121440"/>
            <a:ext cx="1747056" cy="835083"/>
          </a:xfrm>
          <a:prstGeom prst="rect">
            <a:avLst/>
          </a:prstGeom>
        </p:spPr>
      </p:pic>
      <p:pic>
        <p:nvPicPr>
          <p:cNvPr id="12" name="11 Imagen" descr="Imagen7.png"/>
          <p:cNvPicPr>
            <a:picLocks noChangeAspect="1"/>
          </p:cNvPicPr>
          <p:nvPr/>
        </p:nvPicPr>
        <p:blipFill>
          <a:blip r:embed="rId3">
            <a:lum bright="-10000" contrast="40000"/>
          </a:blip>
          <a:stretch>
            <a:fillRect/>
          </a:stretch>
        </p:blipFill>
        <p:spPr>
          <a:xfrm rot="11611161">
            <a:off x="5859852" y="2550068"/>
            <a:ext cx="1747056" cy="835083"/>
          </a:xfrm>
          <a:prstGeom prst="rect">
            <a:avLst/>
          </a:prstGeom>
        </p:spPr>
      </p:pic>
      <p:pic>
        <p:nvPicPr>
          <p:cNvPr id="13" name="12 Imagen" descr="Imagen7.png"/>
          <p:cNvPicPr>
            <a:picLocks noChangeAspect="1"/>
          </p:cNvPicPr>
          <p:nvPr/>
        </p:nvPicPr>
        <p:blipFill>
          <a:blip r:embed="rId3">
            <a:lum bright="-10000" contrast="40000"/>
          </a:blip>
          <a:stretch>
            <a:fillRect/>
          </a:stretch>
        </p:blipFill>
        <p:spPr>
          <a:xfrm rot="12574656">
            <a:off x="5878715" y="3091385"/>
            <a:ext cx="1747056" cy="835083"/>
          </a:xfrm>
          <a:prstGeom prst="rect">
            <a:avLst/>
          </a:prstGeom>
        </p:spPr>
      </p:pic>
      <p:pic>
        <p:nvPicPr>
          <p:cNvPr id="14" name="13 Imagen" descr="Imagen7.png"/>
          <p:cNvPicPr>
            <a:picLocks noChangeAspect="1"/>
          </p:cNvPicPr>
          <p:nvPr/>
        </p:nvPicPr>
        <p:blipFill>
          <a:blip r:embed="rId3">
            <a:lum bright="-10000" contrast="40000"/>
          </a:blip>
          <a:stretch>
            <a:fillRect/>
          </a:stretch>
        </p:blipFill>
        <p:spPr>
          <a:xfrm rot="13608526">
            <a:off x="5815210" y="3576916"/>
            <a:ext cx="1747056" cy="835083"/>
          </a:xfrm>
          <a:prstGeom prst="rect">
            <a:avLst/>
          </a:prstGeom>
        </p:spPr>
      </p:pic>
      <p:pic>
        <p:nvPicPr>
          <p:cNvPr id="15" name="14 Imagen" descr="Imagen7.png"/>
          <p:cNvPicPr>
            <a:picLocks noChangeAspect="1"/>
          </p:cNvPicPr>
          <p:nvPr/>
        </p:nvPicPr>
        <p:blipFill>
          <a:blip r:embed="rId3">
            <a:lum bright="-10000" contrast="40000"/>
          </a:blip>
          <a:stretch>
            <a:fillRect/>
          </a:stretch>
        </p:blipFill>
        <p:spPr>
          <a:xfrm rot="15087812">
            <a:off x="5586501" y="3972409"/>
            <a:ext cx="1747056" cy="835083"/>
          </a:xfrm>
          <a:prstGeom prst="rect">
            <a:avLst/>
          </a:prstGeom>
        </p:spPr>
      </p:pic>
      <p:pic>
        <p:nvPicPr>
          <p:cNvPr id="16" name="15 Imagen" descr="Imagen7.png"/>
          <p:cNvPicPr>
            <a:picLocks noChangeAspect="1"/>
          </p:cNvPicPr>
          <p:nvPr/>
        </p:nvPicPr>
        <p:blipFill>
          <a:blip r:embed="rId3">
            <a:lum bright="-10000" contrast="40000"/>
          </a:blip>
          <a:stretch>
            <a:fillRect/>
          </a:stretch>
        </p:blipFill>
        <p:spPr>
          <a:xfrm rot="15876649">
            <a:off x="5339218" y="4348971"/>
            <a:ext cx="1747056" cy="835083"/>
          </a:xfrm>
          <a:prstGeom prst="rect">
            <a:avLst/>
          </a:prstGeom>
        </p:spPr>
      </p:pic>
      <p:pic>
        <p:nvPicPr>
          <p:cNvPr id="17" name="16 Imagen" descr="Imagen7.png"/>
          <p:cNvPicPr>
            <a:picLocks noChangeAspect="1"/>
          </p:cNvPicPr>
          <p:nvPr/>
        </p:nvPicPr>
        <p:blipFill>
          <a:blip r:embed="rId3">
            <a:lum bright="-10000" contrast="40000"/>
          </a:blip>
          <a:stretch>
            <a:fillRect/>
          </a:stretch>
        </p:blipFill>
        <p:spPr>
          <a:xfrm rot="17285828">
            <a:off x="5009643" y="4685854"/>
            <a:ext cx="1747056" cy="835083"/>
          </a:xfrm>
          <a:prstGeom prst="rect">
            <a:avLst/>
          </a:prstGeom>
        </p:spPr>
      </p:pic>
      <p:pic>
        <p:nvPicPr>
          <p:cNvPr id="18" name="17 Imagen" descr="Imagen7.png"/>
          <p:cNvPicPr>
            <a:picLocks noChangeAspect="1"/>
          </p:cNvPicPr>
          <p:nvPr/>
        </p:nvPicPr>
        <p:blipFill>
          <a:blip r:embed="rId3">
            <a:lum bright="-10000" contrast="40000"/>
          </a:blip>
          <a:stretch>
            <a:fillRect/>
          </a:stretch>
        </p:blipFill>
        <p:spPr>
          <a:xfrm rot="17966254">
            <a:off x="4562861" y="4977549"/>
            <a:ext cx="1747056" cy="835083"/>
          </a:xfrm>
          <a:prstGeom prst="rect">
            <a:avLst/>
          </a:prstGeom>
        </p:spPr>
      </p:pic>
      <p:pic>
        <p:nvPicPr>
          <p:cNvPr id="19" name="18 Imagen" descr="Imagen7.png"/>
          <p:cNvPicPr>
            <a:picLocks noChangeAspect="1"/>
          </p:cNvPicPr>
          <p:nvPr/>
        </p:nvPicPr>
        <p:blipFill>
          <a:blip r:embed="rId3">
            <a:lum bright="-10000" contrast="40000"/>
          </a:blip>
          <a:stretch>
            <a:fillRect/>
          </a:stretch>
        </p:blipFill>
        <p:spPr>
          <a:xfrm rot="18463231">
            <a:off x="4063117" y="5172325"/>
            <a:ext cx="1747056" cy="835083"/>
          </a:xfrm>
          <a:prstGeom prst="rect">
            <a:avLst/>
          </a:prstGeom>
        </p:spPr>
      </p:pic>
      <p:pic>
        <p:nvPicPr>
          <p:cNvPr id="20" name="19 Imagen" descr="Imagen7.png"/>
          <p:cNvPicPr>
            <a:picLocks noChangeAspect="1"/>
          </p:cNvPicPr>
          <p:nvPr/>
        </p:nvPicPr>
        <p:blipFill>
          <a:blip r:embed="rId3">
            <a:lum bright="-10000" contrast="40000"/>
          </a:blip>
          <a:stretch>
            <a:fillRect/>
          </a:stretch>
        </p:blipFill>
        <p:spPr>
          <a:xfrm rot="18820829">
            <a:off x="3563051" y="5243763"/>
            <a:ext cx="1747056" cy="835083"/>
          </a:xfrm>
          <a:prstGeom prst="rect">
            <a:avLst/>
          </a:prstGeom>
        </p:spPr>
      </p:pic>
      <p:pic>
        <p:nvPicPr>
          <p:cNvPr id="21" name="20 Imagen" descr="Imagen7.png"/>
          <p:cNvPicPr>
            <a:picLocks noChangeAspect="1"/>
          </p:cNvPicPr>
          <p:nvPr/>
        </p:nvPicPr>
        <p:blipFill>
          <a:blip r:embed="rId3">
            <a:lum bright="-10000" contrast="40000"/>
          </a:blip>
          <a:stretch>
            <a:fillRect/>
          </a:stretch>
        </p:blipFill>
        <p:spPr>
          <a:xfrm rot="19781873">
            <a:off x="3032093" y="5146011"/>
            <a:ext cx="1747056" cy="835083"/>
          </a:xfrm>
          <a:prstGeom prst="rect">
            <a:avLst/>
          </a:prstGeom>
        </p:spPr>
      </p:pic>
      <p:pic>
        <p:nvPicPr>
          <p:cNvPr id="22" name="21 Imagen" descr="Imagen7.png"/>
          <p:cNvPicPr>
            <a:picLocks noChangeAspect="1"/>
          </p:cNvPicPr>
          <p:nvPr/>
        </p:nvPicPr>
        <p:blipFill>
          <a:blip r:embed="rId3">
            <a:lum bright="-10000" contrast="40000"/>
          </a:blip>
          <a:stretch>
            <a:fillRect/>
          </a:stretch>
        </p:blipFill>
        <p:spPr>
          <a:xfrm rot="20423096">
            <a:off x="2663066" y="4955709"/>
            <a:ext cx="1747056" cy="835083"/>
          </a:xfrm>
          <a:prstGeom prst="rect">
            <a:avLst/>
          </a:prstGeom>
        </p:spPr>
      </p:pic>
      <p:pic>
        <p:nvPicPr>
          <p:cNvPr id="23" name="22 Imagen" descr="Imagen7.png"/>
          <p:cNvPicPr>
            <a:picLocks noChangeAspect="1"/>
          </p:cNvPicPr>
          <p:nvPr/>
        </p:nvPicPr>
        <p:blipFill>
          <a:blip r:embed="rId3">
            <a:lum bright="-10000" contrast="40000"/>
          </a:blip>
          <a:stretch>
            <a:fillRect/>
          </a:stretch>
        </p:blipFill>
        <p:spPr>
          <a:xfrm>
            <a:off x="2285984" y="4714884"/>
            <a:ext cx="1747056" cy="835083"/>
          </a:xfrm>
          <a:prstGeom prst="rect">
            <a:avLst/>
          </a:prstGeom>
        </p:spPr>
      </p:pic>
      <p:pic>
        <p:nvPicPr>
          <p:cNvPr id="24" name="23 Imagen" descr="Imagen7.png"/>
          <p:cNvPicPr>
            <a:picLocks noChangeAspect="1"/>
          </p:cNvPicPr>
          <p:nvPr/>
        </p:nvPicPr>
        <p:blipFill>
          <a:blip r:embed="rId3">
            <a:lum bright="-10000" contrast="40000"/>
          </a:blip>
          <a:stretch>
            <a:fillRect/>
          </a:stretch>
        </p:blipFill>
        <p:spPr>
          <a:xfrm rot="375213">
            <a:off x="2040516" y="4378924"/>
            <a:ext cx="1747056" cy="835083"/>
          </a:xfrm>
          <a:prstGeom prst="rect">
            <a:avLst/>
          </a:prstGeom>
        </p:spPr>
      </p:pic>
      <p:pic>
        <p:nvPicPr>
          <p:cNvPr id="25" name="24 Imagen" descr="Imagen7.png"/>
          <p:cNvPicPr>
            <a:picLocks noChangeAspect="1"/>
          </p:cNvPicPr>
          <p:nvPr/>
        </p:nvPicPr>
        <p:blipFill>
          <a:blip r:embed="rId3">
            <a:lum bright="-10000" contrast="40000"/>
          </a:blip>
          <a:stretch>
            <a:fillRect/>
          </a:stretch>
        </p:blipFill>
        <p:spPr>
          <a:xfrm rot="840852">
            <a:off x="1789593" y="3842421"/>
            <a:ext cx="1747056" cy="835083"/>
          </a:xfrm>
          <a:prstGeom prst="rect">
            <a:avLst/>
          </a:prstGeom>
        </p:spPr>
      </p:pic>
      <p:pic>
        <p:nvPicPr>
          <p:cNvPr id="26" name="25 Imagen" descr="Imagen7.png"/>
          <p:cNvPicPr>
            <a:picLocks noChangeAspect="1"/>
          </p:cNvPicPr>
          <p:nvPr/>
        </p:nvPicPr>
        <p:blipFill>
          <a:blip r:embed="rId3">
            <a:lum bright="-10000" contrast="40000"/>
          </a:blip>
          <a:stretch>
            <a:fillRect/>
          </a:stretch>
        </p:blipFill>
        <p:spPr>
          <a:xfrm rot="1663452">
            <a:off x="1594129" y="3358816"/>
            <a:ext cx="1747056" cy="835083"/>
          </a:xfrm>
          <a:prstGeom prst="rect">
            <a:avLst/>
          </a:prstGeom>
        </p:spPr>
      </p:pic>
      <p:pic>
        <p:nvPicPr>
          <p:cNvPr id="27" name="26 Imagen" descr="Imagen7.png"/>
          <p:cNvPicPr>
            <a:picLocks noChangeAspect="1"/>
          </p:cNvPicPr>
          <p:nvPr/>
        </p:nvPicPr>
        <p:blipFill>
          <a:blip r:embed="rId3">
            <a:lum bright="-10000" contrast="40000"/>
          </a:blip>
          <a:stretch>
            <a:fillRect/>
          </a:stretch>
        </p:blipFill>
        <p:spPr>
          <a:xfrm rot="2036131">
            <a:off x="1513034" y="2988278"/>
            <a:ext cx="1747056" cy="835083"/>
          </a:xfrm>
          <a:prstGeom prst="rect">
            <a:avLst/>
          </a:prstGeom>
        </p:spPr>
      </p:pic>
      <p:pic>
        <p:nvPicPr>
          <p:cNvPr id="28" name="27 Imagen" descr="Imagen7.png"/>
          <p:cNvPicPr>
            <a:picLocks noChangeAspect="1"/>
          </p:cNvPicPr>
          <p:nvPr/>
        </p:nvPicPr>
        <p:blipFill>
          <a:blip r:embed="rId3">
            <a:lum bright="-10000" contrast="40000"/>
          </a:blip>
          <a:stretch>
            <a:fillRect/>
          </a:stretch>
        </p:blipFill>
        <p:spPr>
          <a:xfrm rot="3033804">
            <a:off x="1584470" y="2488212"/>
            <a:ext cx="1747056" cy="835083"/>
          </a:xfrm>
          <a:prstGeom prst="rect">
            <a:avLst/>
          </a:prstGeom>
        </p:spPr>
      </p:pic>
      <p:pic>
        <p:nvPicPr>
          <p:cNvPr id="29" name="28 Imagen" descr="Imagen7.png"/>
          <p:cNvPicPr>
            <a:picLocks noChangeAspect="1"/>
          </p:cNvPicPr>
          <p:nvPr/>
        </p:nvPicPr>
        <p:blipFill>
          <a:blip r:embed="rId3">
            <a:lum bright="-10000" contrast="40000"/>
          </a:blip>
          <a:stretch>
            <a:fillRect/>
          </a:stretch>
        </p:blipFill>
        <p:spPr>
          <a:xfrm rot="4540263">
            <a:off x="1818254" y="2002204"/>
            <a:ext cx="1747056" cy="835083"/>
          </a:xfrm>
          <a:prstGeom prst="rect">
            <a:avLst/>
          </a:prstGeom>
        </p:spPr>
      </p:pic>
      <p:pic>
        <p:nvPicPr>
          <p:cNvPr id="30" name="29 Imagen" descr="Imagen7.png"/>
          <p:cNvPicPr>
            <a:picLocks noChangeAspect="1"/>
          </p:cNvPicPr>
          <p:nvPr/>
        </p:nvPicPr>
        <p:blipFill>
          <a:blip r:embed="rId3">
            <a:lum bright="-10000" contrast="40000"/>
          </a:blip>
          <a:stretch>
            <a:fillRect/>
          </a:stretch>
        </p:blipFill>
        <p:spPr>
          <a:xfrm rot="5750880">
            <a:off x="2097503" y="1688225"/>
            <a:ext cx="1747056" cy="835083"/>
          </a:xfrm>
          <a:prstGeom prst="rect">
            <a:avLst/>
          </a:prstGeom>
        </p:spPr>
      </p:pic>
      <p:pic>
        <p:nvPicPr>
          <p:cNvPr id="31" name="30 Imagen" descr="Imagen7.png"/>
          <p:cNvPicPr>
            <a:picLocks noChangeAspect="1"/>
          </p:cNvPicPr>
          <p:nvPr/>
        </p:nvPicPr>
        <p:blipFill>
          <a:blip r:embed="rId3">
            <a:lum bright="-10000" contrast="40000"/>
          </a:blip>
          <a:stretch>
            <a:fillRect/>
          </a:stretch>
        </p:blipFill>
        <p:spPr>
          <a:xfrm rot="5750880">
            <a:off x="2416893" y="1351216"/>
            <a:ext cx="1747056" cy="835083"/>
          </a:xfrm>
          <a:prstGeom prst="rect">
            <a:avLst/>
          </a:prstGeom>
        </p:spPr>
      </p:pic>
      <p:pic>
        <p:nvPicPr>
          <p:cNvPr id="32" name="31 Imagen" descr="Imagen7.png"/>
          <p:cNvPicPr>
            <a:picLocks noChangeAspect="1"/>
          </p:cNvPicPr>
          <p:nvPr/>
        </p:nvPicPr>
        <p:blipFill>
          <a:blip r:embed="rId3">
            <a:lum bright="-10000" contrast="40000"/>
          </a:blip>
          <a:stretch>
            <a:fillRect/>
          </a:stretch>
        </p:blipFill>
        <p:spPr>
          <a:xfrm rot="7023405">
            <a:off x="2753149" y="1050355"/>
            <a:ext cx="1747056" cy="835083"/>
          </a:xfrm>
          <a:prstGeom prst="rect">
            <a:avLst/>
          </a:prstGeom>
        </p:spPr>
      </p:pic>
      <p:pic>
        <p:nvPicPr>
          <p:cNvPr id="33" name="32 Imagen" descr="Imagen7.png"/>
          <p:cNvPicPr>
            <a:picLocks noChangeAspect="1"/>
          </p:cNvPicPr>
          <p:nvPr/>
        </p:nvPicPr>
        <p:blipFill>
          <a:blip r:embed="rId3">
            <a:lum bright="-10000" contrast="40000"/>
          </a:blip>
          <a:stretch>
            <a:fillRect/>
          </a:stretch>
        </p:blipFill>
        <p:spPr>
          <a:xfrm rot="7576033">
            <a:off x="3123099" y="819480"/>
            <a:ext cx="1747056" cy="835083"/>
          </a:xfrm>
          <a:prstGeom prst="rect">
            <a:avLst/>
          </a:prstGeom>
        </p:spPr>
      </p:pic>
      <p:sp>
        <p:nvSpPr>
          <p:cNvPr id="34" name="33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4"/>
                                        </p:tgtEl>
                                        <p:attrNameLst>
                                          <p:attrName>style.opacity</p:attrName>
                                        </p:attrNameLst>
                                      </p:cBhvr>
                                      <p:to>
                                        <p:strVal val="0"/>
                                      </p:to>
                                    </p:set>
                                    <p:animEffect filter="image" prLst="opacity: 0">
                                      <p:cBhvr rctx="IE">
                                        <p:cTn id="7" dur="indefinite"/>
                                        <p:tgtEl>
                                          <p:spTgt spid="34"/>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ppt_x</p:attrName>
                                        </p:attrNameLst>
                                      </p:cBhvr>
                                      <p:tavLst>
                                        <p:tav tm="0">
                                          <p:val>
                                            <p:fltVal val="0.5"/>
                                          </p:val>
                                        </p:tav>
                                        <p:tav tm="100000">
                                          <p:val>
                                            <p:strVal val="#ppt_x"/>
                                          </p:val>
                                        </p:tav>
                                      </p:tavLst>
                                    </p:anim>
                                    <p:anim calcmode="lin" valueType="num">
                                      <p:cBhvr>
                                        <p:cTn id="55" dur="3000" fill="hold"/>
                                        <p:tgtEl>
                                          <p:spTgt spid="13"/>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3000" fill="hold"/>
                                        <p:tgtEl>
                                          <p:spTgt spid="14"/>
                                        </p:tgtEl>
                                        <p:attrNameLst>
                                          <p:attrName>ppt_w</p:attrName>
                                        </p:attrNameLst>
                                      </p:cBhvr>
                                      <p:tavLst>
                                        <p:tav tm="0">
                                          <p:val>
                                            <p:fltVal val="0"/>
                                          </p:val>
                                        </p:tav>
                                        <p:tav tm="100000">
                                          <p:val>
                                            <p:strVal val="#ppt_w"/>
                                          </p:val>
                                        </p:tav>
                                      </p:tavLst>
                                    </p:anim>
                                    <p:anim calcmode="lin" valueType="num">
                                      <p:cBhvr>
                                        <p:cTn id="59" dur="3000" fill="hold"/>
                                        <p:tgtEl>
                                          <p:spTgt spid="14"/>
                                        </p:tgtEl>
                                        <p:attrNameLst>
                                          <p:attrName>ppt_h</p:attrName>
                                        </p:attrNameLst>
                                      </p:cBhvr>
                                      <p:tavLst>
                                        <p:tav tm="0">
                                          <p:val>
                                            <p:fltVal val="0"/>
                                          </p:val>
                                        </p:tav>
                                        <p:tav tm="100000">
                                          <p:val>
                                            <p:strVal val="#ppt_h"/>
                                          </p:val>
                                        </p:tav>
                                      </p:tavLst>
                                    </p:anim>
                                    <p:anim calcmode="lin" valueType="num">
                                      <p:cBhvr>
                                        <p:cTn id="60" dur="3000" fill="hold"/>
                                        <p:tgtEl>
                                          <p:spTgt spid="14"/>
                                        </p:tgtEl>
                                        <p:attrNameLst>
                                          <p:attrName>ppt_x</p:attrName>
                                        </p:attrNameLst>
                                      </p:cBhvr>
                                      <p:tavLst>
                                        <p:tav tm="0">
                                          <p:val>
                                            <p:fltVal val="0.5"/>
                                          </p:val>
                                        </p:tav>
                                        <p:tav tm="100000">
                                          <p:val>
                                            <p:strVal val="#ppt_x"/>
                                          </p:val>
                                        </p:tav>
                                      </p:tavLst>
                                    </p:anim>
                                    <p:anim calcmode="lin" valueType="num">
                                      <p:cBhvr>
                                        <p:cTn id="61" dur="3000" fill="hold"/>
                                        <p:tgtEl>
                                          <p:spTgt spid="14"/>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3000" fill="hold"/>
                                        <p:tgtEl>
                                          <p:spTgt spid="15"/>
                                        </p:tgtEl>
                                        <p:attrNameLst>
                                          <p:attrName>ppt_w</p:attrName>
                                        </p:attrNameLst>
                                      </p:cBhvr>
                                      <p:tavLst>
                                        <p:tav tm="0">
                                          <p:val>
                                            <p:fltVal val="0"/>
                                          </p:val>
                                        </p:tav>
                                        <p:tav tm="100000">
                                          <p:val>
                                            <p:strVal val="#ppt_w"/>
                                          </p:val>
                                        </p:tav>
                                      </p:tavLst>
                                    </p:anim>
                                    <p:anim calcmode="lin" valueType="num">
                                      <p:cBhvr>
                                        <p:cTn id="65" dur="3000" fill="hold"/>
                                        <p:tgtEl>
                                          <p:spTgt spid="15"/>
                                        </p:tgtEl>
                                        <p:attrNameLst>
                                          <p:attrName>ppt_h</p:attrName>
                                        </p:attrNameLst>
                                      </p:cBhvr>
                                      <p:tavLst>
                                        <p:tav tm="0">
                                          <p:val>
                                            <p:fltVal val="0"/>
                                          </p:val>
                                        </p:tav>
                                        <p:tav tm="100000">
                                          <p:val>
                                            <p:strVal val="#ppt_h"/>
                                          </p:val>
                                        </p:tav>
                                      </p:tavLst>
                                    </p:anim>
                                    <p:anim calcmode="lin" valueType="num">
                                      <p:cBhvr>
                                        <p:cTn id="66" dur="3000" fill="hold"/>
                                        <p:tgtEl>
                                          <p:spTgt spid="15"/>
                                        </p:tgtEl>
                                        <p:attrNameLst>
                                          <p:attrName>ppt_x</p:attrName>
                                        </p:attrNameLst>
                                      </p:cBhvr>
                                      <p:tavLst>
                                        <p:tav tm="0">
                                          <p:val>
                                            <p:fltVal val="0.5"/>
                                          </p:val>
                                        </p:tav>
                                        <p:tav tm="100000">
                                          <p:val>
                                            <p:strVal val="#ppt_x"/>
                                          </p:val>
                                        </p:tav>
                                      </p:tavLst>
                                    </p:anim>
                                    <p:anim calcmode="lin" valueType="num">
                                      <p:cBhvr>
                                        <p:cTn id="67" dur="3000" fill="hold"/>
                                        <p:tgtEl>
                                          <p:spTgt spid="15"/>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3000" fill="hold"/>
                                        <p:tgtEl>
                                          <p:spTgt spid="16"/>
                                        </p:tgtEl>
                                        <p:attrNameLst>
                                          <p:attrName>ppt_w</p:attrName>
                                        </p:attrNameLst>
                                      </p:cBhvr>
                                      <p:tavLst>
                                        <p:tav tm="0">
                                          <p:val>
                                            <p:fltVal val="0"/>
                                          </p:val>
                                        </p:tav>
                                        <p:tav tm="100000">
                                          <p:val>
                                            <p:strVal val="#ppt_w"/>
                                          </p:val>
                                        </p:tav>
                                      </p:tavLst>
                                    </p:anim>
                                    <p:anim calcmode="lin" valueType="num">
                                      <p:cBhvr>
                                        <p:cTn id="71" dur="3000" fill="hold"/>
                                        <p:tgtEl>
                                          <p:spTgt spid="16"/>
                                        </p:tgtEl>
                                        <p:attrNameLst>
                                          <p:attrName>ppt_h</p:attrName>
                                        </p:attrNameLst>
                                      </p:cBhvr>
                                      <p:tavLst>
                                        <p:tav tm="0">
                                          <p:val>
                                            <p:fltVal val="0"/>
                                          </p:val>
                                        </p:tav>
                                        <p:tav tm="100000">
                                          <p:val>
                                            <p:strVal val="#ppt_h"/>
                                          </p:val>
                                        </p:tav>
                                      </p:tavLst>
                                    </p:anim>
                                    <p:anim calcmode="lin" valueType="num">
                                      <p:cBhvr>
                                        <p:cTn id="72" dur="3000" fill="hold"/>
                                        <p:tgtEl>
                                          <p:spTgt spid="16"/>
                                        </p:tgtEl>
                                        <p:attrNameLst>
                                          <p:attrName>ppt_x</p:attrName>
                                        </p:attrNameLst>
                                      </p:cBhvr>
                                      <p:tavLst>
                                        <p:tav tm="0">
                                          <p:val>
                                            <p:fltVal val="0.5"/>
                                          </p:val>
                                        </p:tav>
                                        <p:tav tm="100000">
                                          <p:val>
                                            <p:strVal val="#ppt_x"/>
                                          </p:val>
                                        </p:tav>
                                      </p:tavLst>
                                    </p:anim>
                                    <p:anim calcmode="lin" valueType="num">
                                      <p:cBhvr>
                                        <p:cTn id="73" dur="3000" fill="hold"/>
                                        <p:tgtEl>
                                          <p:spTgt spid="16"/>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3000" fill="hold"/>
                                        <p:tgtEl>
                                          <p:spTgt spid="17"/>
                                        </p:tgtEl>
                                        <p:attrNameLst>
                                          <p:attrName>ppt_w</p:attrName>
                                        </p:attrNameLst>
                                      </p:cBhvr>
                                      <p:tavLst>
                                        <p:tav tm="0">
                                          <p:val>
                                            <p:fltVal val="0"/>
                                          </p:val>
                                        </p:tav>
                                        <p:tav tm="100000">
                                          <p:val>
                                            <p:strVal val="#ppt_w"/>
                                          </p:val>
                                        </p:tav>
                                      </p:tavLst>
                                    </p:anim>
                                    <p:anim calcmode="lin" valueType="num">
                                      <p:cBhvr>
                                        <p:cTn id="77" dur="3000" fill="hold"/>
                                        <p:tgtEl>
                                          <p:spTgt spid="17"/>
                                        </p:tgtEl>
                                        <p:attrNameLst>
                                          <p:attrName>ppt_h</p:attrName>
                                        </p:attrNameLst>
                                      </p:cBhvr>
                                      <p:tavLst>
                                        <p:tav tm="0">
                                          <p:val>
                                            <p:fltVal val="0"/>
                                          </p:val>
                                        </p:tav>
                                        <p:tav tm="100000">
                                          <p:val>
                                            <p:strVal val="#ppt_h"/>
                                          </p:val>
                                        </p:tav>
                                      </p:tavLst>
                                    </p:anim>
                                    <p:anim calcmode="lin" valueType="num">
                                      <p:cBhvr>
                                        <p:cTn id="78" dur="3000" fill="hold"/>
                                        <p:tgtEl>
                                          <p:spTgt spid="17"/>
                                        </p:tgtEl>
                                        <p:attrNameLst>
                                          <p:attrName>ppt_x</p:attrName>
                                        </p:attrNameLst>
                                      </p:cBhvr>
                                      <p:tavLst>
                                        <p:tav tm="0">
                                          <p:val>
                                            <p:fltVal val="0.5"/>
                                          </p:val>
                                        </p:tav>
                                        <p:tav tm="100000">
                                          <p:val>
                                            <p:strVal val="#ppt_x"/>
                                          </p:val>
                                        </p:tav>
                                      </p:tavLst>
                                    </p:anim>
                                    <p:anim calcmode="lin" valueType="num">
                                      <p:cBhvr>
                                        <p:cTn id="79" dur="3000" fill="hold"/>
                                        <p:tgtEl>
                                          <p:spTgt spid="17"/>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p:cTn id="82" dur="3000" fill="hold"/>
                                        <p:tgtEl>
                                          <p:spTgt spid="18"/>
                                        </p:tgtEl>
                                        <p:attrNameLst>
                                          <p:attrName>ppt_w</p:attrName>
                                        </p:attrNameLst>
                                      </p:cBhvr>
                                      <p:tavLst>
                                        <p:tav tm="0">
                                          <p:val>
                                            <p:fltVal val="0"/>
                                          </p:val>
                                        </p:tav>
                                        <p:tav tm="100000">
                                          <p:val>
                                            <p:strVal val="#ppt_w"/>
                                          </p:val>
                                        </p:tav>
                                      </p:tavLst>
                                    </p:anim>
                                    <p:anim calcmode="lin" valueType="num">
                                      <p:cBhvr>
                                        <p:cTn id="83" dur="3000" fill="hold"/>
                                        <p:tgtEl>
                                          <p:spTgt spid="18"/>
                                        </p:tgtEl>
                                        <p:attrNameLst>
                                          <p:attrName>ppt_h</p:attrName>
                                        </p:attrNameLst>
                                      </p:cBhvr>
                                      <p:tavLst>
                                        <p:tav tm="0">
                                          <p:val>
                                            <p:fltVal val="0"/>
                                          </p:val>
                                        </p:tav>
                                        <p:tav tm="100000">
                                          <p:val>
                                            <p:strVal val="#ppt_h"/>
                                          </p:val>
                                        </p:tav>
                                      </p:tavLst>
                                    </p:anim>
                                    <p:anim calcmode="lin" valueType="num">
                                      <p:cBhvr>
                                        <p:cTn id="84" dur="3000" fill="hold"/>
                                        <p:tgtEl>
                                          <p:spTgt spid="18"/>
                                        </p:tgtEl>
                                        <p:attrNameLst>
                                          <p:attrName>ppt_x</p:attrName>
                                        </p:attrNameLst>
                                      </p:cBhvr>
                                      <p:tavLst>
                                        <p:tav tm="0">
                                          <p:val>
                                            <p:fltVal val="0.5"/>
                                          </p:val>
                                        </p:tav>
                                        <p:tav tm="100000">
                                          <p:val>
                                            <p:strVal val="#ppt_x"/>
                                          </p:val>
                                        </p:tav>
                                      </p:tavLst>
                                    </p:anim>
                                    <p:anim calcmode="lin" valueType="num">
                                      <p:cBhvr>
                                        <p:cTn id="85" dur="3000" fill="hold"/>
                                        <p:tgtEl>
                                          <p:spTgt spid="18"/>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9"/>
                                        </p:tgtEl>
                                        <p:attrNameLst>
                                          <p:attrName>style.visibility</p:attrName>
                                        </p:attrNameLst>
                                      </p:cBhvr>
                                      <p:to>
                                        <p:strVal val="visible"/>
                                      </p:to>
                                    </p:set>
                                    <p:anim calcmode="lin" valueType="num">
                                      <p:cBhvr>
                                        <p:cTn id="88" dur="3000" fill="hold"/>
                                        <p:tgtEl>
                                          <p:spTgt spid="19"/>
                                        </p:tgtEl>
                                        <p:attrNameLst>
                                          <p:attrName>ppt_w</p:attrName>
                                        </p:attrNameLst>
                                      </p:cBhvr>
                                      <p:tavLst>
                                        <p:tav tm="0">
                                          <p:val>
                                            <p:fltVal val="0"/>
                                          </p:val>
                                        </p:tav>
                                        <p:tav tm="100000">
                                          <p:val>
                                            <p:strVal val="#ppt_w"/>
                                          </p:val>
                                        </p:tav>
                                      </p:tavLst>
                                    </p:anim>
                                    <p:anim calcmode="lin" valueType="num">
                                      <p:cBhvr>
                                        <p:cTn id="89" dur="3000" fill="hold"/>
                                        <p:tgtEl>
                                          <p:spTgt spid="19"/>
                                        </p:tgtEl>
                                        <p:attrNameLst>
                                          <p:attrName>ppt_h</p:attrName>
                                        </p:attrNameLst>
                                      </p:cBhvr>
                                      <p:tavLst>
                                        <p:tav tm="0">
                                          <p:val>
                                            <p:fltVal val="0"/>
                                          </p:val>
                                        </p:tav>
                                        <p:tav tm="100000">
                                          <p:val>
                                            <p:strVal val="#ppt_h"/>
                                          </p:val>
                                        </p:tav>
                                      </p:tavLst>
                                    </p:anim>
                                    <p:anim calcmode="lin" valueType="num">
                                      <p:cBhvr>
                                        <p:cTn id="90" dur="3000" fill="hold"/>
                                        <p:tgtEl>
                                          <p:spTgt spid="19"/>
                                        </p:tgtEl>
                                        <p:attrNameLst>
                                          <p:attrName>ppt_x</p:attrName>
                                        </p:attrNameLst>
                                      </p:cBhvr>
                                      <p:tavLst>
                                        <p:tav tm="0">
                                          <p:val>
                                            <p:fltVal val="0.5"/>
                                          </p:val>
                                        </p:tav>
                                        <p:tav tm="100000">
                                          <p:val>
                                            <p:strVal val="#ppt_x"/>
                                          </p:val>
                                        </p:tav>
                                      </p:tavLst>
                                    </p:anim>
                                    <p:anim calcmode="lin" valueType="num">
                                      <p:cBhvr>
                                        <p:cTn id="91" dur="3000" fill="hold"/>
                                        <p:tgtEl>
                                          <p:spTgt spid="19"/>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p:cTn id="94" dur="3000" fill="hold"/>
                                        <p:tgtEl>
                                          <p:spTgt spid="20"/>
                                        </p:tgtEl>
                                        <p:attrNameLst>
                                          <p:attrName>ppt_w</p:attrName>
                                        </p:attrNameLst>
                                      </p:cBhvr>
                                      <p:tavLst>
                                        <p:tav tm="0">
                                          <p:val>
                                            <p:fltVal val="0"/>
                                          </p:val>
                                        </p:tav>
                                        <p:tav tm="100000">
                                          <p:val>
                                            <p:strVal val="#ppt_w"/>
                                          </p:val>
                                        </p:tav>
                                      </p:tavLst>
                                    </p:anim>
                                    <p:anim calcmode="lin" valueType="num">
                                      <p:cBhvr>
                                        <p:cTn id="95" dur="3000" fill="hold"/>
                                        <p:tgtEl>
                                          <p:spTgt spid="20"/>
                                        </p:tgtEl>
                                        <p:attrNameLst>
                                          <p:attrName>ppt_h</p:attrName>
                                        </p:attrNameLst>
                                      </p:cBhvr>
                                      <p:tavLst>
                                        <p:tav tm="0">
                                          <p:val>
                                            <p:fltVal val="0"/>
                                          </p:val>
                                        </p:tav>
                                        <p:tav tm="100000">
                                          <p:val>
                                            <p:strVal val="#ppt_h"/>
                                          </p:val>
                                        </p:tav>
                                      </p:tavLst>
                                    </p:anim>
                                    <p:anim calcmode="lin" valueType="num">
                                      <p:cBhvr>
                                        <p:cTn id="96" dur="3000" fill="hold"/>
                                        <p:tgtEl>
                                          <p:spTgt spid="20"/>
                                        </p:tgtEl>
                                        <p:attrNameLst>
                                          <p:attrName>ppt_x</p:attrName>
                                        </p:attrNameLst>
                                      </p:cBhvr>
                                      <p:tavLst>
                                        <p:tav tm="0">
                                          <p:val>
                                            <p:fltVal val="0.5"/>
                                          </p:val>
                                        </p:tav>
                                        <p:tav tm="100000">
                                          <p:val>
                                            <p:strVal val="#ppt_x"/>
                                          </p:val>
                                        </p:tav>
                                      </p:tavLst>
                                    </p:anim>
                                    <p:anim calcmode="lin" valueType="num">
                                      <p:cBhvr>
                                        <p:cTn id="97" dur="3000" fill="hold"/>
                                        <p:tgtEl>
                                          <p:spTgt spid="20"/>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21"/>
                                        </p:tgtEl>
                                        <p:attrNameLst>
                                          <p:attrName>style.visibility</p:attrName>
                                        </p:attrNameLst>
                                      </p:cBhvr>
                                      <p:to>
                                        <p:strVal val="visible"/>
                                      </p:to>
                                    </p:set>
                                    <p:anim calcmode="lin" valueType="num">
                                      <p:cBhvr>
                                        <p:cTn id="100" dur="3000" fill="hold"/>
                                        <p:tgtEl>
                                          <p:spTgt spid="21"/>
                                        </p:tgtEl>
                                        <p:attrNameLst>
                                          <p:attrName>ppt_w</p:attrName>
                                        </p:attrNameLst>
                                      </p:cBhvr>
                                      <p:tavLst>
                                        <p:tav tm="0">
                                          <p:val>
                                            <p:fltVal val="0"/>
                                          </p:val>
                                        </p:tav>
                                        <p:tav tm="100000">
                                          <p:val>
                                            <p:strVal val="#ppt_w"/>
                                          </p:val>
                                        </p:tav>
                                      </p:tavLst>
                                    </p:anim>
                                    <p:anim calcmode="lin" valueType="num">
                                      <p:cBhvr>
                                        <p:cTn id="101" dur="3000" fill="hold"/>
                                        <p:tgtEl>
                                          <p:spTgt spid="21"/>
                                        </p:tgtEl>
                                        <p:attrNameLst>
                                          <p:attrName>ppt_h</p:attrName>
                                        </p:attrNameLst>
                                      </p:cBhvr>
                                      <p:tavLst>
                                        <p:tav tm="0">
                                          <p:val>
                                            <p:fltVal val="0"/>
                                          </p:val>
                                        </p:tav>
                                        <p:tav tm="100000">
                                          <p:val>
                                            <p:strVal val="#ppt_h"/>
                                          </p:val>
                                        </p:tav>
                                      </p:tavLst>
                                    </p:anim>
                                    <p:anim calcmode="lin" valueType="num">
                                      <p:cBhvr>
                                        <p:cTn id="102" dur="3000" fill="hold"/>
                                        <p:tgtEl>
                                          <p:spTgt spid="21"/>
                                        </p:tgtEl>
                                        <p:attrNameLst>
                                          <p:attrName>ppt_x</p:attrName>
                                        </p:attrNameLst>
                                      </p:cBhvr>
                                      <p:tavLst>
                                        <p:tav tm="0">
                                          <p:val>
                                            <p:fltVal val="0.5"/>
                                          </p:val>
                                        </p:tav>
                                        <p:tav tm="100000">
                                          <p:val>
                                            <p:strVal val="#ppt_x"/>
                                          </p:val>
                                        </p:tav>
                                      </p:tavLst>
                                    </p:anim>
                                    <p:anim calcmode="lin" valueType="num">
                                      <p:cBhvr>
                                        <p:cTn id="103" dur="3000" fill="hold"/>
                                        <p:tgtEl>
                                          <p:spTgt spid="21"/>
                                        </p:tgtEl>
                                        <p:attrNameLst>
                                          <p:attrName>ppt_y</p:attrName>
                                        </p:attrNameLst>
                                      </p:cBhvr>
                                      <p:tavLst>
                                        <p:tav tm="0">
                                          <p:val>
                                            <p:fltVal val="0.5"/>
                                          </p:val>
                                        </p:tav>
                                        <p:tav tm="100000">
                                          <p:val>
                                            <p:strVal val="#ppt_y"/>
                                          </p:val>
                                        </p:tav>
                                      </p:tavLst>
                                    </p:anim>
                                  </p:childTnLst>
                                </p:cTn>
                              </p:par>
                              <p:par>
                                <p:cTn id="104" presetID="23" presetClass="entr" presetSubtype="528" fill="hold" nodeType="with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p:cTn id="106" dur="3000" fill="hold"/>
                                        <p:tgtEl>
                                          <p:spTgt spid="22"/>
                                        </p:tgtEl>
                                        <p:attrNameLst>
                                          <p:attrName>ppt_w</p:attrName>
                                        </p:attrNameLst>
                                      </p:cBhvr>
                                      <p:tavLst>
                                        <p:tav tm="0">
                                          <p:val>
                                            <p:fltVal val="0"/>
                                          </p:val>
                                        </p:tav>
                                        <p:tav tm="100000">
                                          <p:val>
                                            <p:strVal val="#ppt_w"/>
                                          </p:val>
                                        </p:tav>
                                      </p:tavLst>
                                    </p:anim>
                                    <p:anim calcmode="lin" valueType="num">
                                      <p:cBhvr>
                                        <p:cTn id="107" dur="3000" fill="hold"/>
                                        <p:tgtEl>
                                          <p:spTgt spid="22"/>
                                        </p:tgtEl>
                                        <p:attrNameLst>
                                          <p:attrName>ppt_h</p:attrName>
                                        </p:attrNameLst>
                                      </p:cBhvr>
                                      <p:tavLst>
                                        <p:tav tm="0">
                                          <p:val>
                                            <p:fltVal val="0"/>
                                          </p:val>
                                        </p:tav>
                                        <p:tav tm="100000">
                                          <p:val>
                                            <p:strVal val="#ppt_h"/>
                                          </p:val>
                                        </p:tav>
                                      </p:tavLst>
                                    </p:anim>
                                    <p:anim calcmode="lin" valueType="num">
                                      <p:cBhvr>
                                        <p:cTn id="108" dur="3000" fill="hold"/>
                                        <p:tgtEl>
                                          <p:spTgt spid="22"/>
                                        </p:tgtEl>
                                        <p:attrNameLst>
                                          <p:attrName>ppt_x</p:attrName>
                                        </p:attrNameLst>
                                      </p:cBhvr>
                                      <p:tavLst>
                                        <p:tav tm="0">
                                          <p:val>
                                            <p:fltVal val="0.5"/>
                                          </p:val>
                                        </p:tav>
                                        <p:tav tm="100000">
                                          <p:val>
                                            <p:strVal val="#ppt_x"/>
                                          </p:val>
                                        </p:tav>
                                      </p:tavLst>
                                    </p:anim>
                                    <p:anim calcmode="lin" valueType="num">
                                      <p:cBhvr>
                                        <p:cTn id="109" dur="3000" fill="hold"/>
                                        <p:tgtEl>
                                          <p:spTgt spid="22"/>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0"/>
                                  </p:stCondLst>
                                  <p:childTnLst>
                                    <p:set>
                                      <p:cBhvr>
                                        <p:cTn id="111" dur="1" fill="hold">
                                          <p:stCondLst>
                                            <p:cond delay="0"/>
                                          </p:stCondLst>
                                        </p:cTn>
                                        <p:tgtEl>
                                          <p:spTgt spid="23"/>
                                        </p:tgtEl>
                                        <p:attrNameLst>
                                          <p:attrName>style.visibility</p:attrName>
                                        </p:attrNameLst>
                                      </p:cBhvr>
                                      <p:to>
                                        <p:strVal val="visible"/>
                                      </p:to>
                                    </p:set>
                                    <p:anim calcmode="lin" valueType="num">
                                      <p:cBhvr>
                                        <p:cTn id="112" dur="3000" fill="hold"/>
                                        <p:tgtEl>
                                          <p:spTgt spid="23"/>
                                        </p:tgtEl>
                                        <p:attrNameLst>
                                          <p:attrName>ppt_w</p:attrName>
                                        </p:attrNameLst>
                                      </p:cBhvr>
                                      <p:tavLst>
                                        <p:tav tm="0">
                                          <p:val>
                                            <p:fltVal val="0"/>
                                          </p:val>
                                        </p:tav>
                                        <p:tav tm="100000">
                                          <p:val>
                                            <p:strVal val="#ppt_w"/>
                                          </p:val>
                                        </p:tav>
                                      </p:tavLst>
                                    </p:anim>
                                    <p:anim calcmode="lin" valueType="num">
                                      <p:cBhvr>
                                        <p:cTn id="113" dur="3000" fill="hold"/>
                                        <p:tgtEl>
                                          <p:spTgt spid="23"/>
                                        </p:tgtEl>
                                        <p:attrNameLst>
                                          <p:attrName>ppt_h</p:attrName>
                                        </p:attrNameLst>
                                      </p:cBhvr>
                                      <p:tavLst>
                                        <p:tav tm="0">
                                          <p:val>
                                            <p:fltVal val="0"/>
                                          </p:val>
                                        </p:tav>
                                        <p:tav tm="100000">
                                          <p:val>
                                            <p:strVal val="#ppt_h"/>
                                          </p:val>
                                        </p:tav>
                                      </p:tavLst>
                                    </p:anim>
                                    <p:anim calcmode="lin" valueType="num">
                                      <p:cBhvr>
                                        <p:cTn id="114" dur="3000" fill="hold"/>
                                        <p:tgtEl>
                                          <p:spTgt spid="23"/>
                                        </p:tgtEl>
                                        <p:attrNameLst>
                                          <p:attrName>ppt_x</p:attrName>
                                        </p:attrNameLst>
                                      </p:cBhvr>
                                      <p:tavLst>
                                        <p:tav tm="0">
                                          <p:val>
                                            <p:fltVal val="0.5"/>
                                          </p:val>
                                        </p:tav>
                                        <p:tav tm="100000">
                                          <p:val>
                                            <p:strVal val="#ppt_x"/>
                                          </p:val>
                                        </p:tav>
                                      </p:tavLst>
                                    </p:anim>
                                    <p:anim calcmode="lin" valueType="num">
                                      <p:cBhvr>
                                        <p:cTn id="115" dur="3000" fill="hold"/>
                                        <p:tgtEl>
                                          <p:spTgt spid="23"/>
                                        </p:tgtEl>
                                        <p:attrNameLst>
                                          <p:attrName>ppt_y</p:attrName>
                                        </p:attrNameLst>
                                      </p:cBhvr>
                                      <p:tavLst>
                                        <p:tav tm="0">
                                          <p:val>
                                            <p:fltVal val="0.5"/>
                                          </p:val>
                                        </p:tav>
                                        <p:tav tm="100000">
                                          <p:val>
                                            <p:strVal val="#ppt_y"/>
                                          </p:val>
                                        </p:tav>
                                      </p:tavLst>
                                    </p:anim>
                                  </p:childTnLst>
                                </p:cTn>
                              </p:par>
                              <p:par>
                                <p:cTn id="116" presetID="23" presetClass="entr" presetSubtype="528" fill="hold" nodeType="withEffect">
                                  <p:stCondLst>
                                    <p:cond delay="0"/>
                                  </p:stCondLst>
                                  <p:childTnLst>
                                    <p:set>
                                      <p:cBhvr>
                                        <p:cTn id="117" dur="1" fill="hold">
                                          <p:stCondLst>
                                            <p:cond delay="0"/>
                                          </p:stCondLst>
                                        </p:cTn>
                                        <p:tgtEl>
                                          <p:spTgt spid="24"/>
                                        </p:tgtEl>
                                        <p:attrNameLst>
                                          <p:attrName>style.visibility</p:attrName>
                                        </p:attrNameLst>
                                      </p:cBhvr>
                                      <p:to>
                                        <p:strVal val="visible"/>
                                      </p:to>
                                    </p:set>
                                    <p:anim calcmode="lin" valueType="num">
                                      <p:cBhvr>
                                        <p:cTn id="118" dur="3000" fill="hold"/>
                                        <p:tgtEl>
                                          <p:spTgt spid="24"/>
                                        </p:tgtEl>
                                        <p:attrNameLst>
                                          <p:attrName>ppt_w</p:attrName>
                                        </p:attrNameLst>
                                      </p:cBhvr>
                                      <p:tavLst>
                                        <p:tav tm="0">
                                          <p:val>
                                            <p:fltVal val="0"/>
                                          </p:val>
                                        </p:tav>
                                        <p:tav tm="100000">
                                          <p:val>
                                            <p:strVal val="#ppt_w"/>
                                          </p:val>
                                        </p:tav>
                                      </p:tavLst>
                                    </p:anim>
                                    <p:anim calcmode="lin" valueType="num">
                                      <p:cBhvr>
                                        <p:cTn id="119" dur="3000" fill="hold"/>
                                        <p:tgtEl>
                                          <p:spTgt spid="24"/>
                                        </p:tgtEl>
                                        <p:attrNameLst>
                                          <p:attrName>ppt_h</p:attrName>
                                        </p:attrNameLst>
                                      </p:cBhvr>
                                      <p:tavLst>
                                        <p:tav tm="0">
                                          <p:val>
                                            <p:fltVal val="0"/>
                                          </p:val>
                                        </p:tav>
                                        <p:tav tm="100000">
                                          <p:val>
                                            <p:strVal val="#ppt_h"/>
                                          </p:val>
                                        </p:tav>
                                      </p:tavLst>
                                    </p:anim>
                                    <p:anim calcmode="lin" valueType="num">
                                      <p:cBhvr>
                                        <p:cTn id="120" dur="3000" fill="hold"/>
                                        <p:tgtEl>
                                          <p:spTgt spid="24"/>
                                        </p:tgtEl>
                                        <p:attrNameLst>
                                          <p:attrName>ppt_x</p:attrName>
                                        </p:attrNameLst>
                                      </p:cBhvr>
                                      <p:tavLst>
                                        <p:tav tm="0">
                                          <p:val>
                                            <p:fltVal val="0.5"/>
                                          </p:val>
                                        </p:tav>
                                        <p:tav tm="100000">
                                          <p:val>
                                            <p:strVal val="#ppt_x"/>
                                          </p:val>
                                        </p:tav>
                                      </p:tavLst>
                                    </p:anim>
                                    <p:anim calcmode="lin" valueType="num">
                                      <p:cBhvr>
                                        <p:cTn id="121" dur="3000" fill="hold"/>
                                        <p:tgtEl>
                                          <p:spTgt spid="24"/>
                                        </p:tgtEl>
                                        <p:attrNameLst>
                                          <p:attrName>ppt_y</p:attrName>
                                        </p:attrNameLst>
                                      </p:cBhvr>
                                      <p:tavLst>
                                        <p:tav tm="0">
                                          <p:val>
                                            <p:fltVal val="0.5"/>
                                          </p:val>
                                        </p:tav>
                                        <p:tav tm="100000">
                                          <p:val>
                                            <p:strVal val="#ppt_y"/>
                                          </p:val>
                                        </p:tav>
                                      </p:tavLst>
                                    </p:anim>
                                  </p:childTnLst>
                                </p:cTn>
                              </p:par>
                              <p:par>
                                <p:cTn id="122" presetID="23" presetClass="entr" presetSubtype="528" fill="hold" nodeType="withEffect">
                                  <p:stCondLst>
                                    <p:cond delay="0"/>
                                  </p:stCondLst>
                                  <p:childTnLst>
                                    <p:set>
                                      <p:cBhvr>
                                        <p:cTn id="123" dur="1" fill="hold">
                                          <p:stCondLst>
                                            <p:cond delay="0"/>
                                          </p:stCondLst>
                                        </p:cTn>
                                        <p:tgtEl>
                                          <p:spTgt spid="25"/>
                                        </p:tgtEl>
                                        <p:attrNameLst>
                                          <p:attrName>style.visibility</p:attrName>
                                        </p:attrNameLst>
                                      </p:cBhvr>
                                      <p:to>
                                        <p:strVal val="visible"/>
                                      </p:to>
                                    </p:set>
                                    <p:anim calcmode="lin" valueType="num">
                                      <p:cBhvr>
                                        <p:cTn id="124" dur="3000" fill="hold"/>
                                        <p:tgtEl>
                                          <p:spTgt spid="25"/>
                                        </p:tgtEl>
                                        <p:attrNameLst>
                                          <p:attrName>ppt_w</p:attrName>
                                        </p:attrNameLst>
                                      </p:cBhvr>
                                      <p:tavLst>
                                        <p:tav tm="0">
                                          <p:val>
                                            <p:fltVal val="0"/>
                                          </p:val>
                                        </p:tav>
                                        <p:tav tm="100000">
                                          <p:val>
                                            <p:strVal val="#ppt_w"/>
                                          </p:val>
                                        </p:tav>
                                      </p:tavLst>
                                    </p:anim>
                                    <p:anim calcmode="lin" valueType="num">
                                      <p:cBhvr>
                                        <p:cTn id="125" dur="3000" fill="hold"/>
                                        <p:tgtEl>
                                          <p:spTgt spid="25"/>
                                        </p:tgtEl>
                                        <p:attrNameLst>
                                          <p:attrName>ppt_h</p:attrName>
                                        </p:attrNameLst>
                                      </p:cBhvr>
                                      <p:tavLst>
                                        <p:tav tm="0">
                                          <p:val>
                                            <p:fltVal val="0"/>
                                          </p:val>
                                        </p:tav>
                                        <p:tav tm="100000">
                                          <p:val>
                                            <p:strVal val="#ppt_h"/>
                                          </p:val>
                                        </p:tav>
                                      </p:tavLst>
                                    </p:anim>
                                    <p:anim calcmode="lin" valueType="num">
                                      <p:cBhvr>
                                        <p:cTn id="126" dur="3000" fill="hold"/>
                                        <p:tgtEl>
                                          <p:spTgt spid="25"/>
                                        </p:tgtEl>
                                        <p:attrNameLst>
                                          <p:attrName>ppt_x</p:attrName>
                                        </p:attrNameLst>
                                      </p:cBhvr>
                                      <p:tavLst>
                                        <p:tav tm="0">
                                          <p:val>
                                            <p:fltVal val="0.5"/>
                                          </p:val>
                                        </p:tav>
                                        <p:tav tm="100000">
                                          <p:val>
                                            <p:strVal val="#ppt_x"/>
                                          </p:val>
                                        </p:tav>
                                      </p:tavLst>
                                    </p:anim>
                                    <p:anim calcmode="lin" valueType="num">
                                      <p:cBhvr>
                                        <p:cTn id="127" dur="3000" fill="hold"/>
                                        <p:tgtEl>
                                          <p:spTgt spid="25"/>
                                        </p:tgtEl>
                                        <p:attrNameLst>
                                          <p:attrName>ppt_y</p:attrName>
                                        </p:attrNameLst>
                                      </p:cBhvr>
                                      <p:tavLst>
                                        <p:tav tm="0">
                                          <p:val>
                                            <p:fltVal val="0.5"/>
                                          </p:val>
                                        </p:tav>
                                        <p:tav tm="100000">
                                          <p:val>
                                            <p:strVal val="#ppt_y"/>
                                          </p:val>
                                        </p:tav>
                                      </p:tavLst>
                                    </p:anim>
                                  </p:childTnLst>
                                </p:cTn>
                              </p:par>
                              <p:par>
                                <p:cTn id="128" presetID="23" presetClass="entr" presetSubtype="528" fill="hold" nodeType="withEffect">
                                  <p:stCondLst>
                                    <p:cond delay="0"/>
                                  </p:stCondLst>
                                  <p:childTnLst>
                                    <p:set>
                                      <p:cBhvr>
                                        <p:cTn id="129" dur="1" fill="hold">
                                          <p:stCondLst>
                                            <p:cond delay="0"/>
                                          </p:stCondLst>
                                        </p:cTn>
                                        <p:tgtEl>
                                          <p:spTgt spid="26"/>
                                        </p:tgtEl>
                                        <p:attrNameLst>
                                          <p:attrName>style.visibility</p:attrName>
                                        </p:attrNameLst>
                                      </p:cBhvr>
                                      <p:to>
                                        <p:strVal val="visible"/>
                                      </p:to>
                                    </p:set>
                                    <p:anim calcmode="lin" valueType="num">
                                      <p:cBhvr>
                                        <p:cTn id="130" dur="3000" fill="hold"/>
                                        <p:tgtEl>
                                          <p:spTgt spid="26"/>
                                        </p:tgtEl>
                                        <p:attrNameLst>
                                          <p:attrName>ppt_w</p:attrName>
                                        </p:attrNameLst>
                                      </p:cBhvr>
                                      <p:tavLst>
                                        <p:tav tm="0">
                                          <p:val>
                                            <p:fltVal val="0"/>
                                          </p:val>
                                        </p:tav>
                                        <p:tav tm="100000">
                                          <p:val>
                                            <p:strVal val="#ppt_w"/>
                                          </p:val>
                                        </p:tav>
                                      </p:tavLst>
                                    </p:anim>
                                    <p:anim calcmode="lin" valueType="num">
                                      <p:cBhvr>
                                        <p:cTn id="131" dur="3000" fill="hold"/>
                                        <p:tgtEl>
                                          <p:spTgt spid="26"/>
                                        </p:tgtEl>
                                        <p:attrNameLst>
                                          <p:attrName>ppt_h</p:attrName>
                                        </p:attrNameLst>
                                      </p:cBhvr>
                                      <p:tavLst>
                                        <p:tav tm="0">
                                          <p:val>
                                            <p:fltVal val="0"/>
                                          </p:val>
                                        </p:tav>
                                        <p:tav tm="100000">
                                          <p:val>
                                            <p:strVal val="#ppt_h"/>
                                          </p:val>
                                        </p:tav>
                                      </p:tavLst>
                                    </p:anim>
                                    <p:anim calcmode="lin" valueType="num">
                                      <p:cBhvr>
                                        <p:cTn id="132" dur="3000" fill="hold"/>
                                        <p:tgtEl>
                                          <p:spTgt spid="26"/>
                                        </p:tgtEl>
                                        <p:attrNameLst>
                                          <p:attrName>ppt_x</p:attrName>
                                        </p:attrNameLst>
                                      </p:cBhvr>
                                      <p:tavLst>
                                        <p:tav tm="0">
                                          <p:val>
                                            <p:fltVal val="0.5"/>
                                          </p:val>
                                        </p:tav>
                                        <p:tav tm="100000">
                                          <p:val>
                                            <p:strVal val="#ppt_x"/>
                                          </p:val>
                                        </p:tav>
                                      </p:tavLst>
                                    </p:anim>
                                    <p:anim calcmode="lin" valueType="num">
                                      <p:cBhvr>
                                        <p:cTn id="133" dur="3000" fill="hold"/>
                                        <p:tgtEl>
                                          <p:spTgt spid="26"/>
                                        </p:tgtEl>
                                        <p:attrNameLst>
                                          <p:attrName>ppt_y</p:attrName>
                                        </p:attrNameLst>
                                      </p:cBhvr>
                                      <p:tavLst>
                                        <p:tav tm="0">
                                          <p:val>
                                            <p:fltVal val="0.5"/>
                                          </p:val>
                                        </p:tav>
                                        <p:tav tm="100000">
                                          <p:val>
                                            <p:strVal val="#ppt_y"/>
                                          </p:val>
                                        </p:tav>
                                      </p:tavLst>
                                    </p:anim>
                                  </p:childTnLst>
                                </p:cTn>
                              </p:par>
                              <p:par>
                                <p:cTn id="134" presetID="23" presetClass="entr" presetSubtype="528" fill="hold" nodeType="withEffect">
                                  <p:stCondLst>
                                    <p:cond delay="0"/>
                                  </p:stCondLst>
                                  <p:childTnLst>
                                    <p:set>
                                      <p:cBhvr>
                                        <p:cTn id="135" dur="1" fill="hold">
                                          <p:stCondLst>
                                            <p:cond delay="0"/>
                                          </p:stCondLst>
                                        </p:cTn>
                                        <p:tgtEl>
                                          <p:spTgt spid="27"/>
                                        </p:tgtEl>
                                        <p:attrNameLst>
                                          <p:attrName>style.visibility</p:attrName>
                                        </p:attrNameLst>
                                      </p:cBhvr>
                                      <p:to>
                                        <p:strVal val="visible"/>
                                      </p:to>
                                    </p:set>
                                    <p:anim calcmode="lin" valueType="num">
                                      <p:cBhvr>
                                        <p:cTn id="136" dur="3000" fill="hold"/>
                                        <p:tgtEl>
                                          <p:spTgt spid="27"/>
                                        </p:tgtEl>
                                        <p:attrNameLst>
                                          <p:attrName>ppt_w</p:attrName>
                                        </p:attrNameLst>
                                      </p:cBhvr>
                                      <p:tavLst>
                                        <p:tav tm="0">
                                          <p:val>
                                            <p:fltVal val="0"/>
                                          </p:val>
                                        </p:tav>
                                        <p:tav tm="100000">
                                          <p:val>
                                            <p:strVal val="#ppt_w"/>
                                          </p:val>
                                        </p:tav>
                                      </p:tavLst>
                                    </p:anim>
                                    <p:anim calcmode="lin" valueType="num">
                                      <p:cBhvr>
                                        <p:cTn id="137" dur="3000" fill="hold"/>
                                        <p:tgtEl>
                                          <p:spTgt spid="27"/>
                                        </p:tgtEl>
                                        <p:attrNameLst>
                                          <p:attrName>ppt_h</p:attrName>
                                        </p:attrNameLst>
                                      </p:cBhvr>
                                      <p:tavLst>
                                        <p:tav tm="0">
                                          <p:val>
                                            <p:fltVal val="0"/>
                                          </p:val>
                                        </p:tav>
                                        <p:tav tm="100000">
                                          <p:val>
                                            <p:strVal val="#ppt_h"/>
                                          </p:val>
                                        </p:tav>
                                      </p:tavLst>
                                    </p:anim>
                                    <p:anim calcmode="lin" valueType="num">
                                      <p:cBhvr>
                                        <p:cTn id="138" dur="3000" fill="hold"/>
                                        <p:tgtEl>
                                          <p:spTgt spid="27"/>
                                        </p:tgtEl>
                                        <p:attrNameLst>
                                          <p:attrName>ppt_x</p:attrName>
                                        </p:attrNameLst>
                                      </p:cBhvr>
                                      <p:tavLst>
                                        <p:tav tm="0">
                                          <p:val>
                                            <p:fltVal val="0.5"/>
                                          </p:val>
                                        </p:tav>
                                        <p:tav tm="100000">
                                          <p:val>
                                            <p:strVal val="#ppt_x"/>
                                          </p:val>
                                        </p:tav>
                                      </p:tavLst>
                                    </p:anim>
                                    <p:anim calcmode="lin" valueType="num">
                                      <p:cBhvr>
                                        <p:cTn id="139" dur="3000" fill="hold"/>
                                        <p:tgtEl>
                                          <p:spTgt spid="27"/>
                                        </p:tgtEl>
                                        <p:attrNameLst>
                                          <p:attrName>ppt_y</p:attrName>
                                        </p:attrNameLst>
                                      </p:cBhvr>
                                      <p:tavLst>
                                        <p:tav tm="0">
                                          <p:val>
                                            <p:fltVal val="0.5"/>
                                          </p:val>
                                        </p:tav>
                                        <p:tav tm="100000">
                                          <p:val>
                                            <p:strVal val="#ppt_y"/>
                                          </p:val>
                                        </p:tav>
                                      </p:tavLst>
                                    </p:anim>
                                  </p:childTnLst>
                                </p:cTn>
                              </p:par>
                              <p:par>
                                <p:cTn id="140" presetID="23" presetClass="entr" presetSubtype="528" fill="hold" nodeType="withEffect">
                                  <p:stCondLst>
                                    <p:cond delay="0"/>
                                  </p:stCondLst>
                                  <p:childTnLst>
                                    <p:set>
                                      <p:cBhvr>
                                        <p:cTn id="141" dur="1" fill="hold">
                                          <p:stCondLst>
                                            <p:cond delay="0"/>
                                          </p:stCondLst>
                                        </p:cTn>
                                        <p:tgtEl>
                                          <p:spTgt spid="28"/>
                                        </p:tgtEl>
                                        <p:attrNameLst>
                                          <p:attrName>style.visibility</p:attrName>
                                        </p:attrNameLst>
                                      </p:cBhvr>
                                      <p:to>
                                        <p:strVal val="visible"/>
                                      </p:to>
                                    </p:set>
                                    <p:anim calcmode="lin" valueType="num">
                                      <p:cBhvr>
                                        <p:cTn id="142" dur="3000" fill="hold"/>
                                        <p:tgtEl>
                                          <p:spTgt spid="28"/>
                                        </p:tgtEl>
                                        <p:attrNameLst>
                                          <p:attrName>ppt_w</p:attrName>
                                        </p:attrNameLst>
                                      </p:cBhvr>
                                      <p:tavLst>
                                        <p:tav tm="0">
                                          <p:val>
                                            <p:fltVal val="0"/>
                                          </p:val>
                                        </p:tav>
                                        <p:tav tm="100000">
                                          <p:val>
                                            <p:strVal val="#ppt_w"/>
                                          </p:val>
                                        </p:tav>
                                      </p:tavLst>
                                    </p:anim>
                                    <p:anim calcmode="lin" valueType="num">
                                      <p:cBhvr>
                                        <p:cTn id="143" dur="3000" fill="hold"/>
                                        <p:tgtEl>
                                          <p:spTgt spid="28"/>
                                        </p:tgtEl>
                                        <p:attrNameLst>
                                          <p:attrName>ppt_h</p:attrName>
                                        </p:attrNameLst>
                                      </p:cBhvr>
                                      <p:tavLst>
                                        <p:tav tm="0">
                                          <p:val>
                                            <p:fltVal val="0"/>
                                          </p:val>
                                        </p:tav>
                                        <p:tav tm="100000">
                                          <p:val>
                                            <p:strVal val="#ppt_h"/>
                                          </p:val>
                                        </p:tav>
                                      </p:tavLst>
                                    </p:anim>
                                    <p:anim calcmode="lin" valueType="num">
                                      <p:cBhvr>
                                        <p:cTn id="144" dur="3000" fill="hold"/>
                                        <p:tgtEl>
                                          <p:spTgt spid="28"/>
                                        </p:tgtEl>
                                        <p:attrNameLst>
                                          <p:attrName>ppt_x</p:attrName>
                                        </p:attrNameLst>
                                      </p:cBhvr>
                                      <p:tavLst>
                                        <p:tav tm="0">
                                          <p:val>
                                            <p:fltVal val="0.5"/>
                                          </p:val>
                                        </p:tav>
                                        <p:tav tm="100000">
                                          <p:val>
                                            <p:strVal val="#ppt_x"/>
                                          </p:val>
                                        </p:tav>
                                      </p:tavLst>
                                    </p:anim>
                                    <p:anim calcmode="lin" valueType="num">
                                      <p:cBhvr>
                                        <p:cTn id="145" dur="3000" fill="hold"/>
                                        <p:tgtEl>
                                          <p:spTgt spid="28"/>
                                        </p:tgtEl>
                                        <p:attrNameLst>
                                          <p:attrName>ppt_y</p:attrName>
                                        </p:attrNameLst>
                                      </p:cBhvr>
                                      <p:tavLst>
                                        <p:tav tm="0">
                                          <p:val>
                                            <p:fltVal val="0.5"/>
                                          </p:val>
                                        </p:tav>
                                        <p:tav tm="100000">
                                          <p:val>
                                            <p:strVal val="#ppt_y"/>
                                          </p:val>
                                        </p:tav>
                                      </p:tavLst>
                                    </p:anim>
                                  </p:childTnLst>
                                </p:cTn>
                              </p:par>
                              <p:par>
                                <p:cTn id="146" presetID="23" presetClass="entr" presetSubtype="528" fill="hold" nodeType="withEffect">
                                  <p:stCondLst>
                                    <p:cond delay="0"/>
                                  </p:stCondLst>
                                  <p:childTnLst>
                                    <p:set>
                                      <p:cBhvr>
                                        <p:cTn id="147" dur="1" fill="hold">
                                          <p:stCondLst>
                                            <p:cond delay="0"/>
                                          </p:stCondLst>
                                        </p:cTn>
                                        <p:tgtEl>
                                          <p:spTgt spid="29"/>
                                        </p:tgtEl>
                                        <p:attrNameLst>
                                          <p:attrName>style.visibility</p:attrName>
                                        </p:attrNameLst>
                                      </p:cBhvr>
                                      <p:to>
                                        <p:strVal val="visible"/>
                                      </p:to>
                                    </p:set>
                                    <p:anim calcmode="lin" valueType="num">
                                      <p:cBhvr>
                                        <p:cTn id="148" dur="3000" fill="hold"/>
                                        <p:tgtEl>
                                          <p:spTgt spid="29"/>
                                        </p:tgtEl>
                                        <p:attrNameLst>
                                          <p:attrName>ppt_w</p:attrName>
                                        </p:attrNameLst>
                                      </p:cBhvr>
                                      <p:tavLst>
                                        <p:tav tm="0">
                                          <p:val>
                                            <p:fltVal val="0"/>
                                          </p:val>
                                        </p:tav>
                                        <p:tav tm="100000">
                                          <p:val>
                                            <p:strVal val="#ppt_w"/>
                                          </p:val>
                                        </p:tav>
                                      </p:tavLst>
                                    </p:anim>
                                    <p:anim calcmode="lin" valueType="num">
                                      <p:cBhvr>
                                        <p:cTn id="149" dur="3000" fill="hold"/>
                                        <p:tgtEl>
                                          <p:spTgt spid="29"/>
                                        </p:tgtEl>
                                        <p:attrNameLst>
                                          <p:attrName>ppt_h</p:attrName>
                                        </p:attrNameLst>
                                      </p:cBhvr>
                                      <p:tavLst>
                                        <p:tav tm="0">
                                          <p:val>
                                            <p:fltVal val="0"/>
                                          </p:val>
                                        </p:tav>
                                        <p:tav tm="100000">
                                          <p:val>
                                            <p:strVal val="#ppt_h"/>
                                          </p:val>
                                        </p:tav>
                                      </p:tavLst>
                                    </p:anim>
                                    <p:anim calcmode="lin" valueType="num">
                                      <p:cBhvr>
                                        <p:cTn id="150" dur="3000" fill="hold"/>
                                        <p:tgtEl>
                                          <p:spTgt spid="29"/>
                                        </p:tgtEl>
                                        <p:attrNameLst>
                                          <p:attrName>ppt_x</p:attrName>
                                        </p:attrNameLst>
                                      </p:cBhvr>
                                      <p:tavLst>
                                        <p:tav tm="0">
                                          <p:val>
                                            <p:fltVal val="0.5"/>
                                          </p:val>
                                        </p:tav>
                                        <p:tav tm="100000">
                                          <p:val>
                                            <p:strVal val="#ppt_x"/>
                                          </p:val>
                                        </p:tav>
                                      </p:tavLst>
                                    </p:anim>
                                    <p:anim calcmode="lin" valueType="num">
                                      <p:cBhvr>
                                        <p:cTn id="151" dur="3000" fill="hold"/>
                                        <p:tgtEl>
                                          <p:spTgt spid="29"/>
                                        </p:tgtEl>
                                        <p:attrNameLst>
                                          <p:attrName>ppt_y</p:attrName>
                                        </p:attrNameLst>
                                      </p:cBhvr>
                                      <p:tavLst>
                                        <p:tav tm="0">
                                          <p:val>
                                            <p:fltVal val="0.5"/>
                                          </p:val>
                                        </p:tav>
                                        <p:tav tm="100000">
                                          <p:val>
                                            <p:strVal val="#ppt_y"/>
                                          </p:val>
                                        </p:tav>
                                      </p:tavLst>
                                    </p:anim>
                                  </p:childTnLst>
                                </p:cTn>
                              </p:par>
                              <p:par>
                                <p:cTn id="152" presetID="23" presetClass="entr" presetSubtype="528" fill="hold" nodeType="withEffect">
                                  <p:stCondLst>
                                    <p:cond delay="0"/>
                                  </p:stCondLst>
                                  <p:childTnLst>
                                    <p:set>
                                      <p:cBhvr>
                                        <p:cTn id="153" dur="1" fill="hold">
                                          <p:stCondLst>
                                            <p:cond delay="0"/>
                                          </p:stCondLst>
                                        </p:cTn>
                                        <p:tgtEl>
                                          <p:spTgt spid="30"/>
                                        </p:tgtEl>
                                        <p:attrNameLst>
                                          <p:attrName>style.visibility</p:attrName>
                                        </p:attrNameLst>
                                      </p:cBhvr>
                                      <p:to>
                                        <p:strVal val="visible"/>
                                      </p:to>
                                    </p:set>
                                    <p:anim calcmode="lin" valueType="num">
                                      <p:cBhvr>
                                        <p:cTn id="154" dur="3000" fill="hold"/>
                                        <p:tgtEl>
                                          <p:spTgt spid="30"/>
                                        </p:tgtEl>
                                        <p:attrNameLst>
                                          <p:attrName>ppt_w</p:attrName>
                                        </p:attrNameLst>
                                      </p:cBhvr>
                                      <p:tavLst>
                                        <p:tav tm="0">
                                          <p:val>
                                            <p:fltVal val="0"/>
                                          </p:val>
                                        </p:tav>
                                        <p:tav tm="100000">
                                          <p:val>
                                            <p:strVal val="#ppt_w"/>
                                          </p:val>
                                        </p:tav>
                                      </p:tavLst>
                                    </p:anim>
                                    <p:anim calcmode="lin" valueType="num">
                                      <p:cBhvr>
                                        <p:cTn id="155" dur="3000" fill="hold"/>
                                        <p:tgtEl>
                                          <p:spTgt spid="30"/>
                                        </p:tgtEl>
                                        <p:attrNameLst>
                                          <p:attrName>ppt_h</p:attrName>
                                        </p:attrNameLst>
                                      </p:cBhvr>
                                      <p:tavLst>
                                        <p:tav tm="0">
                                          <p:val>
                                            <p:fltVal val="0"/>
                                          </p:val>
                                        </p:tav>
                                        <p:tav tm="100000">
                                          <p:val>
                                            <p:strVal val="#ppt_h"/>
                                          </p:val>
                                        </p:tav>
                                      </p:tavLst>
                                    </p:anim>
                                    <p:anim calcmode="lin" valueType="num">
                                      <p:cBhvr>
                                        <p:cTn id="156" dur="3000" fill="hold"/>
                                        <p:tgtEl>
                                          <p:spTgt spid="30"/>
                                        </p:tgtEl>
                                        <p:attrNameLst>
                                          <p:attrName>ppt_x</p:attrName>
                                        </p:attrNameLst>
                                      </p:cBhvr>
                                      <p:tavLst>
                                        <p:tav tm="0">
                                          <p:val>
                                            <p:fltVal val="0.5"/>
                                          </p:val>
                                        </p:tav>
                                        <p:tav tm="100000">
                                          <p:val>
                                            <p:strVal val="#ppt_x"/>
                                          </p:val>
                                        </p:tav>
                                      </p:tavLst>
                                    </p:anim>
                                    <p:anim calcmode="lin" valueType="num">
                                      <p:cBhvr>
                                        <p:cTn id="157" dur="3000" fill="hold"/>
                                        <p:tgtEl>
                                          <p:spTgt spid="30"/>
                                        </p:tgtEl>
                                        <p:attrNameLst>
                                          <p:attrName>ppt_y</p:attrName>
                                        </p:attrNameLst>
                                      </p:cBhvr>
                                      <p:tavLst>
                                        <p:tav tm="0">
                                          <p:val>
                                            <p:fltVal val="0.5"/>
                                          </p:val>
                                        </p:tav>
                                        <p:tav tm="100000">
                                          <p:val>
                                            <p:strVal val="#ppt_y"/>
                                          </p:val>
                                        </p:tav>
                                      </p:tavLst>
                                    </p:anim>
                                  </p:childTnLst>
                                </p:cTn>
                              </p:par>
                              <p:par>
                                <p:cTn id="158" presetID="23" presetClass="entr" presetSubtype="528" fill="hold" nodeType="withEffect">
                                  <p:stCondLst>
                                    <p:cond delay="0"/>
                                  </p:stCondLst>
                                  <p:childTnLst>
                                    <p:set>
                                      <p:cBhvr>
                                        <p:cTn id="159" dur="1" fill="hold">
                                          <p:stCondLst>
                                            <p:cond delay="0"/>
                                          </p:stCondLst>
                                        </p:cTn>
                                        <p:tgtEl>
                                          <p:spTgt spid="31"/>
                                        </p:tgtEl>
                                        <p:attrNameLst>
                                          <p:attrName>style.visibility</p:attrName>
                                        </p:attrNameLst>
                                      </p:cBhvr>
                                      <p:to>
                                        <p:strVal val="visible"/>
                                      </p:to>
                                    </p:set>
                                    <p:anim calcmode="lin" valueType="num">
                                      <p:cBhvr>
                                        <p:cTn id="160" dur="3000" fill="hold"/>
                                        <p:tgtEl>
                                          <p:spTgt spid="31"/>
                                        </p:tgtEl>
                                        <p:attrNameLst>
                                          <p:attrName>ppt_w</p:attrName>
                                        </p:attrNameLst>
                                      </p:cBhvr>
                                      <p:tavLst>
                                        <p:tav tm="0">
                                          <p:val>
                                            <p:fltVal val="0"/>
                                          </p:val>
                                        </p:tav>
                                        <p:tav tm="100000">
                                          <p:val>
                                            <p:strVal val="#ppt_w"/>
                                          </p:val>
                                        </p:tav>
                                      </p:tavLst>
                                    </p:anim>
                                    <p:anim calcmode="lin" valueType="num">
                                      <p:cBhvr>
                                        <p:cTn id="161" dur="3000" fill="hold"/>
                                        <p:tgtEl>
                                          <p:spTgt spid="31"/>
                                        </p:tgtEl>
                                        <p:attrNameLst>
                                          <p:attrName>ppt_h</p:attrName>
                                        </p:attrNameLst>
                                      </p:cBhvr>
                                      <p:tavLst>
                                        <p:tav tm="0">
                                          <p:val>
                                            <p:fltVal val="0"/>
                                          </p:val>
                                        </p:tav>
                                        <p:tav tm="100000">
                                          <p:val>
                                            <p:strVal val="#ppt_h"/>
                                          </p:val>
                                        </p:tav>
                                      </p:tavLst>
                                    </p:anim>
                                    <p:anim calcmode="lin" valueType="num">
                                      <p:cBhvr>
                                        <p:cTn id="162" dur="3000" fill="hold"/>
                                        <p:tgtEl>
                                          <p:spTgt spid="31"/>
                                        </p:tgtEl>
                                        <p:attrNameLst>
                                          <p:attrName>ppt_x</p:attrName>
                                        </p:attrNameLst>
                                      </p:cBhvr>
                                      <p:tavLst>
                                        <p:tav tm="0">
                                          <p:val>
                                            <p:fltVal val="0.5"/>
                                          </p:val>
                                        </p:tav>
                                        <p:tav tm="100000">
                                          <p:val>
                                            <p:strVal val="#ppt_x"/>
                                          </p:val>
                                        </p:tav>
                                      </p:tavLst>
                                    </p:anim>
                                    <p:anim calcmode="lin" valueType="num">
                                      <p:cBhvr>
                                        <p:cTn id="163" dur="3000" fill="hold"/>
                                        <p:tgtEl>
                                          <p:spTgt spid="31"/>
                                        </p:tgtEl>
                                        <p:attrNameLst>
                                          <p:attrName>ppt_y</p:attrName>
                                        </p:attrNameLst>
                                      </p:cBhvr>
                                      <p:tavLst>
                                        <p:tav tm="0">
                                          <p:val>
                                            <p:fltVal val="0.5"/>
                                          </p:val>
                                        </p:tav>
                                        <p:tav tm="100000">
                                          <p:val>
                                            <p:strVal val="#ppt_y"/>
                                          </p:val>
                                        </p:tav>
                                      </p:tavLst>
                                    </p:anim>
                                  </p:childTnLst>
                                </p:cTn>
                              </p:par>
                              <p:par>
                                <p:cTn id="164" presetID="23" presetClass="entr" presetSubtype="528" fill="hold" nodeType="withEffect">
                                  <p:stCondLst>
                                    <p:cond delay="0"/>
                                  </p:stCondLst>
                                  <p:childTnLst>
                                    <p:set>
                                      <p:cBhvr>
                                        <p:cTn id="165" dur="1" fill="hold">
                                          <p:stCondLst>
                                            <p:cond delay="0"/>
                                          </p:stCondLst>
                                        </p:cTn>
                                        <p:tgtEl>
                                          <p:spTgt spid="32"/>
                                        </p:tgtEl>
                                        <p:attrNameLst>
                                          <p:attrName>style.visibility</p:attrName>
                                        </p:attrNameLst>
                                      </p:cBhvr>
                                      <p:to>
                                        <p:strVal val="visible"/>
                                      </p:to>
                                    </p:set>
                                    <p:anim calcmode="lin" valueType="num">
                                      <p:cBhvr>
                                        <p:cTn id="166" dur="3000" fill="hold"/>
                                        <p:tgtEl>
                                          <p:spTgt spid="32"/>
                                        </p:tgtEl>
                                        <p:attrNameLst>
                                          <p:attrName>ppt_w</p:attrName>
                                        </p:attrNameLst>
                                      </p:cBhvr>
                                      <p:tavLst>
                                        <p:tav tm="0">
                                          <p:val>
                                            <p:fltVal val="0"/>
                                          </p:val>
                                        </p:tav>
                                        <p:tav tm="100000">
                                          <p:val>
                                            <p:strVal val="#ppt_w"/>
                                          </p:val>
                                        </p:tav>
                                      </p:tavLst>
                                    </p:anim>
                                    <p:anim calcmode="lin" valueType="num">
                                      <p:cBhvr>
                                        <p:cTn id="167" dur="3000" fill="hold"/>
                                        <p:tgtEl>
                                          <p:spTgt spid="32"/>
                                        </p:tgtEl>
                                        <p:attrNameLst>
                                          <p:attrName>ppt_h</p:attrName>
                                        </p:attrNameLst>
                                      </p:cBhvr>
                                      <p:tavLst>
                                        <p:tav tm="0">
                                          <p:val>
                                            <p:fltVal val="0"/>
                                          </p:val>
                                        </p:tav>
                                        <p:tav tm="100000">
                                          <p:val>
                                            <p:strVal val="#ppt_h"/>
                                          </p:val>
                                        </p:tav>
                                      </p:tavLst>
                                    </p:anim>
                                    <p:anim calcmode="lin" valueType="num">
                                      <p:cBhvr>
                                        <p:cTn id="168" dur="3000" fill="hold"/>
                                        <p:tgtEl>
                                          <p:spTgt spid="32"/>
                                        </p:tgtEl>
                                        <p:attrNameLst>
                                          <p:attrName>ppt_x</p:attrName>
                                        </p:attrNameLst>
                                      </p:cBhvr>
                                      <p:tavLst>
                                        <p:tav tm="0">
                                          <p:val>
                                            <p:fltVal val="0.5"/>
                                          </p:val>
                                        </p:tav>
                                        <p:tav tm="100000">
                                          <p:val>
                                            <p:strVal val="#ppt_x"/>
                                          </p:val>
                                        </p:tav>
                                      </p:tavLst>
                                    </p:anim>
                                    <p:anim calcmode="lin" valueType="num">
                                      <p:cBhvr>
                                        <p:cTn id="169" dur="3000" fill="hold"/>
                                        <p:tgtEl>
                                          <p:spTgt spid="32"/>
                                        </p:tgtEl>
                                        <p:attrNameLst>
                                          <p:attrName>ppt_y</p:attrName>
                                        </p:attrNameLst>
                                      </p:cBhvr>
                                      <p:tavLst>
                                        <p:tav tm="0">
                                          <p:val>
                                            <p:fltVal val="0.5"/>
                                          </p:val>
                                        </p:tav>
                                        <p:tav tm="100000">
                                          <p:val>
                                            <p:strVal val="#ppt_y"/>
                                          </p:val>
                                        </p:tav>
                                      </p:tavLst>
                                    </p:anim>
                                  </p:childTnLst>
                                </p:cTn>
                              </p:par>
                              <p:par>
                                <p:cTn id="170" presetID="23" presetClass="entr" presetSubtype="528" fill="hold" nodeType="withEffect">
                                  <p:stCondLst>
                                    <p:cond delay="0"/>
                                  </p:stCondLst>
                                  <p:childTnLst>
                                    <p:set>
                                      <p:cBhvr>
                                        <p:cTn id="171" dur="1" fill="hold">
                                          <p:stCondLst>
                                            <p:cond delay="0"/>
                                          </p:stCondLst>
                                        </p:cTn>
                                        <p:tgtEl>
                                          <p:spTgt spid="33"/>
                                        </p:tgtEl>
                                        <p:attrNameLst>
                                          <p:attrName>style.visibility</p:attrName>
                                        </p:attrNameLst>
                                      </p:cBhvr>
                                      <p:to>
                                        <p:strVal val="visible"/>
                                      </p:to>
                                    </p:set>
                                    <p:anim calcmode="lin" valueType="num">
                                      <p:cBhvr>
                                        <p:cTn id="172" dur="3000" fill="hold"/>
                                        <p:tgtEl>
                                          <p:spTgt spid="33"/>
                                        </p:tgtEl>
                                        <p:attrNameLst>
                                          <p:attrName>ppt_w</p:attrName>
                                        </p:attrNameLst>
                                      </p:cBhvr>
                                      <p:tavLst>
                                        <p:tav tm="0">
                                          <p:val>
                                            <p:fltVal val="0"/>
                                          </p:val>
                                        </p:tav>
                                        <p:tav tm="100000">
                                          <p:val>
                                            <p:strVal val="#ppt_w"/>
                                          </p:val>
                                        </p:tav>
                                      </p:tavLst>
                                    </p:anim>
                                    <p:anim calcmode="lin" valueType="num">
                                      <p:cBhvr>
                                        <p:cTn id="173" dur="3000" fill="hold"/>
                                        <p:tgtEl>
                                          <p:spTgt spid="33"/>
                                        </p:tgtEl>
                                        <p:attrNameLst>
                                          <p:attrName>ppt_h</p:attrName>
                                        </p:attrNameLst>
                                      </p:cBhvr>
                                      <p:tavLst>
                                        <p:tav tm="0">
                                          <p:val>
                                            <p:fltVal val="0"/>
                                          </p:val>
                                        </p:tav>
                                        <p:tav tm="100000">
                                          <p:val>
                                            <p:strVal val="#ppt_h"/>
                                          </p:val>
                                        </p:tav>
                                      </p:tavLst>
                                    </p:anim>
                                    <p:anim calcmode="lin" valueType="num">
                                      <p:cBhvr>
                                        <p:cTn id="174" dur="3000" fill="hold"/>
                                        <p:tgtEl>
                                          <p:spTgt spid="33"/>
                                        </p:tgtEl>
                                        <p:attrNameLst>
                                          <p:attrName>ppt_x</p:attrName>
                                        </p:attrNameLst>
                                      </p:cBhvr>
                                      <p:tavLst>
                                        <p:tav tm="0">
                                          <p:val>
                                            <p:fltVal val="0.5"/>
                                          </p:val>
                                        </p:tav>
                                        <p:tav tm="100000">
                                          <p:val>
                                            <p:strVal val="#ppt_x"/>
                                          </p:val>
                                        </p:tav>
                                      </p:tavLst>
                                    </p:anim>
                                    <p:anim calcmode="lin" valueType="num">
                                      <p:cBhvr>
                                        <p:cTn id="175" dur="3000" fill="hold"/>
                                        <p:tgtEl>
                                          <p:spTgt spid="33"/>
                                        </p:tgtEl>
                                        <p:attrNameLst>
                                          <p:attrName>ppt_y</p:attrName>
                                        </p:attrNameLst>
                                      </p:cBhvr>
                                      <p:tavLst>
                                        <p:tav tm="0">
                                          <p:val>
                                            <p:fltVal val="0.5"/>
                                          </p:val>
                                        </p:tav>
                                        <p:tav tm="100000">
                                          <p:val>
                                            <p:strVal val="#ppt_y"/>
                                          </p:val>
                                        </p:tav>
                                      </p:tavLst>
                                    </p:anim>
                                  </p:childTnLst>
                                </p:cTn>
                              </p:par>
                              <p:par>
                                <p:cTn id="176" presetID="8" presetClass="emph" presetSubtype="0" fill="hold" nodeType="withEffect">
                                  <p:stCondLst>
                                    <p:cond delay="0"/>
                                  </p:stCondLst>
                                  <p:childTnLst>
                                    <p:animRot by="21600000">
                                      <p:cBhvr>
                                        <p:cTn id="177" dur="3000" fill="hold"/>
                                        <p:tgtEl>
                                          <p:spTgt spid="6"/>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7"/>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8"/>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9"/>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10"/>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11"/>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12"/>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13"/>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14"/>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15"/>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16"/>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17"/>
                                        </p:tgtEl>
                                        <p:attrNameLst>
                                          <p:attrName>r</p:attrName>
                                        </p:attrNameLst>
                                      </p:cBhvr>
                                    </p:animRot>
                                  </p:childTnLst>
                                </p:cTn>
                              </p:par>
                              <p:par>
                                <p:cTn id="200" presetID="8" presetClass="emph" presetSubtype="0" fill="hold" nodeType="withEffect">
                                  <p:stCondLst>
                                    <p:cond delay="0"/>
                                  </p:stCondLst>
                                  <p:childTnLst>
                                    <p:animRot by="21600000">
                                      <p:cBhvr>
                                        <p:cTn id="201" dur="3000" fill="hold"/>
                                        <p:tgtEl>
                                          <p:spTgt spid="18"/>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19"/>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20"/>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21"/>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22"/>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23"/>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24"/>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25"/>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26"/>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27"/>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28"/>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29"/>
                                        </p:tgtEl>
                                        <p:attrNameLst>
                                          <p:attrName>r</p:attrName>
                                        </p:attrNameLst>
                                      </p:cBhvr>
                                    </p:animRot>
                                  </p:childTnLst>
                                </p:cTn>
                              </p:par>
                              <p:par>
                                <p:cTn id="224" presetID="8" presetClass="emph" presetSubtype="0" fill="hold" nodeType="withEffect">
                                  <p:stCondLst>
                                    <p:cond delay="0"/>
                                  </p:stCondLst>
                                  <p:childTnLst>
                                    <p:animRot by="21600000">
                                      <p:cBhvr>
                                        <p:cTn id="225" dur="3000" fill="hold"/>
                                        <p:tgtEl>
                                          <p:spTgt spid="30"/>
                                        </p:tgtEl>
                                        <p:attrNameLst>
                                          <p:attrName>r</p:attrName>
                                        </p:attrNameLst>
                                      </p:cBhvr>
                                    </p:animRot>
                                  </p:childTnLst>
                                </p:cTn>
                              </p:par>
                              <p:par>
                                <p:cTn id="226" presetID="8" presetClass="emph" presetSubtype="0" fill="hold" nodeType="withEffect">
                                  <p:stCondLst>
                                    <p:cond delay="0"/>
                                  </p:stCondLst>
                                  <p:childTnLst>
                                    <p:animRot by="21600000">
                                      <p:cBhvr>
                                        <p:cTn id="227" dur="3000" fill="hold"/>
                                        <p:tgtEl>
                                          <p:spTgt spid="31"/>
                                        </p:tgtEl>
                                        <p:attrNameLst>
                                          <p:attrName>r</p:attrName>
                                        </p:attrNameLst>
                                      </p:cBhvr>
                                    </p:animRot>
                                  </p:childTnLst>
                                </p:cTn>
                              </p:par>
                              <p:par>
                                <p:cTn id="228" presetID="8" presetClass="emph" presetSubtype="0" fill="hold" nodeType="withEffect">
                                  <p:stCondLst>
                                    <p:cond delay="0"/>
                                  </p:stCondLst>
                                  <p:childTnLst>
                                    <p:animRot by="21600000">
                                      <p:cBhvr>
                                        <p:cTn id="229" dur="3000" fill="hold"/>
                                        <p:tgtEl>
                                          <p:spTgt spid="32"/>
                                        </p:tgtEl>
                                        <p:attrNameLst>
                                          <p:attrName>r</p:attrName>
                                        </p:attrNameLst>
                                      </p:cBhvr>
                                    </p:animRot>
                                  </p:childTnLst>
                                </p:cTn>
                              </p:par>
                              <p:par>
                                <p:cTn id="230" presetID="8" presetClass="emph" presetSubtype="0" fill="hold" nodeType="withEffect">
                                  <p:stCondLst>
                                    <p:cond delay="0"/>
                                  </p:stCondLst>
                                  <p:childTnLst>
                                    <p:animRot by="21600000">
                                      <p:cBhvr>
                                        <p:cTn id="231" dur="3000" fill="hold"/>
                                        <p:tgtEl>
                                          <p:spTgt spid="33"/>
                                        </p:tgtEl>
                                        <p:attrNameLst>
                                          <p:attrName>r</p:attrName>
                                        </p:attrNameLst>
                                      </p:cBhvr>
                                    </p:animRot>
                                  </p:childTnLst>
                                </p:cTn>
                              </p:par>
                            </p:childTnLst>
                          </p:cTn>
                        </p:par>
                        <p:par>
                          <p:cTn id="232" fill="hold">
                            <p:stCondLst>
                              <p:cond delay="3000"/>
                            </p:stCondLst>
                            <p:childTnLst>
                              <p:par>
                                <p:cTn id="233" presetID="23" presetClass="exit" presetSubtype="544" fill="hold" nodeType="afterEffect">
                                  <p:stCondLst>
                                    <p:cond delay="0"/>
                                  </p:stCondLst>
                                  <p:childTnLst>
                                    <p:anim calcmode="lin" valueType="num">
                                      <p:cBhvr>
                                        <p:cTn id="234" dur="3000"/>
                                        <p:tgtEl>
                                          <p:spTgt spid="6"/>
                                        </p:tgtEl>
                                        <p:attrNameLst>
                                          <p:attrName>ppt_w</p:attrName>
                                        </p:attrNameLst>
                                      </p:cBhvr>
                                      <p:tavLst>
                                        <p:tav tm="0">
                                          <p:val>
                                            <p:strVal val="ppt_w"/>
                                          </p:val>
                                        </p:tav>
                                        <p:tav tm="100000">
                                          <p:val>
                                            <p:fltVal val="0"/>
                                          </p:val>
                                        </p:tav>
                                      </p:tavLst>
                                    </p:anim>
                                    <p:anim calcmode="lin" valueType="num">
                                      <p:cBhvr>
                                        <p:cTn id="235" dur="3000"/>
                                        <p:tgtEl>
                                          <p:spTgt spid="6"/>
                                        </p:tgtEl>
                                        <p:attrNameLst>
                                          <p:attrName>ppt_h</p:attrName>
                                        </p:attrNameLst>
                                      </p:cBhvr>
                                      <p:tavLst>
                                        <p:tav tm="0">
                                          <p:val>
                                            <p:strVal val="ppt_h"/>
                                          </p:val>
                                        </p:tav>
                                        <p:tav tm="100000">
                                          <p:val>
                                            <p:fltVal val="0"/>
                                          </p:val>
                                        </p:tav>
                                      </p:tavLst>
                                    </p:anim>
                                    <p:anim calcmode="lin" valueType="num">
                                      <p:cBhvr>
                                        <p:cTn id="236" dur="3000"/>
                                        <p:tgtEl>
                                          <p:spTgt spid="6"/>
                                        </p:tgtEl>
                                        <p:attrNameLst>
                                          <p:attrName>ppt_x</p:attrName>
                                        </p:attrNameLst>
                                      </p:cBhvr>
                                      <p:tavLst>
                                        <p:tav tm="0">
                                          <p:val>
                                            <p:strVal val="ppt_x"/>
                                          </p:val>
                                        </p:tav>
                                        <p:tav tm="100000">
                                          <p:val>
                                            <p:fltVal val="0.5"/>
                                          </p:val>
                                        </p:tav>
                                      </p:tavLst>
                                    </p:anim>
                                    <p:anim calcmode="lin" valueType="num">
                                      <p:cBhvr>
                                        <p:cTn id="237" dur="3000"/>
                                        <p:tgtEl>
                                          <p:spTgt spid="6"/>
                                        </p:tgtEl>
                                        <p:attrNameLst>
                                          <p:attrName>ppt_y</p:attrName>
                                        </p:attrNameLst>
                                      </p:cBhvr>
                                      <p:tavLst>
                                        <p:tav tm="0">
                                          <p:val>
                                            <p:strVal val="ppt_y"/>
                                          </p:val>
                                        </p:tav>
                                        <p:tav tm="100000">
                                          <p:val>
                                            <p:fltVal val="0.5"/>
                                          </p:val>
                                        </p:tav>
                                      </p:tavLst>
                                    </p:anim>
                                    <p:set>
                                      <p:cBhvr>
                                        <p:cTn id="238" dur="1" fill="hold">
                                          <p:stCondLst>
                                            <p:cond delay="2999"/>
                                          </p:stCondLst>
                                        </p:cTn>
                                        <p:tgtEl>
                                          <p:spTgt spid="6"/>
                                        </p:tgtEl>
                                        <p:attrNameLst>
                                          <p:attrName>style.visibility</p:attrName>
                                        </p:attrNameLst>
                                      </p:cBhvr>
                                      <p:to>
                                        <p:strVal val="hidden"/>
                                      </p:to>
                                    </p:set>
                                  </p:childTnLst>
                                </p:cTn>
                              </p:par>
                              <p:par>
                                <p:cTn id="239" presetID="23" presetClass="exit" presetSubtype="544" fill="hold" nodeType="withEffect">
                                  <p:stCondLst>
                                    <p:cond delay="0"/>
                                  </p:stCondLst>
                                  <p:childTnLst>
                                    <p:anim calcmode="lin" valueType="num">
                                      <p:cBhvr>
                                        <p:cTn id="240" dur="3000"/>
                                        <p:tgtEl>
                                          <p:spTgt spid="7"/>
                                        </p:tgtEl>
                                        <p:attrNameLst>
                                          <p:attrName>ppt_w</p:attrName>
                                        </p:attrNameLst>
                                      </p:cBhvr>
                                      <p:tavLst>
                                        <p:tav tm="0">
                                          <p:val>
                                            <p:strVal val="ppt_w"/>
                                          </p:val>
                                        </p:tav>
                                        <p:tav tm="100000">
                                          <p:val>
                                            <p:fltVal val="0"/>
                                          </p:val>
                                        </p:tav>
                                      </p:tavLst>
                                    </p:anim>
                                    <p:anim calcmode="lin" valueType="num">
                                      <p:cBhvr>
                                        <p:cTn id="241" dur="3000"/>
                                        <p:tgtEl>
                                          <p:spTgt spid="7"/>
                                        </p:tgtEl>
                                        <p:attrNameLst>
                                          <p:attrName>ppt_h</p:attrName>
                                        </p:attrNameLst>
                                      </p:cBhvr>
                                      <p:tavLst>
                                        <p:tav tm="0">
                                          <p:val>
                                            <p:strVal val="ppt_h"/>
                                          </p:val>
                                        </p:tav>
                                        <p:tav tm="100000">
                                          <p:val>
                                            <p:fltVal val="0"/>
                                          </p:val>
                                        </p:tav>
                                      </p:tavLst>
                                    </p:anim>
                                    <p:anim calcmode="lin" valueType="num">
                                      <p:cBhvr>
                                        <p:cTn id="242" dur="3000"/>
                                        <p:tgtEl>
                                          <p:spTgt spid="7"/>
                                        </p:tgtEl>
                                        <p:attrNameLst>
                                          <p:attrName>ppt_x</p:attrName>
                                        </p:attrNameLst>
                                      </p:cBhvr>
                                      <p:tavLst>
                                        <p:tav tm="0">
                                          <p:val>
                                            <p:strVal val="ppt_x"/>
                                          </p:val>
                                        </p:tav>
                                        <p:tav tm="100000">
                                          <p:val>
                                            <p:fltVal val="0.5"/>
                                          </p:val>
                                        </p:tav>
                                      </p:tavLst>
                                    </p:anim>
                                    <p:anim calcmode="lin" valueType="num">
                                      <p:cBhvr>
                                        <p:cTn id="243" dur="3000"/>
                                        <p:tgtEl>
                                          <p:spTgt spid="7"/>
                                        </p:tgtEl>
                                        <p:attrNameLst>
                                          <p:attrName>ppt_y</p:attrName>
                                        </p:attrNameLst>
                                      </p:cBhvr>
                                      <p:tavLst>
                                        <p:tav tm="0">
                                          <p:val>
                                            <p:strVal val="ppt_y"/>
                                          </p:val>
                                        </p:tav>
                                        <p:tav tm="100000">
                                          <p:val>
                                            <p:fltVal val="0.5"/>
                                          </p:val>
                                        </p:tav>
                                      </p:tavLst>
                                    </p:anim>
                                    <p:set>
                                      <p:cBhvr>
                                        <p:cTn id="244" dur="1" fill="hold">
                                          <p:stCondLst>
                                            <p:cond delay="2999"/>
                                          </p:stCondLst>
                                        </p:cTn>
                                        <p:tgtEl>
                                          <p:spTgt spid="7"/>
                                        </p:tgtEl>
                                        <p:attrNameLst>
                                          <p:attrName>style.visibility</p:attrName>
                                        </p:attrNameLst>
                                      </p:cBhvr>
                                      <p:to>
                                        <p:strVal val="hidden"/>
                                      </p:to>
                                    </p:set>
                                  </p:childTnLst>
                                </p:cTn>
                              </p:par>
                              <p:par>
                                <p:cTn id="245" presetID="23" presetClass="exit" presetSubtype="544" fill="hold" nodeType="withEffect">
                                  <p:stCondLst>
                                    <p:cond delay="0"/>
                                  </p:stCondLst>
                                  <p:childTnLst>
                                    <p:anim calcmode="lin" valueType="num">
                                      <p:cBhvr>
                                        <p:cTn id="246" dur="3000"/>
                                        <p:tgtEl>
                                          <p:spTgt spid="8"/>
                                        </p:tgtEl>
                                        <p:attrNameLst>
                                          <p:attrName>ppt_w</p:attrName>
                                        </p:attrNameLst>
                                      </p:cBhvr>
                                      <p:tavLst>
                                        <p:tav tm="0">
                                          <p:val>
                                            <p:strVal val="ppt_w"/>
                                          </p:val>
                                        </p:tav>
                                        <p:tav tm="100000">
                                          <p:val>
                                            <p:fltVal val="0"/>
                                          </p:val>
                                        </p:tav>
                                      </p:tavLst>
                                    </p:anim>
                                    <p:anim calcmode="lin" valueType="num">
                                      <p:cBhvr>
                                        <p:cTn id="247" dur="3000"/>
                                        <p:tgtEl>
                                          <p:spTgt spid="8"/>
                                        </p:tgtEl>
                                        <p:attrNameLst>
                                          <p:attrName>ppt_h</p:attrName>
                                        </p:attrNameLst>
                                      </p:cBhvr>
                                      <p:tavLst>
                                        <p:tav tm="0">
                                          <p:val>
                                            <p:strVal val="ppt_h"/>
                                          </p:val>
                                        </p:tav>
                                        <p:tav tm="100000">
                                          <p:val>
                                            <p:fltVal val="0"/>
                                          </p:val>
                                        </p:tav>
                                      </p:tavLst>
                                    </p:anim>
                                    <p:anim calcmode="lin" valueType="num">
                                      <p:cBhvr>
                                        <p:cTn id="248" dur="3000"/>
                                        <p:tgtEl>
                                          <p:spTgt spid="8"/>
                                        </p:tgtEl>
                                        <p:attrNameLst>
                                          <p:attrName>ppt_x</p:attrName>
                                        </p:attrNameLst>
                                      </p:cBhvr>
                                      <p:tavLst>
                                        <p:tav tm="0">
                                          <p:val>
                                            <p:strVal val="ppt_x"/>
                                          </p:val>
                                        </p:tav>
                                        <p:tav tm="100000">
                                          <p:val>
                                            <p:fltVal val="0.5"/>
                                          </p:val>
                                        </p:tav>
                                      </p:tavLst>
                                    </p:anim>
                                    <p:anim calcmode="lin" valueType="num">
                                      <p:cBhvr>
                                        <p:cTn id="249" dur="3000"/>
                                        <p:tgtEl>
                                          <p:spTgt spid="8"/>
                                        </p:tgtEl>
                                        <p:attrNameLst>
                                          <p:attrName>ppt_y</p:attrName>
                                        </p:attrNameLst>
                                      </p:cBhvr>
                                      <p:tavLst>
                                        <p:tav tm="0">
                                          <p:val>
                                            <p:strVal val="ppt_y"/>
                                          </p:val>
                                        </p:tav>
                                        <p:tav tm="100000">
                                          <p:val>
                                            <p:fltVal val="0.5"/>
                                          </p:val>
                                        </p:tav>
                                      </p:tavLst>
                                    </p:anim>
                                    <p:set>
                                      <p:cBhvr>
                                        <p:cTn id="250" dur="1" fill="hold">
                                          <p:stCondLst>
                                            <p:cond delay="2999"/>
                                          </p:stCondLst>
                                        </p:cTn>
                                        <p:tgtEl>
                                          <p:spTgt spid="8"/>
                                        </p:tgtEl>
                                        <p:attrNameLst>
                                          <p:attrName>style.visibility</p:attrName>
                                        </p:attrNameLst>
                                      </p:cBhvr>
                                      <p:to>
                                        <p:strVal val="hidden"/>
                                      </p:to>
                                    </p:set>
                                  </p:childTnLst>
                                </p:cTn>
                              </p:par>
                              <p:par>
                                <p:cTn id="251" presetID="23" presetClass="exit" presetSubtype="544" fill="hold" nodeType="withEffect">
                                  <p:stCondLst>
                                    <p:cond delay="0"/>
                                  </p:stCondLst>
                                  <p:childTnLst>
                                    <p:anim calcmode="lin" valueType="num">
                                      <p:cBhvr>
                                        <p:cTn id="252" dur="3000"/>
                                        <p:tgtEl>
                                          <p:spTgt spid="9"/>
                                        </p:tgtEl>
                                        <p:attrNameLst>
                                          <p:attrName>ppt_w</p:attrName>
                                        </p:attrNameLst>
                                      </p:cBhvr>
                                      <p:tavLst>
                                        <p:tav tm="0">
                                          <p:val>
                                            <p:strVal val="ppt_w"/>
                                          </p:val>
                                        </p:tav>
                                        <p:tav tm="100000">
                                          <p:val>
                                            <p:fltVal val="0"/>
                                          </p:val>
                                        </p:tav>
                                      </p:tavLst>
                                    </p:anim>
                                    <p:anim calcmode="lin" valueType="num">
                                      <p:cBhvr>
                                        <p:cTn id="253" dur="3000"/>
                                        <p:tgtEl>
                                          <p:spTgt spid="9"/>
                                        </p:tgtEl>
                                        <p:attrNameLst>
                                          <p:attrName>ppt_h</p:attrName>
                                        </p:attrNameLst>
                                      </p:cBhvr>
                                      <p:tavLst>
                                        <p:tav tm="0">
                                          <p:val>
                                            <p:strVal val="ppt_h"/>
                                          </p:val>
                                        </p:tav>
                                        <p:tav tm="100000">
                                          <p:val>
                                            <p:fltVal val="0"/>
                                          </p:val>
                                        </p:tav>
                                      </p:tavLst>
                                    </p:anim>
                                    <p:anim calcmode="lin" valueType="num">
                                      <p:cBhvr>
                                        <p:cTn id="254" dur="3000"/>
                                        <p:tgtEl>
                                          <p:spTgt spid="9"/>
                                        </p:tgtEl>
                                        <p:attrNameLst>
                                          <p:attrName>ppt_x</p:attrName>
                                        </p:attrNameLst>
                                      </p:cBhvr>
                                      <p:tavLst>
                                        <p:tav tm="0">
                                          <p:val>
                                            <p:strVal val="ppt_x"/>
                                          </p:val>
                                        </p:tav>
                                        <p:tav tm="100000">
                                          <p:val>
                                            <p:fltVal val="0.5"/>
                                          </p:val>
                                        </p:tav>
                                      </p:tavLst>
                                    </p:anim>
                                    <p:anim calcmode="lin" valueType="num">
                                      <p:cBhvr>
                                        <p:cTn id="255" dur="3000"/>
                                        <p:tgtEl>
                                          <p:spTgt spid="9"/>
                                        </p:tgtEl>
                                        <p:attrNameLst>
                                          <p:attrName>ppt_y</p:attrName>
                                        </p:attrNameLst>
                                      </p:cBhvr>
                                      <p:tavLst>
                                        <p:tav tm="0">
                                          <p:val>
                                            <p:strVal val="ppt_y"/>
                                          </p:val>
                                        </p:tav>
                                        <p:tav tm="100000">
                                          <p:val>
                                            <p:fltVal val="0.5"/>
                                          </p:val>
                                        </p:tav>
                                      </p:tavLst>
                                    </p:anim>
                                    <p:set>
                                      <p:cBhvr>
                                        <p:cTn id="256" dur="1" fill="hold">
                                          <p:stCondLst>
                                            <p:cond delay="2999"/>
                                          </p:stCondLst>
                                        </p:cTn>
                                        <p:tgtEl>
                                          <p:spTgt spid="9"/>
                                        </p:tgtEl>
                                        <p:attrNameLst>
                                          <p:attrName>style.visibility</p:attrName>
                                        </p:attrNameLst>
                                      </p:cBhvr>
                                      <p:to>
                                        <p:strVal val="hidden"/>
                                      </p:to>
                                    </p:set>
                                  </p:childTnLst>
                                </p:cTn>
                              </p:par>
                              <p:par>
                                <p:cTn id="257" presetID="23" presetClass="exit" presetSubtype="544" fill="hold" nodeType="withEffect">
                                  <p:stCondLst>
                                    <p:cond delay="0"/>
                                  </p:stCondLst>
                                  <p:childTnLst>
                                    <p:anim calcmode="lin" valueType="num">
                                      <p:cBhvr>
                                        <p:cTn id="258" dur="3000"/>
                                        <p:tgtEl>
                                          <p:spTgt spid="10"/>
                                        </p:tgtEl>
                                        <p:attrNameLst>
                                          <p:attrName>ppt_w</p:attrName>
                                        </p:attrNameLst>
                                      </p:cBhvr>
                                      <p:tavLst>
                                        <p:tav tm="0">
                                          <p:val>
                                            <p:strVal val="ppt_w"/>
                                          </p:val>
                                        </p:tav>
                                        <p:tav tm="100000">
                                          <p:val>
                                            <p:fltVal val="0"/>
                                          </p:val>
                                        </p:tav>
                                      </p:tavLst>
                                    </p:anim>
                                    <p:anim calcmode="lin" valueType="num">
                                      <p:cBhvr>
                                        <p:cTn id="259" dur="3000"/>
                                        <p:tgtEl>
                                          <p:spTgt spid="10"/>
                                        </p:tgtEl>
                                        <p:attrNameLst>
                                          <p:attrName>ppt_h</p:attrName>
                                        </p:attrNameLst>
                                      </p:cBhvr>
                                      <p:tavLst>
                                        <p:tav tm="0">
                                          <p:val>
                                            <p:strVal val="ppt_h"/>
                                          </p:val>
                                        </p:tav>
                                        <p:tav tm="100000">
                                          <p:val>
                                            <p:fltVal val="0"/>
                                          </p:val>
                                        </p:tav>
                                      </p:tavLst>
                                    </p:anim>
                                    <p:anim calcmode="lin" valueType="num">
                                      <p:cBhvr>
                                        <p:cTn id="260" dur="3000"/>
                                        <p:tgtEl>
                                          <p:spTgt spid="10"/>
                                        </p:tgtEl>
                                        <p:attrNameLst>
                                          <p:attrName>ppt_x</p:attrName>
                                        </p:attrNameLst>
                                      </p:cBhvr>
                                      <p:tavLst>
                                        <p:tav tm="0">
                                          <p:val>
                                            <p:strVal val="ppt_x"/>
                                          </p:val>
                                        </p:tav>
                                        <p:tav tm="100000">
                                          <p:val>
                                            <p:fltVal val="0.5"/>
                                          </p:val>
                                        </p:tav>
                                      </p:tavLst>
                                    </p:anim>
                                    <p:anim calcmode="lin" valueType="num">
                                      <p:cBhvr>
                                        <p:cTn id="261" dur="3000"/>
                                        <p:tgtEl>
                                          <p:spTgt spid="10"/>
                                        </p:tgtEl>
                                        <p:attrNameLst>
                                          <p:attrName>ppt_y</p:attrName>
                                        </p:attrNameLst>
                                      </p:cBhvr>
                                      <p:tavLst>
                                        <p:tav tm="0">
                                          <p:val>
                                            <p:strVal val="ppt_y"/>
                                          </p:val>
                                        </p:tav>
                                        <p:tav tm="100000">
                                          <p:val>
                                            <p:fltVal val="0.5"/>
                                          </p:val>
                                        </p:tav>
                                      </p:tavLst>
                                    </p:anim>
                                    <p:set>
                                      <p:cBhvr>
                                        <p:cTn id="262" dur="1" fill="hold">
                                          <p:stCondLst>
                                            <p:cond delay="2999"/>
                                          </p:stCondLst>
                                        </p:cTn>
                                        <p:tgtEl>
                                          <p:spTgt spid="10"/>
                                        </p:tgtEl>
                                        <p:attrNameLst>
                                          <p:attrName>style.visibility</p:attrName>
                                        </p:attrNameLst>
                                      </p:cBhvr>
                                      <p:to>
                                        <p:strVal val="hidden"/>
                                      </p:to>
                                    </p:set>
                                  </p:childTnLst>
                                </p:cTn>
                              </p:par>
                              <p:par>
                                <p:cTn id="263" presetID="23" presetClass="exit" presetSubtype="544" fill="hold" nodeType="withEffect">
                                  <p:stCondLst>
                                    <p:cond delay="0"/>
                                  </p:stCondLst>
                                  <p:childTnLst>
                                    <p:anim calcmode="lin" valueType="num">
                                      <p:cBhvr>
                                        <p:cTn id="264" dur="3000"/>
                                        <p:tgtEl>
                                          <p:spTgt spid="11"/>
                                        </p:tgtEl>
                                        <p:attrNameLst>
                                          <p:attrName>ppt_w</p:attrName>
                                        </p:attrNameLst>
                                      </p:cBhvr>
                                      <p:tavLst>
                                        <p:tav tm="0">
                                          <p:val>
                                            <p:strVal val="ppt_w"/>
                                          </p:val>
                                        </p:tav>
                                        <p:tav tm="100000">
                                          <p:val>
                                            <p:fltVal val="0"/>
                                          </p:val>
                                        </p:tav>
                                      </p:tavLst>
                                    </p:anim>
                                    <p:anim calcmode="lin" valueType="num">
                                      <p:cBhvr>
                                        <p:cTn id="265" dur="3000"/>
                                        <p:tgtEl>
                                          <p:spTgt spid="11"/>
                                        </p:tgtEl>
                                        <p:attrNameLst>
                                          <p:attrName>ppt_h</p:attrName>
                                        </p:attrNameLst>
                                      </p:cBhvr>
                                      <p:tavLst>
                                        <p:tav tm="0">
                                          <p:val>
                                            <p:strVal val="ppt_h"/>
                                          </p:val>
                                        </p:tav>
                                        <p:tav tm="100000">
                                          <p:val>
                                            <p:fltVal val="0"/>
                                          </p:val>
                                        </p:tav>
                                      </p:tavLst>
                                    </p:anim>
                                    <p:anim calcmode="lin" valueType="num">
                                      <p:cBhvr>
                                        <p:cTn id="266" dur="3000"/>
                                        <p:tgtEl>
                                          <p:spTgt spid="11"/>
                                        </p:tgtEl>
                                        <p:attrNameLst>
                                          <p:attrName>ppt_x</p:attrName>
                                        </p:attrNameLst>
                                      </p:cBhvr>
                                      <p:tavLst>
                                        <p:tav tm="0">
                                          <p:val>
                                            <p:strVal val="ppt_x"/>
                                          </p:val>
                                        </p:tav>
                                        <p:tav tm="100000">
                                          <p:val>
                                            <p:fltVal val="0.5"/>
                                          </p:val>
                                        </p:tav>
                                      </p:tavLst>
                                    </p:anim>
                                    <p:anim calcmode="lin" valueType="num">
                                      <p:cBhvr>
                                        <p:cTn id="267" dur="3000"/>
                                        <p:tgtEl>
                                          <p:spTgt spid="11"/>
                                        </p:tgtEl>
                                        <p:attrNameLst>
                                          <p:attrName>ppt_y</p:attrName>
                                        </p:attrNameLst>
                                      </p:cBhvr>
                                      <p:tavLst>
                                        <p:tav tm="0">
                                          <p:val>
                                            <p:strVal val="ppt_y"/>
                                          </p:val>
                                        </p:tav>
                                        <p:tav tm="100000">
                                          <p:val>
                                            <p:fltVal val="0.5"/>
                                          </p:val>
                                        </p:tav>
                                      </p:tavLst>
                                    </p:anim>
                                    <p:set>
                                      <p:cBhvr>
                                        <p:cTn id="268" dur="1" fill="hold">
                                          <p:stCondLst>
                                            <p:cond delay="2999"/>
                                          </p:stCondLst>
                                        </p:cTn>
                                        <p:tgtEl>
                                          <p:spTgt spid="11"/>
                                        </p:tgtEl>
                                        <p:attrNameLst>
                                          <p:attrName>style.visibility</p:attrName>
                                        </p:attrNameLst>
                                      </p:cBhvr>
                                      <p:to>
                                        <p:strVal val="hidden"/>
                                      </p:to>
                                    </p:set>
                                  </p:childTnLst>
                                </p:cTn>
                              </p:par>
                              <p:par>
                                <p:cTn id="269" presetID="23" presetClass="exit" presetSubtype="544" fill="hold" nodeType="withEffect">
                                  <p:stCondLst>
                                    <p:cond delay="0"/>
                                  </p:stCondLst>
                                  <p:childTnLst>
                                    <p:anim calcmode="lin" valueType="num">
                                      <p:cBhvr>
                                        <p:cTn id="270" dur="3000"/>
                                        <p:tgtEl>
                                          <p:spTgt spid="12"/>
                                        </p:tgtEl>
                                        <p:attrNameLst>
                                          <p:attrName>ppt_w</p:attrName>
                                        </p:attrNameLst>
                                      </p:cBhvr>
                                      <p:tavLst>
                                        <p:tav tm="0">
                                          <p:val>
                                            <p:strVal val="ppt_w"/>
                                          </p:val>
                                        </p:tav>
                                        <p:tav tm="100000">
                                          <p:val>
                                            <p:fltVal val="0"/>
                                          </p:val>
                                        </p:tav>
                                      </p:tavLst>
                                    </p:anim>
                                    <p:anim calcmode="lin" valueType="num">
                                      <p:cBhvr>
                                        <p:cTn id="271" dur="3000"/>
                                        <p:tgtEl>
                                          <p:spTgt spid="12"/>
                                        </p:tgtEl>
                                        <p:attrNameLst>
                                          <p:attrName>ppt_h</p:attrName>
                                        </p:attrNameLst>
                                      </p:cBhvr>
                                      <p:tavLst>
                                        <p:tav tm="0">
                                          <p:val>
                                            <p:strVal val="ppt_h"/>
                                          </p:val>
                                        </p:tav>
                                        <p:tav tm="100000">
                                          <p:val>
                                            <p:fltVal val="0"/>
                                          </p:val>
                                        </p:tav>
                                      </p:tavLst>
                                    </p:anim>
                                    <p:anim calcmode="lin" valueType="num">
                                      <p:cBhvr>
                                        <p:cTn id="272" dur="3000"/>
                                        <p:tgtEl>
                                          <p:spTgt spid="12"/>
                                        </p:tgtEl>
                                        <p:attrNameLst>
                                          <p:attrName>ppt_x</p:attrName>
                                        </p:attrNameLst>
                                      </p:cBhvr>
                                      <p:tavLst>
                                        <p:tav tm="0">
                                          <p:val>
                                            <p:strVal val="ppt_x"/>
                                          </p:val>
                                        </p:tav>
                                        <p:tav tm="100000">
                                          <p:val>
                                            <p:fltVal val="0.5"/>
                                          </p:val>
                                        </p:tav>
                                      </p:tavLst>
                                    </p:anim>
                                    <p:anim calcmode="lin" valueType="num">
                                      <p:cBhvr>
                                        <p:cTn id="273" dur="3000"/>
                                        <p:tgtEl>
                                          <p:spTgt spid="12"/>
                                        </p:tgtEl>
                                        <p:attrNameLst>
                                          <p:attrName>ppt_y</p:attrName>
                                        </p:attrNameLst>
                                      </p:cBhvr>
                                      <p:tavLst>
                                        <p:tav tm="0">
                                          <p:val>
                                            <p:strVal val="ppt_y"/>
                                          </p:val>
                                        </p:tav>
                                        <p:tav tm="100000">
                                          <p:val>
                                            <p:fltVal val="0.5"/>
                                          </p:val>
                                        </p:tav>
                                      </p:tavLst>
                                    </p:anim>
                                    <p:set>
                                      <p:cBhvr>
                                        <p:cTn id="274" dur="1" fill="hold">
                                          <p:stCondLst>
                                            <p:cond delay="2999"/>
                                          </p:stCondLst>
                                        </p:cTn>
                                        <p:tgtEl>
                                          <p:spTgt spid="12"/>
                                        </p:tgtEl>
                                        <p:attrNameLst>
                                          <p:attrName>style.visibility</p:attrName>
                                        </p:attrNameLst>
                                      </p:cBhvr>
                                      <p:to>
                                        <p:strVal val="hidden"/>
                                      </p:to>
                                    </p:set>
                                  </p:childTnLst>
                                </p:cTn>
                              </p:par>
                              <p:par>
                                <p:cTn id="275" presetID="23" presetClass="exit" presetSubtype="544" fill="hold" nodeType="withEffect">
                                  <p:stCondLst>
                                    <p:cond delay="0"/>
                                  </p:stCondLst>
                                  <p:childTnLst>
                                    <p:anim calcmode="lin" valueType="num">
                                      <p:cBhvr>
                                        <p:cTn id="276" dur="3000"/>
                                        <p:tgtEl>
                                          <p:spTgt spid="13"/>
                                        </p:tgtEl>
                                        <p:attrNameLst>
                                          <p:attrName>ppt_w</p:attrName>
                                        </p:attrNameLst>
                                      </p:cBhvr>
                                      <p:tavLst>
                                        <p:tav tm="0">
                                          <p:val>
                                            <p:strVal val="ppt_w"/>
                                          </p:val>
                                        </p:tav>
                                        <p:tav tm="100000">
                                          <p:val>
                                            <p:fltVal val="0"/>
                                          </p:val>
                                        </p:tav>
                                      </p:tavLst>
                                    </p:anim>
                                    <p:anim calcmode="lin" valueType="num">
                                      <p:cBhvr>
                                        <p:cTn id="277" dur="3000"/>
                                        <p:tgtEl>
                                          <p:spTgt spid="13"/>
                                        </p:tgtEl>
                                        <p:attrNameLst>
                                          <p:attrName>ppt_h</p:attrName>
                                        </p:attrNameLst>
                                      </p:cBhvr>
                                      <p:tavLst>
                                        <p:tav tm="0">
                                          <p:val>
                                            <p:strVal val="ppt_h"/>
                                          </p:val>
                                        </p:tav>
                                        <p:tav tm="100000">
                                          <p:val>
                                            <p:fltVal val="0"/>
                                          </p:val>
                                        </p:tav>
                                      </p:tavLst>
                                    </p:anim>
                                    <p:anim calcmode="lin" valueType="num">
                                      <p:cBhvr>
                                        <p:cTn id="278" dur="3000"/>
                                        <p:tgtEl>
                                          <p:spTgt spid="13"/>
                                        </p:tgtEl>
                                        <p:attrNameLst>
                                          <p:attrName>ppt_x</p:attrName>
                                        </p:attrNameLst>
                                      </p:cBhvr>
                                      <p:tavLst>
                                        <p:tav tm="0">
                                          <p:val>
                                            <p:strVal val="ppt_x"/>
                                          </p:val>
                                        </p:tav>
                                        <p:tav tm="100000">
                                          <p:val>
                                            <p:fltVal val="0.5"/>
                                          </p:val>
                                        </p:tav>
                                      </p:tavLst>
                                    </p:anim>
                                    <p:anim calcmode="lin" valueType="num">
                                      <p:cBhvr>
                                        <p:cTn id="279" dur="3000"/>
                                        <p:tgtEl>
                                          <p:spTgt spid="13"/>
                                        </p:tgtEl>
                                        <p:attrNameLst>
                                          <p:attrName>ppt_y</p:attrName>
                                        </p:attrNameLst>
                                      </p:cBhvr>
                                      <p:tavLst>
                                        <p:tav tm="0">
                                          <p:val>
                                            <p:strVal val="ppt_y"/>
                                          </p:val>
                                        </p:tav>
                                        <p:tav tm="100000">
                                          <p:val>
                                            <p:fltVal val="0.5"/>
                                          </p:val>
                                        </p:tav>
                                      </p:tavLst>
                                    </p:anim>
                                    <p:set>
                                      <p:cBhvr>
                                        <p:cTn id="280" dur="1" fill="hold">
                                          <p:stCondLst>
                                            <p:cond delay="2999"/>
                                          </p:stCondLst>
                                        </p:cTn>
                                        <p:tgtEl>
                                          <p:spTgt spid="13"/>
                                        </p:tgtEl>
                                        <p:attrNameLst>
                                          <p:attrName>style.visibility</p:attrName>
                                        </p:attrNameLst>
                                      </p:cBhvr>
                                      <p:to>
                                        <p:strVal val="hidden"/>
                                      </p:to>
                                    </p:set>
                                  </p:childTnLst>
                                </p:cTn>
                              </p:par>
                              <p:par>
                                <p:cTn id="281" presetID="23" presetClass="exit" presetSubtype="544" fill="hold" nodeType="withEffect">
                                  <p:stCondLst>
                                    <p:cond delay="0"/>
                                  </p:stCondLst>
                                  <p:childTnLst>
                                    <p:anim calcmode="lin" valueType="num">
                                      <p:cBhvr>
                                        <p:cTn id="282" dur="3000"/>
                                        <p:tgtEl>
                                          <p:spTgt spid="14"/>
                                        </p:tgtEl>
                                        <p:attrNameLst>
                                          <p:attrName>ppt_w</p:attrName>
                                        </p:attrNameLst>
                                      </p:cBhvr>
                                      <p:tavLst>
                                        <p:tav tm="0">
                                          <p:val>
                                            <p:strVal val="ppt_w"/>
                                          </p:val>
                                        </p:tav>
                                        <p:tav tm="100000">
                                          <p:val>
                                            <p:fltVal val="0"/>
                                          </p:val>
                                        </p:tav>
                                      </p:tavLst>
                                    </p:anim>
                                    <p:anim calcmode="lin" valueType="num">
                                      <p:cBhvr>
                                        <p:cTn id="283" dur="3000"/>
                                        <p:tgtEl>
                                          <p:spTgt spid="14"/>
                                        </p:tgtEl>
                                        <p:attrNameLst>
                                          <p:attrName>ppt_h</p:attrName>
                                        </p:attrNameLst>
                                      </p:cBhvr>
                                      <p:tavLst>
                                        <p:tav tm="0">
                                          <p:val>
                                            <p:strVal val="ppt_h"/>
                                          </p:val>
                                        </p:tav>
                                        <p:tav tm="100000">
                                          <p:val>
                                            <p:fltVal val="0"/>
                                          </p:val>
                                        </p:tav>
                                      </p:tavLst>
                                    </p:anim>
                                    <p:anim calcmode="lin" valueType="num">
                                      <p:cBhvr>
                                        <p:cTn id="284" dur="3000"/>
                                        <p:tgtEl>
                                          <p:spTgt spid="14"/>
                                        </p:tgtEl>
                                        <p:attrNameLst>
                                          <p:attrName>ppt_x</p:attrName>
                                        </p:attrNameLst>
                                      </p:cBhvr>
                                      <p:tavLst>
                                        <p:tav tm="0">
                                          <p:val>
                                            <p:strVal val="ppt_x"/>
                                          </p:val>
                                        </p:tav>
                                        <p:tav tm="100000">
                                          <p:val>
                                            <p:fltVal val="0.5"/>
                                          </p:val>
                                        </p:tav>
                                      </p:tavLst>
                                    </p:anim>
                                    <p:anim calcmode="lin" valueType="num">
                                      <p:cBhvr>
                                        <p:cTn id="285" dur="3000"/>
                                        <p:tgtEl>
                                          <p:spTgt spid="14"/>
                                        </p:tgtEl>
                                        <p:attrNameLst>
                                          <p:attrName>ppt_y</p:attrName>
                                        </p:attrNameLst>
                                      </p:cBhvr>
                                      <p:tavLst>
                                        <p:tav tm="0">
                                          <p:val>
                                            <p:strVal val="ppt_y"/>
                                          </p:val>
                                        </p:tav>
                                        <p:tav tm="100000">
                                          <p:val>
                                            <p:fltVal val="0.5"/>
                                          </p:val>
                                        </p:tav>
                                      </p:tavLst>
                                    </p:anim>
                                    <p:set>
                                      <p:cBhvr>
                                        <p:cTn id="286" dur="1" fill="hold">
                                          <p:stCondLst>
                                            <p:cond delay="2999"/>
                                          </p:stCondLst>
                                        </p:cTn>
                                        <p:tgtEl>
                                          <p:spTgt spid="14"/>
                                        </p:tgtEl>
                                        <p:attrNameLst>
                                          <p:attrName>style.visibility</p:attrName>
                                        </p:attrNameLst>
                                      </p:cBhvr>
                                      <p:to>
                                        <p:strVal val="hidden"/>
                                      </p:to>
                                    </p:set>
                                  </p:childTnLst>
                                </p:cTn>
                              </p:par>
                              <p:par>
                                <p:cTn id="287" presetID="23" presetClass="exit" presetSubtype="544" fill="hold" nodeType="withEffect">
                                  <p:stCondLst>
                                    <p:cond delay="0"/>
                                  </p:stCondLst>
                                  <p:childTnLst>
                                    <p:anim calcmode="lin" valueType="num">
                                      <p:cBhvr>
                                        <p:cTn id="288" dur="3000"/>
                                        <p:tgtEl>
                                          <p:spTgt spid="15"/>
                                        </p:tgtEl>
                                        <p:attrNameLst>
                                          <p:attrName>ppt_w</p:attrName>
                                        </p:attrNameLst>
                                      </p:cBhvr>
                                      <p:tavLst>
                                        <p:tav tm="0">
                                          <p:val>
                                            <p:strVal val="ppt_w"/>
                                          </p:val>
                                        </p:tav>
                                        <p:tav tm="100000">
                                          <p:val>
                                            <p:fltVal val="0"/>
                                          </p:val>
                                        </p:tav>
                                      </p:tavLst>
                                    </p:anim>
                                    <p:anim calcmode="lin" valueType="num">
                                      <p:cBhvr>
                                        <p:cTn id="289" dur="3000"/>
                                        <p:tgtEl>
                                          <p:spTgt spid="15"/>
                                        </p:tgtEl>
                                        <p:attrNameLst>
                                          <p:attrName>ppt_h</p:attrName>
                                        </p:attrNameLst>
                                      </p:cBhvr>
                                      <p:tavLst>
                                        <p:tav tm="0">
                                          <p:val>
                                            <p:strVal val="ppt_h"/>
                                          </p:val>
                                        </p:tav>
                                        <p:tav tm="100000">
                                          <p:val>
                                            <p:fltVal val="0"/>
                                          </p:val>
                                        </p:tav>
                                      </p:tavLst>
                                    </p:anim>
                                    <p:anim calcmode="lin" valueType="num">
                                      <p:cBhvr>
                                        <p:cTn id="290" dur="3000"/>
                                        <p:tgtEl>
                                          <p:spTgt spid="15"/>
                                        </p:tgtEl>
                                        <p:attrNameLst>
                                          <p:attrName>ppt_x</p:attrName>
                                        </p:attrNameLst>
                                      </p:cBhvr>
                                      <p:tavLst>
                                        <p:tav tm="0">
                                          <p:val>
                                            <p:strVal val="ppt_x"/>
                                          </p:val>
                                        </p:tav>
                                        <p:tav tm="100000">
                                          <p:val>
                                            <p:fltVal val="0.5"/>
                                          </p:val>
                                        </p:tav>
                                      </p:tavLst>
                                    </p:anim>
                                    <p:anim calcmode="lin" valueType="num">
                                      <p:cBhvr>
                                        <p:cTn id="291" dur="3000"/>
                                        <p:tgtEl>
                                          <p:spTgt spid="15"/>
                                        </p:tgtEl>
                                        <p:attrNameLst>
                                          <p:attrName>ppt_y</p:attrName>
                                        </p:attrNameLst>
                                      </p:cBhvr>
                                      <p:tavLst>
                                        <p:tav tm="0">
                                          <p:val>
                                            <p:strVal val="ppt_y"/>
                                          </p:val>
                                        </p:tav>
                                        <p:tav tm="100000">
                                          <p:val>
                                            <p:fltVal val="0.5"/>
                                          </p:val>
                                        </p:tav>
                                      </p:tavLst>
                                    </p:anim>
                                    <p:set>
                                      <p:cBhvr>
                                        <p:cTn id="292" dur="1" fill="hold">
                                          <p:stCondLst>
                                            <p:cond delay="2999"/>
                                          </p:stCondLst>
                                        </p:cTn>
                                        <p:tgtEl>
                                          <p:spTgt spid="15"/>
                                        </p:tgtEl>
                                        <p:attrNameLst>
                                          <p:attrName>style.visibility</p:attrName>
                                        </p:attrNameLst>
                                      </p:cBhvr>
                                      <p:to>
                                        <p:strVal val="hidden"/>
                                      </p:to>
                                    </p:set>
                                  </p:childTnLst>
                                </p:cTn>
                              </p:par>
                              <p:par>
                                <p:cTn id="293" presetID="23" presetClass="exit" presetSubtype="544" fill="hold" nodeType="withEffect">
                                  <p:stCondLst>
                                    <p:cond delay="0"/>
                                  </p:stCondLst>
                                  <p:childTnLst>
                                    <p:anim calcmode="lin" valueType="num">
                                      <p:cBhvr>
                                        <p:cTn id="294" dur="3000"/>
                                        <p:tgtEl>
                                          <p:spTgt spid="16"/>
                                        </p:tgtEl>
                                        <p:attrNameLst>
                                          <p:attrName>ppt_w</p:attrName>
                                        </p:attrNameLst>
                                      </p:cBhvr>
                                      <p:tavLst>
                                        <p:tav tm="0">
                                          <p:val>
                                            <p:strVal val="ppt_w"/>
                                          </p:val>
                                        </p:tav>
                                        <p:tav tm="100000">
                                          <p:val>
                                            <p:fltVal val="0"/>
                                          </p:val>
                                        </p:tav>
                                      </p:tavLst>
                                    </p:anim>
                                    <p:anim calcmode="lin" valueType="num">
                                      <p:cBhvr>
                                        <p:cTn id="295" dur="3000"/>
                                        <p:tgtEl>
                                          <p:spTgt spid="16"/>
                                        </p:tgtEl>
                                        <p:attrNameLst>
                                          <p:attrName>ppt_h</p:attrName>
                                        </p:attrNameLst>
                                      </p:cBhvr>
                                      <p:tavLst>
                                        <p:tav tm="0">
                                          <p:val>
                                            <p:strVal val="ppt_h"/>
                                          </p:val>
                                        </p:tav>
                                        <p:tav tm="100000">
                                          <p:val>
                                            <p:fltVal val="0"/>
                                          </p:val>
                                        </p:tav>
                                      </p:tavLst>
                                    </p:anim>
                                    <p:anim calcmode="lin" valueType="num">
                                      <p:cBhvr>
                                        <p:cTn id="296" dur="3000"/>
                                        <p:tgtEl>
                                          <p:spTgt spid="16"/>
                                        </p:tgtEl>
                                        <p:attrNameLst>
                                          <p:attrName>ppt_x</p:attrName>
                                        </p:attrNameLst>
                                      </p:cBhvr>
                                      <p:tavLst>
                                        <p:tav tm="0">
                                          <p:val>
                                            <p:strVal val="ppt_x"/>
                                          </p:val>
                                        </p:tav>
                                        <p:tav tm="100000">
                                          <p:val>
                                            <p:fltVal val="0.5"/>
                                          </p:val>
                                        </p:tav>
                                      </p:tavLst>
                                    </p:anim>
                                    <p:anim calcmode="lin" valueType="num">
                                      <p:cBhvr>
                                        <p:cTn id="297" dur="3000"/>
                                        <p:tgtEl>
                                          <p:spTgt spid="16"/>
                                        </p:tgtEl>
                                        <p:attrNameLst>
                                          <p:attrName>ppt_y</p:attrName>
                                        </p:attrNameLst>
                                      </p:cBhvr>
                                      <p:tavLst>
                                        <p:tav tm="0">
                                          <p:val>
                                            <p:strVal val="ppt_y"/>
                                          </p:val>
                                        </p:tav>
                                        <p:tav tm="100000">
                                          <p:val>
                                            <p:fltVal val="0.5"/>
                                          </p:val>
                                        </p:tav>
                                      </p:tavLst>
                                    </p:anim>
                                    <p:set>
                                      <p:cBhvr>
                                        <p:cTn id="298" dur="1" fill="hold">
                                          <p:stCondLst>
                                            <p:cond delay="2999"/>
                                          </p:stCondLst>
                                        </p:cTn>
                                        <p:tgtEl>
                                          <p:spTgt spid="16"/>
                                        </p:tgtEl>
                                        <p:attrNameLst>
                                          <p:attrName>style.visibility</p:attrName>
                                        </p:attrNameLst>
                                      </p:cBhvr>
                                      <p:to>
                                        <p:strVal val="hidden"/>
                                      </p:to>
                                    </p:set>
                                  </p:childTnLst>
                                </p:cTn>
                              </p:par>
                              <p:par>
                                <p:cTn id="299" presetID="23" presetClass="exit" presetSubtype="544" fill="hold" nodeType="withEffect">
                                  <p:stCondLst>
                                    <p:cond delay="0"/>
                                  </p:stCondLst>
                                  <p:childTnLst>
                                    <p:anim calcmode="lin" valueType="num">
                                      <p:cBhvr>
                                        <p:cTn id="300" dur="3000"/>
                                        <p:tgtEl>
                                          <p:spTgt spid="17"/>
                                        </p:tgtEl>
                                        <p:attrNameLst>
                                          <p:attrName>ppt_w</p:attrName>
                                        </p:attrNameLst>
                                      </p:cBhvr>
                                      <p:tavLst>
                                        <p:tav tm="0">
                                          <p:val>
                                            <p:strVal val="ppt_w"/>
                                          </p:val>
                                        </p:tav>
                                        <p:tav tm="100000">
                                          <p:val>
                                            <p:fltVal val="0"/>
                                          </p:val>
                                        </p:tav>
                                      </p:tavLst>
                                    </p:anim>
                                    <p:anim calcmode="lin" valueType="num">
                                      <p:cBhvr>
                                        <p:cTn id="301" dur="3000"/>
                                        <p:tgtEl>
                                          <p:spTgt spid="17"/>
                                        </p:tgtEl>
                                        <p:attrNameLst>
                                          <p:attrName>ppt_h</p:attrName>
                                        </p:attrNameLst>
                                      </p:cBhvr>
                                      <p:tavLst>
                                        <p:tav tm="0">
                                          <p:val>
                                            <p:strVal val="ppt_h"/>
                                          </p:val>
                                        </p:tav>
                                        <p:tav tm="100000">
                                          <p:val>
                                            <p:fltVal val="0"/>
                                          </p:val>
                                        </p:tav>
                                      </p:tavLst>
                                    </p:anim>
                                    <p:anim calcmode="lin" valueType="num">
                                      <p:cBhvr>
                                        <p:cTn id="302" dur="3000"/>
                                        <p:tgtEl>
                                          <p:spTgt spid="17"/>
                                        </p:tgtEl>
                                        <p:attrNameLst>
                                          <p:attrName>ppt_x</p:attrName>
                                        </p:attrNameLst>
                                      </p:cBhvr>
                                      <p:tavLst>
                                        <p:tav tm="0">
                                          <p:val>
                                            <p:strVal val="ppt_x"/>
                                          </p:val>
                                        </p:tav>
                                        <p:tav tm="100000">
                                          <p:val>
                                            <p:fltVal val="0.5"/>
                                          </p:val>
                                        </p:tav>
                                      </p:tavLst>
                                    </p:anim>
                                    <p:anim calcmode="lin" valueType="num">
                                      <p:cBhvr>
                                        <p:cTn id="303" dur="3000"/>
                                        <p:tgtEl>
                                          <p:spTgt spid="17"/>
                                        </p:tgtEl>
                                        <p:attrNameLst>
                                          <p:attrName>ppt_y</p:attrName>
                                        </p:attrNameLst>
                                      </p:cBhvr>
                                      <p:tavLst>
                                        <p:tav tm="0">
                                          <p:val>
                                            <p:strVal val="ppt_y"/>
                                          </p:val>
                                        </p:tav>
                                        <p:tav tm="100000">
                                          <p:val>
                                            <p:fltVal val="0.5"/>
                                          </p:val>
                                        </p:tav>
                                      </p:tavLst>
                                    </p:anim>
                                    <p:set>
                                      <p:cBhvr>
                                        <p:cTn id="304" dur="1" fill="hold">
                                          <p:stCondLst>
                                            <p:cond delay="2999"/>
                                          </p:stCondLst>
                                        </p:cTn>
                                        <p:tgtEl>
                                          <p:spTgt spid="17"/>
                                        </p:tgtEl>
                                        <p:attrNameLst>
                                          <p:attrName>style.visibility</p:attrName>
                                        </p:attrNameLst>
                                      </p:cBhvr>
                                      <p:to>
                                        <p:strVal val="hidden"/>
                                      </p:to>
                                    </p:set>
                                  </p:childTnLst>
                                </p:cTn>
                              </p:par>
                              <p:par>
                                <p:cTn id="305" presetID="23" presetClass="exit" presetSubtype="544" fill="hold" nodeType="withEffect">
                                  <p:stCondLst>
                                    <p:cond delay="0"/>
                                  </p:stCondLst>
                                  <p:childTnLst>
                                    <p:anim calcmode="lin" valueType="num">
                                      <p:cBhvr>
                                        <p:cTn id="306" dur="3000"/>
                                        <p:tgtEl>
                                          <p:spTgt spid="18"/>
                                        </p:tgtEl>
                                        <p:attrNameLst>
                                          <p:attrName>ppt_w</p:attrName>
                                        </p:attrNameLst>
                                      </p:cBhvr>
                                      <p:tavLst>
                                        <p:tav tm="0">
                                          <p:val>
                                            <p:strVal val="ppt_w"/>
                                          </p:val>
                                        </p:tav>
                                        <p:tav tm="100000">
                                          <p:val>
                                            <p:fltVal val="0"/>
                                          </p:val>
                                        </p:tav>
                                      </p:tavLst>
                                    </p:anim>
                                    <p:anim calcmode="lin" valueType="num">
                                      <p:cBhvr>
                                        <p:cTn id="307" dur="3000"/>
                                        <p:tgtEl>
                                          <p:spTgt spid="18"/>
                                        </p:tgtEl>
                                        <p:attrNameLst>
                                          <p:attrName>ppt_h</p:attrName>
                                        </p:attrNameLst>
                                      </p:cBhvr>
                                      <p:tavLst>
                                        <p:tav tm="0">
                                          <p:val>
                                            <p:strVal val="ppt_h"/>
                                          </p:val>
                                        </p:tav>
                                        <p:tav tm="100000">
                                          <p:val>
                                            <p:fltVal val="0"/>
                                          </p:val>
                                        </p:tav>
                                      </p:tavLst>
                                    </p:anim>
                                    <p:anim calcmode="lin" valueType="num">
                                      <p:cBhvr>
                                        <p:cTn id="308" dur="3000"/>
                                        <p:tgtEl>
                                          <p:spTgt spid="18"/>
                                        </p:tgtEl>
                                        <p:attrNameLst>
                                          <p:attrName>ppt_x</p:attrName>
                                        </p:attrNameLst>
                                      </p:cBhvr>
                                      <p:tavLst>
                                        <p:tav tm="0">
                                          <p:val>
                                            <p:strVal val="ppt_x"/>
                                          </p:val>
                                        </p:tav>
                                        <p:tav tm="100000">
                                          <p:val>
                                            <p:fltVal val="0.5"/>
                                          </p:val>
                                        </p:tav>
                                      </p:tavLst>
                                    </p:anim>
                                    <p:anim calcmode="lin" valueType="num">
                                      <p:cBhvr>
                                        <p:cTn id="309" dur="3000"/>
                                        <p:tgtEl>
                                          <p:spTgt spid="18"/>
                                        </p:tgtEl>
                                        <p:attrNameLst>
                                          <p:attrName>ppt_y</p:attrName>
                                        </p:attrNameLst>
                                      </p:cBhvr>
                                      <p:tavLst>
                                        <p:tav tm="0">
                                          <p:val>
                                            <p:strVal val="ppt_y"/>
                                          </p:val>
                                        </p:tav>
                                        <p:tav tm="100000">
                                          <p:val>
                                            <p:fltVal val="0.5"/>
                                          </p:val>
                                        </p:tav>
                                      </p:tavLst>
                                    </p:anim>
                                    <p:set>
                                      <p:cBhvr>
                                        <p:cTn id="310" dur="1" fill="hold">
                                          <p:stCondLst>
                                            <p:cond delay="2999"/>
                                          </p:stCondLst>
                                        </p:cTn>
                                        <p:tgtEl>
                                          <p:spTgt spid="18"/>
                                        </p:tgtEl>
                                        <p:attrNameLst>
                                          <p:attrName>style.visibility</p:attrName>
                                        </p:attrNameLst>
                                      </p:cBhvr>
                                      <p:to>
                                        <p:strVal val="hidden"/>
                                      </p:to>
                                    </p:set>
                                  </p:childTnLst>
                                </p:cTn>
                              </p:par>
                              <p:par>
                                <p:cTn id="311" presetID="23" presetClass="exit" presetSubtype="544" fill="hold" nodeType="withEffect">
                                  <p:stCondLst>
                                    <p:cond delay="0"/>
                                  </p:stCondLst>
                                  <p:childTnLst>
                                    <p:anim calcmode="lin" valueType="num">
                                      <p:cBhvr>
                                        <p:cTn id="312" dur="3000"/>
                                        <p:tgtEl>
                                          <p:spTgt spid="19"/>
                                        </p:tgtEl>
                                        <p:attrNameLst>
                                          <p:attrName>ppt_w</p:attrName>
                                        </p:attrNameLst>
                                      </p:cBhvr>
                                      <p:tavLst>
                                        <p:tav tm="0">
                                          <p:val>
                                            <p:strVal val="ppt_w"/>
                                          </p:val>
                                        </p:tav>
                                        <p:tav tm="100000">
                                          <p:val>
                                            <p:fltVal val="0"/>
                                          </p:val>
                                        </p:tav>
                                      </p:tavLst>
                                    </p:anim>
                                    <p:anim calcmode="lin" valueType="num">
                                      <p:cBhvr>
                                        <p:cTn id="313" dur="3000"/>
                                        <p:tgtEl>
                                          <p:spTgt spid="19"/>
                                        </p:tgtEl>
                                        <p:attrNameLst>
                                          <p:attrName>ppt_h</p:attrName>
                                        </p:attrNameLst>
                                      </p:cBhvr>
                                      <p:tavLst>
                                        <p:tav tm="0">
                                          <p:val>
                                            <p:strVal val="ppt_h"/>
                                          </p:val>
                                        </p:tav>
                                        <p:tav tm="100000">
                                          <p:val>
                                            <p:fltVal val="0"/>
                                          </p:val>
                                        </p:tav>
                                      </p:tavLst>
                                    </p:anim>
                                    <p:anim calcmode="lin" valueType="num">
                                      <p:cBhvr>
                                        <p:cTn id="314" dur="3000"/>
                                        <p:tgtEl>
                                          <p:spTgt spid="19"/>
                                        </p:tgtEl>
                                        <p:attrNameLst>
                                          <p:attrName>ppt_x</p:attrName>
                                        </p:attrNameLst>
                                      </p:cBhvr>
                                      <p:tavLst>
                                        <p:tav tm="0">
                                          <p:val>
                                            <p:strVal val="ppt_x"/>
                                          </p:val>
                                        </p:tav>
                                        <p:tav tm="100000">
                                          <p:val>
                                            <p:fltVal val="0.5"/>
                                          </p:val>
                                        </p:tav>
                                      </p:tavLst>
                                    </p:anim>
                                    <p:anim calcmode="lin" valueType="num">
                                      <p:cBhvr>
                                        <p:cTn id="315" dur="3000"/>
                                        <p:tgtEl>
                                          <p:spTgt spid="19"/>
                                        </p:tgtEl>
                                        <p:attrNameLst>
                                          <p:attrName>ppt_y</p:attrName>
                                        </p:attrNameLst>
                                      </p:cBhvr>
                                      <p:tavLst>
                                        <p:tav tm="0">
                                          <p:val>
                                            <p:strVal val="ppt_y"/>
                                          </p:val>
                                        </p:tav>
                                        <p:tav tm="100000">
                                          <p:val>
                                            <p:fltVal val="0.5"/>
                                          </p:val>
                                        </p:tav>
                                      </p:tavLst>
                                    </p:anim>
                                    <p:set>
                                      <p:cBhvr>
                                        <p:cTn id="316" dur="1" fill="hold">
                                          <p:stCondLst>
                                            <p:cond delay="2999"/>
                                          </p:stCondLst>
                                        </p:cTn>
                                        <p:tgtEl>
                                          <p:spTgt spid="19"/>
                                        </p:tgtEl>
                                        <p:attrNameLst>
                                          <p:attrName>style.visibility</p:attrName>
                                        </p:attrNameLst>
                                      </p:cBhvr>
                                      <p:to>
                                        <p:strVal val="hidden"/>
                                      </p:to>
                                    </p:set>
                                  </p:childTnLst>
                                </p:cTn>
                              </p:par>
                              <p:par>
                                <p:cTn id="317" presetID="23" presetClass="exit" presetSubtype="544" fill="hold" nodeType="withEffect">
                                  <p:stCondLst>
                                    <p:cond delay="0"/>
                                  </p:stCondLst>
                                  <p:childTnLst>
                                    <p:anim calcmode="lin" valueType="num">
                                      <p:cBhvr>
                                        <p:cTn id="318" dur="3000"/>
                                        <p:tgtEl>
                                          <p:spTgt spid="20"/>
                                        </p:tgtEl>
                                        <p:attrNameLst>
                                          <p:attrName>ppt_w</p:attrName>
                                        </p:attrNameLst>
                                      </p:cBhvr>
                                      <p:tavLst>
                                        <p:tav tm="0">
                                          <p:val>
                                            <p:strVal val="ppt_w"/>
                                          </p:val>
                                        </p:tav>
                                        <p:tav tm="100000">
                                          <p:val>
                                            <p:fltVal val="0"/>
                                          </p:val>
                                        </p:tav>
                                      </p:tavLst>
                                    </p:anim>
                                    <p:anim calcmode="lin" valueType="num">
                                      <p:cBhvr>
                                        <p:cTn id="319" dur="3000"/>
                                        <p:tgtEl>
                                          <p:spTgt spid="20"/>
                                        </p:tgtEl>
                                        <p:attrNameLst>
                                          <p:attrName>ppt_h</p:attrName>
                                        </p:attrNameLst>
                                      </p:cBhvr>
                                      <p:tavLst>
                                        <p:tav tm="0">
                                          <p:val>
                                            <p:strVal val="ppt_h"/>
                                          </p:val>
                                        </p:tav>
                                        <p:tav tm="100000">
                                          <p:val>
                                            <p:fltVal val="0"/>
                                          </p:val>
                                        </p:tav>
                                      </p:tavLst>
                                    </p:anim>
                                    <p:anim calcmode="lin" valueType="num">
                                      <p:cBhvr>
                                        <p:cTn id="320" dur="3000"/>
                                        <p:tgtEl>
                                          <p:spTgt spid="20"/>
                                        </p:tgtEl>
                                        <p:attrNameLst>
                                          <p:attrName>ppt_x</p:attrName>
                                        </p:attrNameLst>
                                      </p:cBhvr>
                                      <p:tavLst>
                                        <p:tav tm="0">
                                          <p:val>
                                            <p:strVal val="ppt_x"/>
                                          </p:val>
                                        </p:tav>
                                        <p:tav tm="100000">
                                          <p:val>
                                            <p:fltVal val="0.5"/>
                                          </p:val>
                                        </p:tav>
                                      </p:tavLst>
                                    </p:anim>
                                    <p:anim calcmode="lin" valueType="num">
                                      <p:cBhvr>
                                        <p:cTn id="321" dur="3000"/>
                                        <p:tgtEl>
                                          <p:spTgt spid="20"/>
                                        </p:tgtEl>
                                        <p:attrNameLst>
                                          <p:attrName>ppt_y</p:attrName>
                                        </p:attrNameLst>
                                      </p:cBhvr>
                                      <p:tavLst>
                                        <p:tav tm="0">
                                          <p:val>
                                            <p:strVal val="ppt_y"/>
                                          </p:val>
                                        </p:tav>
                                        <p:tav tm="100000">
                                          <p:val>
                                            <p:fltVal val="0.5"/>
                                          </p:val>
                                        </p:tav>
                                      </p:tavLst>
                                    </p:anim>
                                    <p:set>
                                      <p:cBhvr>
                                        <p:cTn id="322" dur="1" fill="hold">
                                          <p:stCondLst>
                                            <p:cond delay="2999"/>
                                          </p:stCondLst>
                                        </p:cTn>
                                        <p:tgtEl>
                                          <p:spTgt spid="20"/>
                                        </p:tgtEl>
                                        <p:attrNameLst>
                                          <p:attrName>style.visibility</p:attrName>
                                        </p:attrNameLst>
                                      </p:cBhvr>
                                      <p:to>
                                        <p:strVal val="hidden"/>
                                      </p:to>
                                    </p:set>
                                  </p:childTnLst>
                                </p:cTn>
                              </p:par>
                              <p:par>
                                <p:cTn id="323" presetID="23" presetClass="exit" presetSubtype="544" fill="hold" nodeType="withEffect">
                                  <p:stCondLst>
                                    <p:cond delay="0"/>
                                  </p:stCondLst>
                                  <p:childTnLst>
                                    <p:anim calcmode="lin" valueType="num">
                                      <p:cBhvr>
                                        <p:cTn id="324" dur="3000"/>
                                        <p:tgtEl>
                                          <p:spTgt spid="21"/>
                                        </p:tgtEl>
                                        <p:attrNameLst>
                                          <p:attrName>ppt_w</p:attrName>
                                        </p:attrNameLst>
                                      </p:cBhvr>
                                      <p:tavLst>
                                        <p:tav tm="0">
                                          <p:val>
                                            <p:strVal val="ppt_w"/>
                                          </p:val>
                                        </p:tav>
                                        <p:tav tm="100000">
                                          <p:val>
                                            <p:fltVal val="0"/>
                                          </p:val>
                                        </p:tav>
                                      </p:tavLst>
                                    </p:anim>
                                    <p:anim calcmode="lin" valueType="num">
                                      <p:cBhvr>
                                        <p:cTn id="325" dur="3000"/>
                                        <p:tgtEl>
                                          <p:spTgt spid="21"/>
                                        </p:tgtEl>
                                        <p:attrNameLst>
                                          <p:attrName>ppt_h</p:attrName>
                                        </p:attrNameLst>
                                      </p:cBhvr>
                                      <p:tavLst>
                                        <p:tav tm="0">
                                          <p:val>
                                            <p:strVal val="ppt_h"/>
                                          </p:val>
                                        </p:tav>
                                        <p:tav tm="100000">
                                          <p:val>
                                            <p:fltVal val="0"/>
                                          </p:val>
                                        </p:tav>
                                      </p:tavLst>
                                    </p:anim>
                                    <p:anim calcmode="lin" valueType="num">
                                      <p:cBhvr>
                                        <p:cTn id="326" dur="3000"/>
                                        <p:tgtEl>
                                          <p:spTgt spid="21"/>
                                        </p:tgtEl>
                                        <p:attrNameLst>
                                          <p:attrName>ppt_x</p:attrName>
                                        </p:attrNameLst>
                                      </p:cBhvr>
                                      <p:tavLst>
                                        <p:tav tm="0">
                                          <p:val>
                                            <p:strVal val="ppt_x"/>
                                          </p:val>
                                        </p:tav>
                                        <p:tav tm="100000">
                                          <p:val>
                                            <p:fltVal val="0.5"/>
                                          </p:val>
                                        </p:tav>
                                      </p:tavLst>
                                    </p:anim>
                                    <p:anim calcmode="lin" valueType="num">
                                      <p:cBhvr>
                                        <p:cTn id="327" dur="3000"/>
                                        <p:tgtEl>
                                          <p:spTgt spid="21"/>
                                        </p:tgtEl>
                                        <p:attrNameLst>
                                          <p:attrName>ppt_y</p:attrName>
                                        </p:attrNameLst>
                                      </p:cBhvr>
                                      <p:tavLst>
                                        <p:tav tm="0">
                                          <p:val>
                                            <p:strVal val="ppt_y"/>
                                          </p:val>
                                        </p:tav>
                                        <p:tav tm="100000">
                                          <p:val>
                                            <p:fltVal val="0.5"/>
                                          </p:val>
                                        </p:tav>
                                      </p:tavLst>
                                    </p:anim>
                                    <p:set>
                                      <p:cBhvr>
                                        <p:cTn id="328" dur="1" fill="hold">
                                          <p:stCondLst>
                                            <p:cond delay="2999"/>
                                          </p:stCondLst>
                                        </p:cTn>
                                        <p:tgtEl>
                                          <p:spTgt spid="21"/>
                                        </p:tgtEl>
                                        <p:attrNameLst>
                                          <p:attrName>style.visibility</p:attrName>
                                        </p:attrNameLst>
                                      </p:cBhvr>
                                      <p:to>
                                        <p:strVal val="hidden"/>
                                      </p:to>
                                    </p:set>
                                  </p:childTnLst>
                                </p:cTn>
                              </p:par>
                              <p:par>
                                <p:cTn id="329" presetID="23" presetClass="exit" presetSubtype="544" fill="hold" nodeType="withEffect">
                                  <p:stCondLst>
                                    <p:cond delay="0"/>
                                  </p:stCondLst>
                                  <p:childTnLst>
                                    <p:anim calcmode="lin" valueType="num">
                                      <p:cBhvr>
                                        <p:cTn id="330" dur="3000"/>
                                        <p:tgtEl>
                                          <p:spTgt spid="22"/>
                                        </p:tgtEl>
                                        <p:attrNameLst>
                                          <p:attrName>ppt_w</p:attrName>
                                        </p:attrNameLst>
                                      </p:cBhvr>
                                      <p:tavLst>
                                        <p:tav tm="0">
                                          <p:val>
                                            <p:strVal val="ppt_w"/>
                                          </p:val>
                                        </p:tav>
                                        <p:tav tm="100000">
                                          <p:val>
                                            <p:fltVal val="0"/>
                                          </p:val>
                                        </p:tav>
                                      </p:tavLst>
                                    </p:anim>
                                    <p:anim calcmode="lin" valueType="num">
                                      <p:cBhvr>
                                        <p:cTn id="331" dur="3000"/>
                                        <p:tgtEl>
                                          <p:spTgt spid="22"/>
                                        </p:tgtEl>
                                        <p:attrNameLst>
                                          <p:attrName>ppt_h</p:attrName>
                                        </p:attrNameLst>
                                      </p:cBhvr>
                                      <p:tavLst>
                                        <p:tav tm="0">
                                          <p:val>
                                            <p:strVal val="ppt_h"/>
                                          </p:val>
                                        </p:tav>
                                        <p:tav tm="100000">
                                          <p:val>
                                            <p:fltVal val="0"/>
                                          </p:val>
                                        </p:tav>
                                      </p:tavLst>
                                    </p:anim>
                                    <p:anim calcmode="lin" valueType="num">
                                      <p:cBhvr>
                                        <p:cTn id="332" dur="3000"/>
                                        <p:tgtEl>
                                          <p:spTgt spid="22"/>
                                        </p:tgtEl>
                                        <p:attrNameLst>
                                          <p:attrName>ppt_x</p:attrName>
                                        </p:attrNameLst>
                                      </p:cBhvr>
                                      <p:tavLst>
                                        <p:tav tm="0">
                                          <p:val>
                                            <p:strVal val="ppt_x"/>
                                          </p:val>
                                        </p:tav>
                                        <p:tav tm="100000">
                                          <p:val>
                                            <p:fltVal val="0.5"/>
                                          </p:val>
                                        </p:tav>
                                      </p:tavLst>
                                    </p:anim>
                                    <p:anim calcmode="lin" valueType="num">
                                      <p:cBhvr>
                                        <p:cTn id="333" dur="3000"/>
                                        <p:tgtEl>
                                          <p:spTgt spid="22"/>
                                        </p:tgtEl>
                                        <p:attrNameLst>
                                          <p:attrName>ppt_y</p:attrName>
                                        </p:attrNameLst>
                                      </p:cBhvr>
                                      <p:tavLst>
                                        <p:tav tm="0">
                                          <p:val>
                                            <p:strVal val="ppt_y"/>
                                          </p:val>
                                        </p:tav>
                                        <p:tav tm="100000">
                                          <p:val>
                                            <p:fltVal val="0.5"/>
                                          </p:val>
                                        </p:tav>
                                      </p:tavLst>
                                    </p:anim>
                                    <p:set>
                                      <p:cBhvr>
                                        <p:cTn id="334" dur="1" fill="hold">
                                          <p:stCondLst>
                                            <p:cond delay="2999"/>
                                          </p:stCondLst>
                                        </p:cTn>
                                        <p:tgtEl>
                                          <p:spTgt spid="22"/>
                                        </p:tgtEl>
                                        <p:attrNameLst>
                                          <p:attrName>style.visibility</p:attrName>
                                        </p:attrNameLst>
                                      </p:cBhvr>
                                      <p:to>
                                        <p:strVal val="hidden"/>
                                      </p:to>
                                    </p:set>
                                  </p:childTnLst>
                                </p:cTn>
                              </p:par>
                              <p:par>
                                <p:cTn id="335" presetID="23" presetClass="exit" presetSubtype="544" fill="hold" nodeType="withEffect">
                                  <p:stCondLst>
                                    <p:cond delay="0"/>
                                  </p:stCondLst>
                                  <p:childTnLst>
                                    <p:anim calcmode="lin" valueType="num">
                                      <p:cBhvr>
                                        <p:cTn id="336" dur="3000"/>
                                        <p:tgtEl>
                                          <p:spTgt spid="23"/>
                                        </p:tgtEl>
                                        <p:attrNameLst>
                                          <p:attrName>ppt_w</p:attrName>
                                        </p:attrNameLst>
                                      </p:cBhvr>
                                      <p:tavLst>
                                        <p:tav tm="0">
                                          <p:val>
                                            <p:strVal val="ppt_w"/>
                                          </p:val>
                                        </p:tav>
                                        <p:tav tm="100000">
                                          <p:val>
                                            <p:fltVal val="0"/>
                                          </p:val>
                                        </p:tav>
                                      </p:tavLst>
                                    </p:anim>
                                    <p:anim calcmode="lin" valueType="num">
                                      <p:cBhvr>
                                        <p:cTn id="337" dur="3000"/>
                                        <p:tgtEl>
                                          <p:spTgt spid="23"/>
                                        </p:tgtEl>
                                        <p:attrNameLst>
                                          <p:attrName>ppt_h</p:attrName>
                                        </p:attrNameLst>
                                      </p:cBhvr>
                                      <p:tavLst>
                                        <p:tav tm="0">
                                          <p:val>
                                            <p:strVal val="ppt_h"/>
                                          </p:val>
                                        </p:tav>
                                        <p:tav tm="100000">
                                          <p:val>
                                            <p:fltVal val="0"/>
                                          </p:val>
                                        </p:tav>
                                      </p:tavLst>
                                    </p:anim>
                                    <p:anim calcmode="lin" valueType="num">
                                      <p:cBhvr>
                                        <p:cTn id="338" dur="3000"/>
                                        <p:tgtEl>
                                          <p:spTgt spid="23"/>
                                        </p:tgtEl>
                                        <p:attrNameLst>
                                          <p:attrName>ppt_x</p:attrName>
                                        </p:attrNameLst>
                                      </p:cBhvr>
                                      <p:tavLst>
                                        <p:tav tm="0">
                                          <p:val>
                                            <p:strVal val="ppt_x"/>
                                          </p:val>
                                        </p:tav>
                                        <p:tav tm="100000">
                                          <p:val>
                                            <p:fltVal val="0.5"/>
                                          </p:val>
                                        </p:tav>
                                      </p:tavLst>
                                    </p:anim>
                                    <p:anim calcmode="lin" valueType="num">
                                      <p:cBhvr>
                                        <p:cTn id="339" dur="3000"/>
                                        <p:tgtEl>
                                          <p:spTgt spid="23"/>
                                        </p:tgtEl>
                                        <p:attrNameLst>
                                          <p:attrName>ppt_y</p:attrName>
                                        </p:attrNameLst>
                                      </p:cBhvr>
                                      <p:tavLst>
                                        <p:tav tm="0">
                                          <p:val>
                                            <p:strVal val="ppt_y"/>
                                          </p:val>
                                        </p:tav>
                                        <p:tav tm="100000">
                                          <p:val>
                                            <p:fltVal val="0.5"/>
                                          </p:val>
                                        </p:tav>
                                      </p:tavLst>
                                    </p:anim>
                                    <p:set>
                                      <p:cBhvr>
                                        <p:cTn id="340" dur="1" fill="hold">
                                          <p:stCondLst>
                                            <p:cond delay="2999"/>
                                          </p:stCondLst>
                                        </p:cTn>
                                        <p:tgtEl>
                                          <p:spTgt spid="23"/>
                                        </p:tgtEl>
                                        <p:attrNameLst>
                                          <p:attrName>style.visibility</p:attrName>
                                        </p:attrNameLst>
                                      </p:cBhvr>
                                      <p:to>
                                        <p:strVal val="hidden"/>
                                      </p:to>
                                    </p:set>
                                  </p:childTnLst>
                                </p:cTn>
                              </p:par>
                              <p:par>
                                <p:cTn id="341" presetID="23" presetClass="exit" presetSubtype="544" fill="hold" nodeType="withEffect">
                                  <p:stCondLst>
                                    <p:cond delay="0"/>
                                  </p:stCondLst>
                                  <p:childTnLst>
                                    <p:anim calcmode="lin" valueType="num">
                                      <p:cBhvr>
                                        <p:cTn id="342" dur="3000"/>
                                        <p:tgtEl>
                                          <p:spTgt spid="24"/>
                                        </p:tgtEl>
                                        <p:attrNameLst>
                                          <p:attrName>ppt_w</p:attrName>
                                        </p:attrNameLst>
                                      </p:cBhvr>
                                      <p:tavLst>
                                        <p:tav tm="0">
                                          <p:val>
                                            <p:strVal val="ppt_w"/>
                                          </p:val>
                                        </p:tav>
                                        <p:tav tm="100000">
                                          <p:val>
                                            <p:fltVal val="0"/>
                                          </p:val>
                                        </p:tav>
                                      </p:tavLst>
                                    </p:anim>
                                    <p:anim calcmode="lin" valueType="num">
                                      <p:cBhvr>
                                        <p:cTn id="343" dur="3000"/>
                                        <p:tgtEl>
                                          <p:spTgt spid="24"/>
                                        </p:tgtEl>
                                        <p:attrNameLst>
                                          <p:attrName>ppt_h</p:attrName>
                                        </p:attrNameLst>
                                      </p:cBhvr>
                                      <p:tavLst>
                                        <p:tav tm="0">
                                          <p:val>
                                            <p:strVal val="ppt_h"/>
                                          </p:val>
                                        </p:tav>
                                        <p:tav tm="100000">
                                          <p:val>
                                            <p:fltVal val="0"/>
                                          </p:val>
                                        </p:tav>
                                      </p:tavLst>
                                    </p:anim>
                                    <p:anim calcmode="lin" valueType="num">
                                      <p:cBhvr>
                                        <p:cTn id="344" dur="3000"/>
                                        <p:tgtEl>
                                          <p:spTgt spid="24"/>
                                        </p:tgtEl>
                                        <p:attrNameLst>
                                          <p:attrName>ppt_x</p:attrName>
                                        </p:attrNameLst>
                                      </p:cBhvr>
                                      <p:tavLst>
                                        <p:tav tm="0">
                                          <p:val>
                                            <p:strVal val="ppt_x"/>
                                          </p:val>
                                        </p:tav>
                                        <p:tav tm="100000">
                                          <p:val>
                                            <p:fltVal val="0.5"/>
                                          </p:val>
                                        </p:tav>
                                      </p:tavLst>
                                    </p:anim>
                                    <p:anim calcmode="lin" valueType="num">
                                      <p:cBhvr>
                                        <p:cTn id="345" dur="3000"/>
                                        <p:tgtEl>
                                          <p:spTgt spid="24"/>
                                        </p:tgtEl>
                                        <p:attrNameLst>
                                          <p:attrName>ppt_y</p:attrName>
                                        </p:attrNameLst>
                                      </p:cBhvr>
                                      <p:tavLst>
                                        <p:tav tm="0">
                                          <p:val>
                                            <p:strVal val="ppt_y"/>
                                          </p:val>
                                        </p:tav>
                                        <p:tav tm="100000">
                                          <p:val>
                                            <p:fltVal val="0.5"/>
                                          </p:val>
                                        </p:tav>
                                      </p:tavLst>
                                    </p:anim>
                                    <p:set>
                                      <p:cBhvr>
                                        <p:cTn id="346" dur="1" fill="hold">
                                          <p:stCondLst>
                                            <p:cond delay="2999"/>
                                          </p:stCondLst>
                                        </p:cTn>
                                        <p:tgtEl>
                                          <p:spTgt spid="24"/>
                                        </p:tgtEl>
                                        <p:attrNameLst>
                                          <p:attrName>style.visibility</p:attrName>
                                        </p:attrNameLst>
                                      </p:cBhvr>
                                      <p:to>
                                        <p:strVal val="hidden"/>
                                      </p:to>
                                    </p:set>
                                  </p:childTnLst>
                                </p:cTn>
                              </p:par>
                              <p:par>
                                <p:cTn id="347" presetID="23" presetClass="exit" presetSubtype="544" fill="hold" nodeType="withEffect">
                                  <p:stCondLst>
                                    <p:cond delay="0"/>
                                  </p:stCondLst>
                                  <p:childTnLst>
                                    <p:anim calcmode="lin" valueType="num">
                                      <p:cBhvr>
                                        <p:cTn id="348" dur="3000"/>
                                        <p:tgtEl>
                                          <p:spTgt spid="25"/>
                                        </p:tgtEl>
                                        <p:attrNameLst>
                                          <p:attrName>ppt_w</p:attrName>
                                        </p:attrNameLst>
                                      </p:cBhvr>
                                      <p:tavLst>
                                        <p:tav tm="0">
                                          <p:val>
                                            <p:strVal val="ppt_w"/>
                                          </p:val>
                                        </p:tav>
                                        <p:tav tm="100000">
                                          <p:val>
                                            <p:fltVal val="0"/>
                                          </p:val>
                                        </p:tav>
                                      </p:tavLst>
                                    </p:anim>
                                    <p:anim calcmode="lin" valueType="num">
                                      <p:cBhvr>
                                        <p:cTn id="349" dur="3000"/>
                                        <p:tgtEl>
                                          <p:spTgt spid="25"/>
                                        </p:tgtEl>
                                        <p:attrNameLst>
                                          <p:attrName>ppt_h</p:attrName>
                                        </p:attrNameLst>
                                      </p:cBhvr>
                                      <p:tavLst>
                                        <p:tav tm="0">
                                          <p:val>
                                            <p:strVal val="ppt_h"/>
                                          </p:val>
                                        </p:tav>
                                        <p:tav tm="100000">
                                          <p:val>
                                            <p:fltVal val="0"/>
                                          </p:val>
                                        </p:tav>
                                      </p:tavLst>
                                    </p:anim>
                                    <p:anim calcmode="lin" valueType="num">
                                      <p:cBhvr>
                                        <p:cTn id="350" dur="3000"/>
                                        <p:tgtEl>
                                          <p:spTgt spid="25"/>
                                        </p:tgtEl>
                                        <p:attrNameLst>
                                          <p:attrName>ppt_x</p:attrName>
                                        </p:attrNameLst>
                                      </p:cBhvr>
                                      <p:tavLst>
                                        <p:tav tm="0">
                                          <p:val>
                                            <p:strVal val="ppt_x"/>
                                          </p:val>
                                        </p:tav>
                                        <p:tav tm="100000">
                                          <p:val>
                                            <p:fltVal val="0.5"/>
                                          </p:val>
                                        </p:tav>
                                      </p:tavLst>
                                    </p:anim>
                                    <p:anim calcmode="lin" valueType="num">
                                      <p:cBhvr>
                                        <p:cTn id="351" dur="3000"/>
                                        <p:tgtEl>
                                          <p:spTgt spid="25"/>
                                        </p:tgtEl>
                                        <p:attrNameLst>
                                          <p:attrName>ppt_y</p:attrName>
                                        </p:attrNameLst>
                                      </p:cBhvr>
                                      <p:tavLst>
                                        <p:tav tm="0">
                                          <p:val>
                                            <p:strVal val="ppt_y"/>
                                          </p:val>
                                        </p:tav>
                                        <p:tav tm="100000">
                                          <p:val>
                                            <p:fltVal val="0.5"/>
                                          </p:val>
                                        </p:tav>
                                      </p:tavLst>
                                    </p:anim>
                                    <p:set>
                                      <p:cBhvr>
                                        <p:cTn id="352" dur="1" fill="hold">
                                          <p:stCondLst>
                                            <p:cond delay="2999"/>
                                          </p:stCondLst>
                                        </p:cTn>
                                        <p:tgtEl>
                                          <p:spTgt spid="25"/>
                                        </p:tgtEl>
                                        <p:attrNameLst>
                                          <p:attrName>style.visibility</p:attrName>
                                        </p:attrNameLst>
                                      </p:cBhvr>
                                      <p:to>
                                        <p:strVal val="hidden"/>
                                      </p:to>
                                    </p:set>
                                  </p:childTnLst>
                                </p:cTn>
                              </p:par>
                              <p:par>
                                <p:cTn id="353" presetID="23" presetClass="exit" presetSubtype="544" fill="hold" nodeType="withEffect">
                                  <p:stCondLst>
                                    <p:cond delay="0"/>
                                  </p:stCondLst>
                                  <p:childTnLst>
                                    <p:anim calcmode="lin" valueType="num">
                                      <p:cBhvr>
                                        <p:cTn id="354" dur="3000"/>
                                        <p:tgtEl>
                                          <p:spTgt spid="26"/>
                                        </p:tgtEl>
                                        <p:attrNameLst>
                                          <p:attrName>ppt_w</p:attrName>
                                        </p:attrNameLst>
                                      </p:cBhvr>
                                      <p:tavLst>
                                        <p:tav tm="0">
                                          <p:val>
                                            <p:strVal val="ppt_w"/>
                                          </p:val>
                                        </p:tav>
                                        <p:tav tm="100000">
                                          <p:val>
                                            <p:fltVal val="0"/>
                                          </p:val>
                                        </p:tav>
                                      </p:tavLst>
                                    </p:anim>
                                    <p:anim calcmode="lin" valueType="num">
                                      <p:cBhvr>
                                        <p:cTn id="355" dur="3000"/>
                                        <p:tgtEl>
                                          <p:spTgt spid="26"/>
                                        </p:tgtEl>
                                        <p:attrNameLst>
                                          <p:attrName>ppt_h</p:attrName>
                                        </p:attrNameLst>
                                      </p:cBhvr>
                                      <p:tavLst>
                                        <p:tav tm="0">
                                          <p:val>
                                            <p:strVal val="ppt_h"/>
                                          </p:val>
                                        </p:tav>
                                        <p:tav tm="100000">
                                          <p:val>
                                            <p:fltVal val="0"/>
                                          </p:val>
                                        </p:tav>
                                      </p:tavLst>
                                    </p:anim>
                                    <p:anim calcmode="lin" valueType="num">
                                      <p:cBhvr>
                                        <p:cTn id="356" dur="3000"/>
                                        <p:tgtEl>
                                          <p:spTgt spid="26"/>
                                        </p:tgtEl>
                                        <p:attrNameLst>
                                          <p:attrName>ppt_x</p:attrName>
                                        </p:attrNameLst>
                                      </p:cBhvr>
                                      <p:tavLst>
                                        <p:tav tm="0">
                                          <p:val>
                                            <p:strVal val="ppt_x"/>
                                          </p:val>
                                        </p:tav>
                                        <p:tav tm="100000">
                                          <p:val>
                                            <p:fltVal val="0.5"/>
                                          </p:val>
                                        </p:tav>
                                      </p:tavLst>
                                    </p:anim>
                                    <p:anim calcmode="lin" valueType="num">
                                      <p:cBhvr>
                                        <p:cTn id="357" dur="3000"/>
                                        <p:tgtEl>
                                          <p:spTgt spid="26"/>
                                        </p:tgtEl>
                                        <p:attrNameLst>
                                          <p:attrName>ppt_y</p:attrName>
                                        </p:attrNameLst>
                                      </p:cBhvr>
                                      <p:tavLst>
                                        <p:tav tm="0">
                                          <p:val>
                                            <p:strVal val="ppt_y"/>
                                          </p:val>
                                        </p:tav>
                                        <p:tav tm="100000">
                                          <p:val>
                                            <p:fltVal val="0.5"/>
                                          </p:val>
                                        </p:tav>
                                      </p:tavLst>
                                    </p:anim>
                                    <p:set>
                                      <p:cBhvr>
                                        <p:cTn id="358" dur="1" fill="hold">
                                          <p:stCondLst>
                                            <p:cond delay="2999"/>
                                          </p:stCondLst>
                                        </p:cTn>
                                        <p:tgtEl>
                                          <p:spTgt spid="26"/>
                                        </p:tgtEl>
                                        <p:attrNameLst>
                                          <p:attrName>style.visibility</p:attrName>
                                        </p:attrNameLst>
                                      </p:cBhvr>
                                      <p:to>
                                        <p:strVal val="hidden"/>
                                      </p:to>
                                    </p:set>
                                  </p:childTnLst>
                                </p:cTn>
                              </p:par>
                              <p:par>
                                <p:cTn id="359" presetID="23" presetClass="exit" presetSubtype="544" fill="hold" nodeType="withEffect">
                                  <p:stCondLst>
                                    <p:cond delay="0"/>
                                  </p:stCondLst>
                                  <p:childTnLst>
                                    <p:anim calcmode="lin" valueType="num">
                                      <p:cBhvr>
                                        <p:cTn id="360" dur="3000"/>
                                        <p:tgtEl>
                                          <p:spTgt spid="27"/>
                                        </p:tgtEl>
                                        <p:attrNameLst>
                                          <p:attrName>ppt_w</p:attrName>
                                        </p:attrNameLst>
                                      </p:cBhvr>
                                      <p:tavLst>
                                        <p:tav tm="0">
                                          <p:val>
                                            <p:strVal val="ppt_w"/>
                                          </p:val>
                                        </p:tav>
                                        <p:tav tm="100000">
                                          <p:val>
                                            <p:fltVal val="0"/>
                                          </p:val>
                                        </p:tav>
                                      </p:tavLst>
                                    </p:anim>
                                    <p:anim calcmode="lin" valueType="num">
                                      <p:cBhvr>
                                        <p:cTn id="361" dur="3000"/>
                                        <p:tgtEl>
                                          <p:spTgt spid="27"/>
                                        </p:tgtEl>
                                        <p:attrNameLst>
                                          <p:attrName>ppt_h</p:attrName>
                                        </p:attrNameLst>
                                      </p:cBhvr>
                                      <p:tavLst>
                                        <p:tav tm="0">
                                          <p:val>
                                            <p:strVal val="ppt_h"/>
                                          </p:val>
                                        </p:tav>
                                        <p:tav tm="100000">
                                          <p:val>
                                            <p:fltVal val="0"/>
                                          </p:val>
                                        </p:tav>
                                      </p:tavLst>
                                    </p:anim>
                                    <p:anim calcmode="lin" valueType="num">
                                      <p:cBhvr>
                                        <p:cTn id="362" dur="3000"/>
                                        <p:tgtEl>
                                          <p:spTgt spid="27"/>
                                        </p:tgtEl>
                                        <p:attrNameLst>
                                          <p:attrName>ppt_x</p:attrName>
                                        </p:attrNameLst>
                                      </p:cBhvr>
                                      <p:tavLst>
                                        <p:tav tm="0">
                                          <p:val>
                                            <p:strVal val="ppt_x"/>
                                          </p:val>
                                        </p:tav>
                                        <p:tav tm="100000">
                                          <p:val>
                                            <p:fltVal val="0.5"/>
                                          </p:val>
                                        </p:tav>
                                      </p:tavLst>
                                    </p:anim>
                                    <p:anim calcmode="lin" valueType="num">
                                      <p:cBhvr>
                                        <p:cTn id="363" dur="3000"/>
                                        <p:tgtEl>
                                          <p:spTgt spid="27"/>
                                        </p:tgtEl>
                                        <p:attrNameLst>
                                          <p:attrName>ppt_y</p:attrName>
                                        </p:attrNameLst>
                                      </p:cBhvr>
                                      <p:tavLst>
                                        <p:tav tm="0">
                                          <p:val>
                                            <p:strVal val="ppt_y"/>
                                          </p:val>
                                        </p:tav>
                                        <p:tav tm="100000">
                                          <p:val>
                                            <p:fltVal val="0.5"/>
                                          </p:val>
                                        </p:tav>
                                      </p:tavLst>
                                    </p:anim>
                                    <p:set>
                                      <p:cBhvr>
                                        <p:cTn id="364" dur="1" fill="hold">
                                          <p:stCondLst>
                                            <p:cond delay="2999"/>
                                          </p:stCondLst>
                                        </p:cTn>
                                        <p:tgtEl>
                                          <p:spTgt spid="27"/>
                                        </p:tgtEl>
                                        <p:attrNameLst>
                                          <p:attrName>style.visibility</p:attrName>
                                        </p:attrNameLst>
                                      </p:cBhvr>
                                      <p:to>
                                        <p:strVal val="hidden"/>
                                      </p:to>
                                    </p:set>
                                  </p:childTnLst>
                                </p:cTn>
                              </p:par>
                              <p:par>
                                <p:cTn id="365" presetID="23" presetClass="exit" presetSubtype="544" fill="hold" nodeType="withEffect">
                                  <p:stCondLst>
                                    <p:cond delay="0"/>
                                  </p:stCondLst>
                                  <p:childTnLst>
                                    <p:anim calcmode="lin" valueType="num">
                                      <p:cBhvr>
                                        <p:cTn id="366" dur="3000"/>
                                        <p:tgtEl>
                                          <p:spTgt spid="28"/>
                                        </p:tgtEl>
                                        <p:attrNameLst>
                                          <p:attrName>ppt_w</p:attrName>
                                        </p:attrNameLst>
                                      </p:cBhvr>
                                      <p:tavLst>
                                        <p:tav tm="0">
                                          <p:val>
                                            <p:strVal val="ppt_w"/>
                                          </p:val>
                                        </p:tav>
                                        <p:tav tm="100000">
                                          <p:val>
                                            <p:fltVal val="0"/>
                                          </p:val>
                                        </p:tav>
                                      </p:tavLst>
                                    </p:anim>
                                    <p:anim calcmode="lin" valueType="num">
                                      <p:cBhvr>
                                        <p:cTn id="367" dur="3000"/>
                                        <p:tgtEl>
                                          <p:spTgt spid="28"/>
                                        </p:tgtEl>
                                        <p:attrNameLst>
                                          <p:attrName>ppt_h</p:attrName>
                                        </p:attrNameLst>
                                      </p:cBhvr>
                                      <p:tavLst>
                                        <p:tav tm="0">
                                          <p:val>
                                            <p:strVal val="ppt_h"/>
                                          </p:val>
                                        </p:tav>
                                        <p:tav tm="100000">
                                          <p:val>
                                            <p:fltVal val="0"/>
                                          </p:val>
                                        </p:tav>
                                      </p:tavLst>
                                    </p:anim>
                                    <p:anim calcmode="lin" valueType="num">
                                      <p:cBhvr>
                                        <p:cTn id="368" dur="3000"/>
                                        <p:tgtEl>
                                          <p:spTgt spid="28"/>
                                        </p:tgtEl>
                                        <p:attrNameLst>
                                          <p:attrName>ppt_x</p:attrName>
                                        </p:attrNameLst>
                                      </p:cBhvr>
                                      <p:tavLst>
                                        <p:tav tm="0">
                                          <p:val>
                                            <p:strVal val="ppt_x"/>
                                          </p:val>
                                        </p:tav>
                                        <p:tav tm="100000">
                                          <p:val>
                                            <p:fltVal val="0.5"/>
                                          </p:val>
                                        </p:tav>
                                      </p:tavLst>
                                    </p:anim>
                                    <p:anim calcmode="lin" valueType="num">
                                      <p:cBhvr>
                                        <p:cTn id="369" dur="3000"/>
                                        <p:tgtEl>
                                          <p:spTgt spid="28"/>
                                        </p:tgtEl>
                                        <p:attrNameLst>
                                          <p:attrName>ppt_y</p:attrName>
                                        </p:attrNameLst>
                                      </p:cBhvr>
                                      <p:tavLst>
                                        <p:tav tm="0">
                                          <p:val>
                                            <p:strVal val="ppt_y"/>
                                          </p:val>
                                        </p:tav>
                                        <p:tav tm="100000">
                                          <p:val>
                                            <p:fltVal val="0.5"/>
                                          </p:val>
                                        </p:tav>
                                      </p:tavLst>
                                    </p:anim>
                                    <p:set>
                                      <p:cBhvr>
                                        <p:cTn id="370" dur="1" fill="hold">
                                          <p:stCondLst>
                                            <p:cond delay="2999"/>
                                          </p:stCondLst>
                                        </p:cTn>
                                        <p:tgtEl>
                                          <p:spTgt spid="28"/>
                                        </p:tgtEl>
                                        <p:attrNameLst>
                                          <p:attrName>style.visibility</p:attrName>
                                        </p:attrNameLst>
                                      </p:cBhvr>
                                      <p:to>
                                        <p:strVal val="hidden"/>
                                      </p:to>
                                    </p:set>
                                  </p:childTnLst>
                                </p:cTn>
                              </p:par>
                              <p:par>
                                <p:cTn id="371" presetID="23" presetClass="exit" presetSubtype="544" fill="hold" nodeType="withEffect">
                                  <p:stCondLst>
                                    <p:cond delay="0"/>
                                  </p:stCondLst>
                                  <p:childTnLst>
                                    <p:anim calcmode="lin" valueType="num">
                                      <p:cBhvr>
                                        <p:cTn id="372" dur="3000"/>
                                        <p:tgtEl>
                                          <p:spTgt spid="29"/>
                                        </p:tgtEl>
                                        <p:attrNameLst>
                                          <p:attrName>ppt_w</p:attrName>
                                        </p:attrNameLst>
                                      </p:cBhvr>
                                      <p:tavLst>
                                        <p:tav tm="0">
                                          <p:val>
                                            <p:strVal val="ppt_w"/>
                                          </p:val>
                                        </p:tav>
                                        <p:tav tm="100000">
                                          <p:val>
                                            <p:fltVal val="0"/>
                                          </p:val>
                                        </p:tav>
                                      </p:tavLst>
                                    </p:anim>
                                    <p:anim calcmode="lin" valueType="num">
                                      <p:cBhvr>
                                        <p:cTn id="373" dur="3000"/>
                                        <p:tgtEl>
                                          <p:spTgt spid="29"/>
                                        </p:tgtEl>
                                        <p:attrNameLst>
                                          <p:attrName>ppt_h</p:attrName>
                                        </p:attrNameLst>
                                      </p:cBhvr>
                                      <p:tavLst>
                                        <p:tav tm="0">
                                          <p:val>
                                            <p:strVal val="ppt_h"/>
                                          </p:val>
                                        </p:tav>
                                        <p:tav tm="100000">
                                          <p:val>
                                            <p:fltVal val="0"/>
                                          </p:val>
                                        </p:tav>
                                      </p:tavLst>
                                    </p:anim>
                                    <p:anim calcmode="lin" valueType="num">
                                      <p:cBhvr>
                                        <p:cTn id="374" dur="3000"/>
                                        <p:tgtEl>
                                          <p:spTgt spid="29"/>
                                        </p:tgtEl>
                                        <p:attrNameLst>
                                          <p:attrName>ppt_x</p:attrName>
                                        </p:attrNameLst>
                                      </p:cBhvr>
                                      <p:tavLst>
                                        <p:tav tm="0">
                                          <p:val>
                                            <p:strVal val="ppt_x"/>
                                          </p:val>
                                        </p:tav>
                                        <p:tav tm="100000">
                                          <p:val>
                                            <p:fltVal val="0.5"/>
                                          </p:val>
                                        </p:tav>
                                      </p:tavLst>
                                    </p:anim>
                                    <p:anim calcmode="lin" valueType="num">
                                      <p:cBhvr>
                                        <p:cTn id="375" dur="3000"/>
                                        <p:tgtEl>
                                          <p:spTgt spid="29"/>
                                        </p:tgtEl>
                                        <p:attrNameLst>
                                          <p:attrName>ppt_y</p:attrName>
                                        </p:attrNameLst>
                                      </p:cBhvr>
                                      <p:tavLst>
                                        <p:tav tm="0">
                                          <p:val>
                                            <p:strVal val="ppt_y"/>
                                          </p:val>
                                        </p:tav>
                                        <p:tav tm="100000">
                                          <p:val>
                                            <p:fltVal val="0.5"/>
                                          </p:val>
                                        </p:tav>
                                      </p:tavLst>
                                    </p:anim>
                                    <p:set>
                                      <p:cBhvr>
                                        <p:cTn id="376" dur="1" fill="hold">
                                          <p:stCondLst>
                                            <p:cond delay="2999"/>
                                          </p:stCondLst>
                                        </p:cTn>
                                        <p:tgtEl>
                                          <p:spTgt spid="29"/>
                                        </p:tgtEl>
                                        <p:attrNameLst>
                                          <p:attrName>style.visibility</p:attrName>
                                        </p:attrNameLst>
                                      </p:cBhvr>
                                      <p:to>
                                        <p:strVal val="hidden"/>
                                      </p:to>
                                    </p:set>
                                  </p:childTnLst>
                                </p:cTn>
                              </p:par>
                              <p:par>
                                <p:cTn id="377" presetID="23" presetClass="exit" presetSubtype="544" fill="hold" nodeType="withEffect">
                                  <p:stCondLst>
                                    <p:cond delay="0"/>
                                  </p:stCondLst>
                                  <p:childTnLst>
                                    <p:anim calcmode="lin" valueType="num">
                                      <p:cBhvr>
                                        <p:cTn id="378" dur="3000"/>
                                        <p:tgtEl>
                                          <p:spTgt spid="30"/>
                                        </p:tgtEl>
                                        <p:attrNameLst>
                                          <p:attrName>ppt_w</p:attrName>
                                        </p:attrNameLst>
                                      </p:cBhvr>
                                      <p:tavLst>
                                        <p:tav tm="0">
                                          <p:val>
                                            <p:strVal val="ppt_w"/>
                                          </p:val>
                                        </p:tav>
                                        <p:tav tm="100000">
                                          <p:val>
                                            <p:fltVal val="0"/>
                                          </p:val>
                                        </p:tav>
                                      </p:tavLst>
                                    </p:anim>
                                    <p:anim calcmode="lin" valueType="num">
                                      <p:cBhvr>
                                        <p:cTn id="379" dur="3000"/>
                                        <p:tgtEl>
                                          <p:spTgt spid="30"/>
                                        </p:tgtEl>
                                        <p:attrNameLst>
                                          <p:attrName>ppt_h</p:attrName>
                                        </p:attrNameLst>
                                      </p:cBhvr>
                                      <p:tavLst>
                                        <p:tav tm="0">
                                          <p:val>
                                            <p:strVal val="ppt_h"/>
                                          </p:val>
                                        </p:tav>
                                        <p:tav tm="100000">
                                          <p:val>
                                            <p:fltVal val="0"/>
                                          </p:val>
                                        </p:tav>
                                      </p:tavLst>
                                    </p:anim>
                                    <p:anim calcmode="lin" valueType="num">
                                      <p:cBhvr>
                                        <p:cTn id="380" dur="3000"/>
                                        <p:tgtEl>
                                          <p:spTgt spid="30"/>
                                        </p:tgtEl>
                                        <p:attrNameLst>
                                          <p:attrName>ppt_x</p:attrName>
                                        </p:attrNameLst>
                                      </p:cBhvr>
                                      <p:tavLst>
                                        <p:tav tm="0">
                                          <p:val>
                                            <p:strVal val="ppt_x"/>
                                          </p:val>
                                        </p:tav>
                                        <p:tav tm="100000">
                                          <p:val>
                                            <p:fltVal val="0.5"/>
                                          </p:val>
                                        </p:tav>
                                      </p:tavLst>
                                    </p:anim>
                                    <p:anim calcmode="lin" valueType="num">
                                      <p:cBhvr>
                                        <p:cTn id="381" dur="3000"/>
                                        <p:tgtEl>
                                          <p:spTgt spid="30"/>
                                        </p:tgtEl>
                                        <p:attrNameLst>
                                          <p:attrName>ppt_y</p:attrName>
                                        </p:attrNameLst>
                                      </p:cBhvr>
                                      <p:tavLst>
                                        <p:tav tm="0">
                                          <p:val>
                                            <p:strVal val="ppt_y"/>
                                          </p:val>
                                        </p:tav>
                                        <p:tav tm="100000">
                                          <p:val>
                                            <p:fltVal val="0.5"/>
                                          </p:val>
                                        </p:tav>
                                      </p:tavLst>
                                    </p:anim>
                                    <p:set>
                                      <p:cBhvr>
                                        <p:cTn id="382" dur="1" fill="hold">
                                          <p:stCondLst>
                                            <p:cond delay="2999"/>
                                          </p:stCondLst>
                                        </p:cTn>
                                        <p:tgtEl>
                                          <p:spTgt spid="30"/>
                                        </p:tgtEl>
                                        <p:attrNameLst>
                                          <p:attrName>style.visibility</p:attrName>
                                        </p:attrNameLst>
                                      </p:cBhvr>
                                      <p:to>
                                        <p:strVal val="hidden"/>
                                      </p:to>
                                    </p:set>
                                  </p:childTnLst>
                                </p:cTn>
                              </p:par>
                              <p:par>
                                <p:cTn id="383" presetID="23" presetClass="exit" presetSubtype="544" fill="hold" nodeType="withEffect">
                                  <p:stCondLst>
                                    <p:cond delay="0"/>
                                  </p:stCondLst>
                                  <p:childTnLst>
                                    <p:anim calcmode="lin" valueType="num">
                                      <p:cBhvr>
                                        <p:cTn id="384" dur="3000"/>
                                        <p:tgtEl>
                                          <p:spTgt spid="31"/>
                                        </p:tgtEl>
                                        <p:attrNameLst>
                                          <p:attrName>ppt_w</p:attrName>
                                        </p:attrNameLst>
                                      </p:cBhvr>
                                      <p:tavLst>
                                        <p:tav tm="0">
                                          <p:val>
                                            <p:strVal val="ppt_w"/>
                                          </p:val>
                                        </p:tav>
                                        <p:tav tm="100000">
                                          <p:val>
                                            <p:fltVal val="0"/>
                                          </p:val>
                                        </p:tav>
                                      </p:tavLst>
                                    </p:anim>
                                    <p:anim calcmode="lin" valueType="num">
                                      <p:cBhvr>
                                        <p:cTn id="385" dur="3000"/>
                                        <p:tgtEl>
                                          <p:spTgt spid="31"/>
                                        </p:tgtEl>
                                        <p:attrNameLst>
                                          <p:attrName>ppt_h</p:attrName>
                                        </p:attrNameLst>
                                      </p:cBhvr>
                                      <p:tavLst>
                                        <p:tav tm="0">
                                          <p:val>
                                            <p:strVal val="ppt_h"/>
                                          </p:val>
                                        </p:tav>
                                        <p:tav tm="100000">
                                          <p:val>
                                            <p:fltVal val="0"/>
                                          </p:val>
                                        </p:tav>
                                      </p:tavLst>
                                    </p:anim>
                                    <p:anim calcmode="lin" valueType="num">
                                      <p:cBhvr>
                                        <p:cTn id="386" dur="3000"/>
                                        <p:tgtEl>
                                          <p:spTgt spid="31"/>
                                        </p:tgtEl>
                                        <p:attrNameLst>
                                          <p:attrName>ppt_x</p:attrName>
                                        </p:attrNameLst>
                                      </p:cBhvr>
                                      <p:tavLst>
                                        <p:tav tm="0">
                                          <p:val>
                                            <p:strVal val="ppt_x"/>
                                          </p:val>
                                        </p:tav>
                                        <p:tav tm="100000">
                                          <p:val>
                                            <p:fltVal val="0.5"/>
                                          </p:val>
                                        </p:tav>
                                      </p:tavLst>
                                    </p:anim>
                                    <p:anim calcmode="lin" valueType="num">
                                      <p:cBhvr>
                                        <p:cTn id="387" dur="3000"/>
                                        <p:tgtEl>
                                          <p:spTgt spid="31"/>
                                        </p:tgtEl>
                                        <p:attrNameLst>
                                          <p:attrName>ppt_y</p:attrName>
                                        </p:attrNameLst>
                                      </p:cBhvr>
                                      <p:tavLst>
                                        <p:tav tm="0">
                                          <p:val>
                                            <p:strVal val="ppt_y"/>
                                          </p:val>
                                        </p:tav>
                                        <p:tav tm="100000">
                                          <p:val>
                                            <p:fltVal val="0.5"/>
                                          </p:val>
                                        </p:tav>
                                      </p:tavLst>
                                    </p:anim>
                                    <p:set>
                                      <p:cBhvr>
                                        <p:cTn id="388" dur="1" fill="hold">
                                          <p:stCondLst>
                                            <p:cond delay="2999"/>
                                          </p:stCondLst>
                                        </p:cTn>
                                        <p:tgtEl>
                                          <p:spTgt spid="31"/>
                                        </p:tgtEl>
                                        <p:attrNameLst>
                                          <p:attrName>style.visibility</p:attrName>
                                        </p:attrNameLst>
                                      </p:cBhvr>
                                      <p:to>
                                        <p:strVal val="hidden"/>
                                      </p:to>
                                    </p:set>
                                  </p:childTnLst>
                                </p:cTn>
                              </p:par>
                              <p:par>
                                <p:cTn id="389" presetID="23" presetClass="exit" presetSubtype="544" fill="hold" nodeType="withEffect">
                                  <p:stCondLst>
                                    <p:cond delay="0"/>
                                  </p:stCondLst>
                                  <p:childTnLst>
                                    <p:anim calcmode="lin" valueType="num">
                                      <p:cBhvr>
                                        <p:cTn id="390" dur="3000"/>
                                        <p:tgtEl>
                                          <p:spTgt spid="32"/>
                                        </p:tgtEl>
                                        <p:attrNameLst>
                                          <p:attrName>ppt_w</p:attrName>
                                        </p:attrNameLst>
                                      </p:cBhvr>
                                      <p:tavLst>
                                        <p:tav tm="0">
                                          <p:val>
                                            <p:strVal val="ppt_w"/>
                                          </p:val>
                                        </p:tav>
                                        <p:tav tm="100000">
                                          <p:val>
                                            <p:fltVal val="0"/>
                                          </p:val>
                                        </p:tav>
                                      </p:tavLst>
                                    </p:anim>
                                    <p:anim calcmode="lin" valueType="num">
                                      <p:cBhvr>
                                        <p:cTn id="391" dur="3000"/>
                                        <p:tgtEl>
                                          <p:spTgt spid="32"/>
                                        </p:tgtEl>
                                        <p:attrNameLst>
                                          <p:attrName>ppt_h</p:attrName>
                                        </p:attrNameLst>
                                      </p:cBhvr>
                                      <p:tavLst>
                                        <p:tav tm="0">
                                          <p:val>
                                            <p:strVal val="ppt_h"/>
                                          </p:val>
                                        </p:tav>
                                        <p:tav tm="100000">
                                          <p:val>
                                            <p:fltVal val="0"/>
                                          </p:val>
                                        </p:tav>
                                      </p:tavLst>
                                    </p:anim>
                                    <p:anim calcmode="lin" valueType="num">
                                      <p:cBhvr>
                                        <p:cTn id="392" dur="3000"/>
                                        <p:tgtEl>
                                          <p:spTgt spid="32"/>
                                        </p:tgtEl>
                                        <p:attrNameLst>
                                          <p:attrName>ppt_x</p:attrName>
                                        </p:attrNameLst>
                                      </p:cBhvr>
                                      <p:tavLst>
                                        <p:tav tm="0">
                                          <p:val>
                                            <p:strVal val="ppt_x"/>
                                          </p:val>
                                        </p:tav>
                                        <p:tav tm="100000">
                                          <p:val>
                                            <p:fltVal val="0.5"/>
                                          </p:val>
                                        </p:tav>
                                      </p:tavLst>
                                    </p:anim>
                                    <p:anim calcmode="lin" valueType="num">
                                      <p:cBhvr>
                                        <p:cTn id="393" dur="3000"/>
                                        <p:tgtEl>
                                          <p:spTgt spid="32"/>
                                        </p:tgtEl>
                                        <p:attrNameLst>
                                          <p:attrName>ppt_y</p:attrName>
                                        </p:attrNameLst>
                                      </p:cBhvr>
                                      <p:tavLst>
                                        <p:tav tm="0">
                                          <p:val>
                                            <p:strVal val="ppt_y"/>
                                          </p:val>
                                        </p:tav>
                                        <p:tav tm="100000">
                                          <p:val>
                                            <p:fltVal val="0.5"/>
                                          </p:val>
                                        </p:tav>
                                      </p:tavLst>
                                    </p:anim>
                                    <p:set>
                                      <p:cBhvr>
                                        <p:cTn id="394" dur="1" fill="hold">
                                          <p:stCondLst>
                                            <p:cond delay="2999"/>
                                          </p:stCondLst>
                                        </p:cTn>
                                        <p:tgtEl>
                                          <p:spTgt spid="32"/>
                                        </p:tgtEl>
                                        <p:attrNameLst>
                                          <p:attrName>style.visibility</p:attrName>
                                        </p:attrNameLst>
                                      </p:cBhvr>
                                      <p:to>
                                        <p:strVal val="hidden"/>
                                      </p:to>
                                    </p:set>
                                  </p:childTnLst>
                                </p:cTn>
                              </p:par>
                              <p:par>
                                <p:cTn id="395" presetID="23" presetClass="exit" presetSubtype="544" fill="hold" nodeType="withEffect">
                                  <p:stCondLst>
                                    <p:cond delay="0"/>
                                  </p:stCondLst>
                                  <p:childTnLst>
                                    <p:anim calcmode="lin" valueType="num">
                                      <p:cBhvr>
                                        <p:cTn id="396" dur="3000"/>
                                        <p:tgtEl>
                                          <p:spTgt spid="33"/>
                                        </p:tgtEl>
                                        <p:attrNameLst>
                                          <p:attrName>ppt_w</p:attrName>
                                        </p:attrNameLst>
                                      </p:cBhvr>
                                      <p:tavLst>
                                        <p:tav tm="0">
                                          <p:val>
                                            <p:strVal val="ppt_w"/>
                                          </p:val>
                                        </p:tav>
                                        <p:tav tm="100000">
                                          <p:val>
                                            <p:fltVal val="0"/>
                                          </p:val>
                                        </p:tav>
                                      </p:tavLst>
                                    </p:anim>
                                    <p:anim calcmode="lin" valueType="num">
                                      <p:cBhvr>
                                        <p:cTn id="397" dur="3000"/>
                                        <p:tgtEl>
                                          <p:spTgt spid="33"/>
                                        </p:tgtEl>
                                        <p:attrNameLst>
                                          <p:attrName>ppt_h</p:attrName>
                                        </p:attrNameLst>
                                      </p:cBhvr>
                                      <p:tavLst>
                                        <p:tav tm="0">
                                          <p:val>
                                            <p:strVal val="ppt_h"/>
                                          </p:val>
                                        </p:tav>
                                        <p:tav tm="100000">
                                          <p:val>
                                            <p:fltVal val="0"/>
                                          </p:val>
                                        </p:tav>
                                      </p:tavLst>
                                    </p:anim>
                                    <p:anim calcmode="lin" valueType="num">
                                      <p:cBhvr>
                                        <p:cTn id="398" dur="3000"/>
                                        <p:tgtEl>
                                          <p:spTgt spid="33"/>
                                        </p:tgtEl>
                                        <p:attrNameLst>
                                          <p:attrName>ppt_x</p:attrName>
                                        </p:attrNameLst>
                                      </p:cBhvr>
                                      <p:tavLst>
                                        <p:tav tm="0">
                                          <p:val>
                                            <p:strVal val="ppt_x"/>
                                          </p:val>
                                        </p:tav>
                                        <p:tav tm="100000">
                                          <p:val>
                                            <p:fltVal val="0.5"/>
                                          </p:val>
                                        </p:tav>
                                      </p:tavLst>
                                    </p:anim>
                                    <p:anim calcmode="lin" valueType="num">
                                      <p:cBhvr>
                                        <p:cTn id="399" dur="3000"/>
                                        <p:tgtEl>
                                          <p:spTgt spid="33"/>
                                        </p:tgtEl>
                                        <p:attrNameLst>
                                          <p:attrName>ppt_y</p:attrName>
                                        </p:attrNameLst>
                                      </p:cBhvr>
                                      <p:tavLst>
                                        <p:tav tm="0">
                                          <p:val>
                                            <p:strVal val="ppt_y"/>
                                          </p:val>
                                        </p:tav>
                                        <p:tav tm="100000">
                                          <p:val>
                                            <p:fltVal val="0.5"/>
                                          </p:val>
                                        </p:tav>
                                      </p:tavLst>
                                    </p:anim>
                                    <p:set>
                                      <p:cBhvr>
                                        <p:cTn id="400" dur="1" fill="hold">
                                          <p:stCondLst>
                                            <p:cond delay="2999"/>
                                          </p:stCondLst>
                                        </p:cTn>
                                        <p:tgtEl>
                                          <p:spTgt spid="33"/>
                                        </p:tgtEl>
                                        <p:attrNameLst>
                                          <p:attrName>style.visibility</p:attrName>
                                        </p:attrNameLst>
                                      </p:cBhvr>
                                      <p:to>
                                        <p:strVal val="hidden"/>
                                      </p:to>
                                    </p:set>
                                  </p:childTnLst>
                                </p:cTn>
                              </p:par>
                              <p:par>
                                <p:cTn id="401" presetID="8" presetClass="emph" presetSubtype="0" fill="hold" nodeType="withEffect">
                                  <p:stCondLst>
                                    <p:cond delay="0"/>
                                  </p:stCondLst>
                                  <p:childTnLst>
                                    <p:animRot by="-21600000">
                                      <p:cBhvr>
                                        <p:cTn id="402" dur="3000" fill="hold"/>
                                        <p:tgtEl>
                                          <p:spTgt spid="6"/>
                                        </p:tgtEl>
                                        <p:attrNameLst>
                                          <p:attrName>r</p:attrName>
                                        </p:attrNameLst>
                                      </p:cBhvr>
                                    </p:animRot>
                                  </p:childTnLst>
                                </p:cTn>
                              </p:par>
                              <p:par>
                                <p:cTn id="403" presetID="8" presetClass="emph" presetSubtype="0" fill="hold" nodeType="withEffect">
                                  <p:stCondLst>
                                    <p:cond delay="0"/>
                                  </p:stCondLst>
                                  <p:childTnLst>
                                    <p:animRot by="-21600000">
                                      <p:cBhvr>
                                        <p:cTn id="404" dur="3000" fill="hold"/>
                                        <p:tgtEl>
                                          <p:spTgt spid="7"/>
                                        </p:tgtEl>
                                        <p:attrNameLst>
                                          <p:attrName>r</p:attrName>
                                        </p:attrNameLst>
                                      </p:cBhvr>
                                    </p:animRot>
                                  </p:childTnLst>
                                </p:cTn>
                              </p:par>
                              <p:par>
                                <p:cTn id="405" presetID="8" presetClass="emph" presetSubtype="0" fill="hold" nodeType="withEffect">
                                  <p:stCondLst>
                                    <p:cond delay="0"/>
                                  </p:stCondLst>
                                  <p:childTnLst>
                                    <p:animRot by="-21600000">
                                      <p:cBhvr>
                                        <p:cTn id="406" dur="3000" fill="hold"/>
                                        <p:tgtEl>
                                          <p:spTgt spid="8"/>
                                        </p:tgtEl>
                                        <p:attrNameLst>
                                          <p:attrName>r</p:attrName>
                                        </p:attrNameLst>
                                      </p:cBhvr>
                                    </p:animRot>
                                  </p:childTnLst>
                                </p:cTn>
                              </p:par>
                              <p:par>
                                <p:cTn id="407" presetID="8" presetClass="emph" presetSubtype="0" fill="hold" nodeType="withEffect">
                                  <p:stCondLst>
                                    <p:cond delay="0"/>
                                  </p:stCondLst>
                                  <p:childTnLst>
                                    <p:animRot by="-21600000">
                                      <p:cBhvr>
                                        <p:cTn id="408" dur="3000" fill="hold"/>
                                        <p:tgtEl>
                                          <p:spTgt spid="9"/>
                                        </p:tgtEl>
                                        <p:attrNameLst>
                                          <p:attrName>r</p:attrName>
                                        </p:attrNameLst>
                                      </p:cBhvr>
                                    </p:animRot>
                                  </p:childTnLst>
                                </p:cTn>
                              </p:par>
                              <p:par>
                                <p:cTn id="409" presetID="8" presetClass="emph" presetSubtype="0" fill="hold" nodeType="withEffect">
                                  <p:stCondLst>
                                    <p:cond delay="0"/>
                                  </p:stCondLst>
                                  <p:childTnLst>
                                    <p:animRot by="-21600000">
                                      <p:cBhvr>
                                        <p:cTn id="410" dur="3000" fill="hold"/>
                                        <p:tgtEl>
                                          <p:spTgt spid="10"/>
                                        </p:tgtEl>
                                        <p:attrNameLst>
                                          <p:attrName>r</p:attrName>
                                        </p:attrNameLst>
                                      </p:cBhvr>
                                    </p:animRot>
                                  </p:childTnLst>
                                </p:cTn>
                              </p:par>
                              <p:par>
                                <p:cTn id="411" presetID="8" presetClass="emph" presetSubtype="0" fill="hold" nodeType="withEffect">
                                  <p:stCondLst>
                                    <p:cond delay="0"/>
                                  </p:stCondLst>
                                  <p:childTnLst>
                                    <p:animRot by="-21600000">
                                      <p:cBhvr>
                                        <p:cTn id="412" dur="3000" fill="hold"/>
                                        <p:tgtEl>
                                          <p:spTgt spid="11"/>
                                        </p:tgtEl>
                                        <p:attrNameLst>
                                          <p:attrName>r</p:attrName>
                                        </p:attrNameLst>
                                      </p:cBhvr>
                                    </p:animRot>
                                  </p:childTnLst>
                                </p:cTn>
                              </p:par>
                              <p:par>
                                <p:cTn id="413" presetID="8" presetClass="emph" presetSubtype="0" fill="hold" nodeType="withEffect">
                                  <p:stCondLst>
                                    <p:cond delay="0"/>
                                  </p:stCondLst>
                                  <p:childTnLst>
                                    <p:animRot by="-21600000">
                                      <p:cBhvr>
                                        <p:cTn id="414" dur="3000" fill="hold"/>
                                        <p:tgtEl>
                                          <p:spTgt spid="12"/>
                                        </p:tgtEl>
                                        <p:attrNameLst>
                                          <p:attrName>r</p:attrName>
                                        </p:attrNameLst>
                                      </p:cBhvr>
                                    </p:animRot>
                                  </p:childTnLst>
                                </p:cTn>
                              </p:par>
                              <p:par>
                                <p:cTn id="415" presetID="8" presetClass="emph" presetSubtype="0" fill="hold" nodeType="withEffect">
                                  <p:stCondLst>
                                    <p:cond delay="0"/>
                                  </p:stCondLst>
                                  <p:childTnLst>
                                    <p:animRot by="-21600000">
                                      <p:cBhvr>
                                        <p:cTn id="416" dur="3000" fill="hold"/>
                                        <p:tgtEl>
                                          <p:spTgt spid="13"/>
                                        </p:tgtEl>
                                        <p:attrNameLst>
                                          <p:attrName>r</p:attrName>
                                        </p:attrNameLst>
                                      </p:cBhvr>
                                    </p:animRot>
                                  </p:childTnLst>
                                </p:cTn>
                              </p:par>
                              <p:par>
                                <p:cTn id="417" presetID="8" presetClass="emph" presetSubtype="0" fill="hold" nodeType="withEffect">
                                  <p:stCondLst>
                                    <p:cond delay="0"/>
                                  </p:stCondLst>
                                  <p:childTnLst>
                                    <p:animRot by="-21600000">
                                      <p:cBhvr>
                                        <p:cTn id="418" dur="3000" fill="hold"/>
                                        <p:tgtEl>
                                          <p:spTgt spid="14"/>
                                        </p:tgtEl>
                                        <p:attrNameLst>
                                          <p:attrName>r</p:attrName>
                                        </p:attrNameLst>
                                      </p:cBhvr>
                                    </p:animRot>
                                  </p:childTnLst>
                                </p:cTn>
                              </p:par>
                              <p:par>
                                <p:cTn id="419" presetID="8" presetClass="emph" presetSubtype="0" fill="hold" nodeType="withEffect">
                                  <p:stCondLst>
                                    <p:cond delay="0"/>
                                  </p:stCondLst>
                                  <p:childTnLst>
                                    <p:animRot by="-21600000">
                                      <p:cBhvr>
                                        <p:cTn id="420" dur="3000" fill="hold"/>
                                        <p:tgtEl>
                                          <p:spTgt spid="15"/>
                                        </p:tgtEl>
                                        <p:attrNameLst>
                                          <p:attrName>r</p:attrName>
                                        </p:attrNameLst>
                                      </p:cBhvr>
                                    </p:animRot>
                                  </p:childTnLst>
                                </p:cTn>
                              </p:par>
                              <p:par>
                                <p:cTn id="421" presetID="8" presetClass="emph" presetSubtype="0" fill="hold" nodeType="withEffect">
                                  <p:stCondLst>
                                    <p:cond delay="0"/>
                                  </p:stCondLst>
                                  <p:childTnLst>
                                    <p:animRot by="-21600000">
                                      <p:cBhvr>
                                        <p:cTn id="422" dur="3000" fill="hold"/>
                                        <p:tgtEl>
                                          <p:spTgt spid="16"/>
                                        </p:tgtEl>
                                        <p:attrNameLst>
                                          <p:attrName>r</p:attrName>
                                        </p:attrNameLst>
                                      </p:cBhvr>
                                    </p:animRot>
                                  </p:childTnLst>
                                </p:cTn>
                              </p:par>
                              <p:par>
                                <p:cTn id="423" presetID="8" presetClass="emph" presetSubtype="0" fill="hold" nodeType="withEffect">
                                  <p:stCondLst>
                                    <p:cond delay="0"/>
                                  </p:stCondLst>
                                  <p:childTnLst>
                                    <p:animRot by="-21600000">
                                      <p:cBhvr>
                                        <p:cTn id="424" dur="3000" fill="hold"/>
                                        <p:tgtEl>
                                          <p:spTgt spid="17"/>
                                        </p:tgtEl>
                                        <p:attrNameLst>
                                          <p:attrName>r</p:attrName>
                                        </p:attrNameLst>
                                      </p:cBhvr>
                                    </p:animRot>
                                  </p:childTnLst>
                                </p:cTn>
                              </p:par>
                              <p:par>
                                <p:cTn id="425" presetID="8" presetClass="emph" presetSubtype="0" fill="hold" nodeType="withEffect">
                                  <p:stCondLst>
                                    <p:cond delay="0"/>
                                  </p:stCondLst>
                                  <p:childTnLst>
                                    <p:animRot by="-21600000">
                                      <p:cBhvr>
                                        <p:cTn id="426" dur="3000" fill="hold"/>
                                        <p:tgtEl>
                                          <p:spTgt spid="18"/>
                                        </p:tgtEl>
                                        <p:attrNameLst>
                                          <p:attrName>r</p:attrName>
                                        </p:attrNameLst>
                                      </p:cBhvr>
                                    </p:animRot>
                                  </p:childTnLst>
                                </p:cTn>
                              </p:par>
                              <p:par>
                                <p:cTn id="427" presetID="8" presetClass="emph" presetSubtype="0" fill="hold" nodeType="withEffect">
                                  <p:stCondLst>
                                    <p:cond delay="0"/>
                                  </p:stCondLst>
                                  <p:childTnLst>
                                    <p:animRot by="-21600000">
                                      <p:cBhvr>
                                        <p:cTn id="428" dur="3000" fill="hold"/>
                                        <p:tgtEl>
                                          <p:spTgt spid="19"/>
                                        </p:tgtEl>
                                        <p:attrNameLst>
                                          <p:attrName>r</p:attrName>
                                        </p:attrNameLst>
                                      </p:cBhvr>
                                    </p:animRot>
                                  </p:childTnLst>
                                </p:cTn>
                              </p:par>
                              <p:par>
                                <p:cTn id="429" presetID="8" presetClass="emph" presetSubtype="0" fill="hold" nodeType="withEffect">
                                  <p:stCondLst>
                                    <p:cond delay="0"/>
                                  </p:stCondLst>
                                  <p:childTnLst>
                                    <p:animRot by="-21600000">
                                      <p:cBhvr>
                                        <p:cTn id="430" dur="3000" fill="hold"/>
                                        <p:tgtEl>
                                          <p:spTgt spid="20"/>
                                        </p:tgtEl>
                                        <p:attrNameLst>
                                          <p:attrName>r</p:attrName>
                                        </p:attrNameLst>
                                      </p:cBhvr>
                                    </p:animRot>
                                  </p:childTnLst>
                                </p:cTn>
                              </p:par>
                              <p:par>
                                <p:cTn id="431" presetID="8" presetClass="emph" presetSubtype="0" fill="hold" nodeType="withEffect">
                                  <p:stCondLst>
                                    <p:cond delay="0"/>
                                  </p:stCondLst>
                                  <p:childTnLst>
                                    <p:animRot by="-21600000">
                                      <p:cBhvr>
                                        <p:cTn id="432" dur="3000" fill="hold"/>
                                        <p:tgtEl>
                                          <p:spTgt spid="21"/>
                                        </p:tgtEl>
                                        <p:attrNameLst>
                                          <p:attrName>r</p:attrName>
                                        </p:attrNameLst>
                                      </p:cBhvr>
                                    </p:animRot>
                                  </p:childTnLst>
                                </p:cTn>
                              </p:par>
                              <p:par>
                                <p:cTn id="433" presetID="8" presetClass="emph" presetSubtype="0" fill="hold" nodeType="withEffect">
                                  <p:stCondLst>
                                    <p:cond delay="0"/>
                                  </p:stCondLst>
                                  <p:childTnLst>
                                    <p:animRot by="-21600000">
                                      <p:cBhvr>
                                        <p:cTn id="434" dur="3000" fill="hold"/>
                                        <p:tgtEl>
                                          <p:spTgt spid="22"/>
                                        </p:tgtEl>
                                        <p:attrNameLst>
                                          <p:attrName>r</p:attrName>
                                        </p:attrNameLst>
                                      </p:cBhvr>
                                    </p:animRot>
                                  </p:childTnLst>
                                </p:cTn>
                              </p:par>
                              <p:par>
                                <p:cTn id="435" presetID="8" presetClass="emph" presetSubtype="0" fill="hold" nodeType="withEffect">
                                  <p:stCondLst>
                                    <p:cond delay="0"/>
                                  </p:stCondLst>
                                  <p:childTnLst>
                                    <p:animRot by="-21600000">
                                      <p:cBhvr>
                                        <p:cTn id="436" dur="3000" fill="hold"/>
                                        <p:tgtEl>
                                          <p:spTgt spid="23"/>
                                        </p:tgtEl>
                                        <p:attrNameLst>
                                          <p:attrName>r</p:attrName>
                                        </p:attrNameLst>
                                      </p:cBhvr>
                                    </p:animRot>
                                  </p:childTnLst>
                                </p:cTn>
                              </p:par>
                              <p:par>
                                <p:cTn id="437" presetID="8" presetClass="emph" presetSubtype="0" fill="hold" nodeType="withEffect">
                                  <p:stCondLst>
                                    <p:cond delay="0"/>
                                  </p:stCondLst>
                                  <p:childTnLst>
                                    <p:animRot by="-21600000">
                                      <p:cBhvr>
                                        <p:cTn id="438" dur="3000" fill="hold"/>
                                        <p:tgtEl>
                                          <p:spTgt spid="24"/>
                                        </p:tgtEl>
                                        <p:attrNameLst>
                                          <p:attrName>r</p:attrName>
                                        </p:attrNameLst>
                                      </p:cBhvr>
                                    </p:animRot>
                                  </p:childTnLst>
                                </p:cTn>
                              </p:par>
                              <p:par>
                                <p:cTn id="439" presetID="8" presetClass="emph" presetSubtype="0" fill="hold" nodeType="withEffect">
                                  <p:stCondLst>
                                    <p:cond delay="0"/>
                                  </p:stCondLst>
                                  <p:childTnLst>
                                    <p:animRot by="-21600000">
                                      <p:cBhvr>
                                        <p:cTn id="440" dur="3000" fill="hold"/>
                                        <p:tgtEl>
                                          <p:spTgt spid="25"/>
                                        </p:tgtEl>
                                        <p:attrNameLst>
                                          <p:attrName>r</p:attrName>
                                        </p:attrNameLst>
                                      </p:cBhvr>
                                    </p:animRot>
                                  </p:childTnLst>
                                </p:cTn>
                              </p:par>
                              <p:par>
                                <p:cTn id="441" presetID="8" presetClass="emph" presetSubtype="0" fill="hold" nodeType="withEffect">
                                  <p:stCondLst>
                                    <p:cond delay="0"/>
                                  </p:stCondLst>
                                  <p:childTnLst>
                                    <p:animRot by="-21600000">
                                      <p:cBhvr>
                                        <p:cTn id="442" dur="3000" fill="hold"/>
                                        <p:tgtEl>
                                          <p:spTgt spid="26"/>
                                        </p:tgtEl>
                                        <p:attrNameLst>
                                          <p:attrName>r</p:attrName>
                                        </p:attrNameLst>
                                      </p:cBhvr>
                                    </p:animRot>
                                  </p:childTnLst>
                                </p:cTn>
                              </p:par>
                              <p:par>
                                <p:cTn id="443" presetID="8" presetClass="emph" presetSubtype="0" fill="hold" nodeType="withEffect">
                                  <p:stCondLst>
                                    <p:cond delay="0"/>
                                  </p:stCondLst>
                                  <p:childTnLst>
                                    <p:animRot by="-21600000">
                                      <p:cBhvr>
                                        <p:cTn id="444" dur="3000" fill="hold"/>
                                        <p:tgtEl>
                                          <p:spTgt spid="27"/>
                                        </p:tgtEl>
                                        <p:attrNameLst>
                                          <p:attrName>r</p:attrName>
                                        </p:attrNameLst>
                                      </p:cBhvr>
                                    </p:animRot>
                                  </p:childTnLst>
                                </p:cTn>
                              </p:par>
                              <p:par>
                                <p:cTn id="445" presetID="8" presetClass="emph" presetSubtype="0" fill="hold" nodeType="withEffect">
                                  <p:stCondLst>
                                    <p:cond delay="0"/>
                                  </p:stCondLst>
                                  <p:childTnLst>
                                    <p:animRot by="-21600000">
                                      <p:cBhvr>
                                        <p:cTn id="446" dur="3000" fill="hold"/>
                                        <p:tgtEl>
                                          <p:spTgt spid="28"/>
                                        </p:tgtEl>
                                        <p:attrNameLst>
                                          <p:attrName>r</p:attrName>
                                        </p:attrNameLst>
                                      </p:cBhvr>
                                    </p:animRot>
                                  </p:childTnLst>
                                </p:cTn>
                              </p:par>
                              <p:par>
                                <p:cTn id="447" presetID="8" presetClass="emph" presetSubtype="0" fill="hold" nodeType="withEffect">
                                  <p:stCondLst>
                                    <p:cond delay="0"/>
                                  </p:stCondLst>
                                  <p:childTnLst>
                                    <p:animRot by="-21600000">
                                      <p:cBhvr>
                                        <p:cTn id="448" dur="3000" fill="hold"/>
                                        <p:tgtEl>
                                          <p:spTgt spid="29"/>
                                        </p:tgtEl>
                                        <p:attrNameLst>
                                          <p:attrName>r</p:attrName>
                                        </p:attrNameLst>
                                      </p:cBhvr>
                                    </p:animRot>
                                  </p:childTnLst>
                                </p:cTn>
                              </p:par>
                              <p:par>
                                <p:cTn id="449" presetID="8" presetClass="emph" presetSubtype="0" fill="hold" nodeType="withEffect">
                                  <p:stCondLst>
                                    <p:cond delay="0"/>
                                  </p:stCondLst>
                                  <p:childTnLst>
                                    <p:animRot by="-21600000">
                                      <p:cBhvr>
                                        <p:cTn id="450" dur="3000" fill="hold"/>
                                        <p:tgtEl>
                                          <p:spTgt spid="30"/>
                                        </p:tgtEl>
                                        <p:attrNameLst>
                                          <p:attrName>r</p:attrName>
                                        </p:attrNameLst>
                                      </p:cBhvr>
                                    </p:animRot>
                                  </p:childTnLst>
                                </p:cTn>
                              </p:par>
                              <p:par>
                                <p:cTn id="451" presetID="8" presetClass="emph" presetSubtype="0" fill="hold" nodeType="withEffect">
                                  <p:stCondLst>
                                    <p:cond delay="0"/>
                                  </p:stCondLst>
                                  <p:childTnLst>
                                    <p:animRot by="-21600000">
                                      <p:cBhvr>
                                        <p:cTn id="452" dur="3000" fill="hold"/>
                                        <p:tgtEl>
                                          <p:spTgt spid="31"/>
                                        </p:tgtEl>
                                        <p:attrNameLst>
                                          <p:attrName>r</p:attrName>
                                        </p:attrNameLst>
                                      </p:cBhvr>
                                    </p:animRot>
                                  </p:childTnLst>
                                </p:cTn>
                              </p:par>
                              <p:par>
                                <p:cTn id="453" presetID="8" presetClass="emph" presetSubtype="0" fill="hold" nodeType="withEffect">
                                  <p:stCondLst>
                                    <p:cond delay="0"/>
                                  </p:stCondLst>
                                  <p:childTnLst>
                                    <p:animRot by="-21600000">
                                      <p:cBhvr>
                                        <p:cTn id="454" dur="3000" fill="hold"/>
                                        <p:tgtEl>
                                          <p:spTgt spid="32"/>
                                        </p:tgtEl>
                                        <p:attrNameLst>
                                          <p:attrName>r</p:attrName>
                                        </p:attrNameLst>
                                      </p:cBhvr>
                                    </p:animRot>
                                  </p:childTnLst>
                                </p:cTn>
                              </p:par>
                              <p:par>
                                <p:cTn id="455" presetID="8" presetClass="emph" presetSubtype="0" fill="hold" nodeType="withEffect">
                                  <p:stCondLst>
                                    <p:cond delay="0"/>
                                  </p:stCondLst>
                                  <p:childTnLst>
                                    <p:animRot by="-21600000">
                                      <p:cBhvr>
                                        <p:cTn id="456" dur="3000" fill="hold"/>
                                        <p:tgtEl>
                                          <p:spTgt spid="33"/>
                                        </p:tgtEl>
                                        <p:attrNameLst>
                                          <p:attrName>r</p:attrName>
                                        </p:attrNameLst>
                                      </p:cBhvr>
                                    </p:animRot>
                                  </p:childTnLst>
                                </p:cTn>
                              </p:par>
                              <p:par>
                                <p:cTn id="457" presetID="23" presetClass="entr" presetSubtype="288" fill="hold" nodeType="withEffect">
                                  <p:stCondLst>
                                    <p:cond delay="0"/>
                                  </p:stCondLst>
                                  <p:childTnLst>
                                    <p:set>
                                      <p:cBhvr>
                                        <p:cTn id="458" dur="1" fill="hold">
                                          <p:stCondLst>
                                            <p:cond delay="0"/>
                                          </p:stCondLst>
                                        </p:cTn>
                                        <p:tgtEl>
                                          <p:spTgt spid="4"/>
                                        </p:tgtEl>
                                        <p:attrNameLst>
                                          <p:attrName>style.visibility</p:attrName>
                                        </p:attrNameLst>
                                      </p:cBhvr>
                                      <p:to>
                                        <p:strVal val="visible"/>
                                      </p:to>
                                    </p:set>
                                    <p:anim calcmode="lin" valueType="num">
                                      <p:cBhvr>
                                        <p:cTn id="459" dur="3000" fill="hold"/>
                                        <p:tgtEl>
                                          <p:spTgt spid="4"/>
                                        </p:tgtEl>
                                        <p:attrNameLst>
                                          <p:attrName>ppt_w</p:attrName>
                                        </p:attrNameLst>
                                      </p:cBhvr>
                                      <p:tavLst>
                                        <p:tav tm="0">
                                          <p:val>
                                            <p:strVal val="4/3*#ppt_w"/>
                                          </p:val>
                                        </p:tav>
                                        <p:tav tm="100000">
                                          <p:val>
                                            <p:strVal val="#ppt_w"/>
                                          </p:val>
                                        </p:tav>
                                      </p:tavLst>
                                    </p:anim>
                                    <p:anim calcmode="lin" valueType="num">
                                      <p:cBhvr>
                                        <p:cTn id="460" dur="3000" fill="hold"/>
                                        <p:tgtEl>
                                          <p:spTgt spid="4"/>
                                        </p:tgtEl>
                                        <p:attrNameLst>
                                          <p:attrName>ppt_h</p:attrName>
                                        </p:attrNameLst>
                                      </p:cBhvr>
                                      <p:tavLst>
                                        <p:tav tm="0">
                                          <p:val>
                                            <p:strVal val="4/3*#ppt_h"/>
                                          </p:val>
                                        </p:tav>
                                        <p:tav tm="100000">
                                          <p:val>
                                            <p:strVal val="#ppt_h"/>
                                          </p:val>
                                        </p:tav>
                                      </p:tavLst>
                                    </p:anim>
                                  </p:childTnLst>
                                </p:cTn>
                              </p:par>
                              <p:par>
                                <p:cTn id="461" presetID="21" presetClass="entr" presetSubtype="8" fill="hold" nodeType="withEffect">
                                  <p:stCondLst>
                                    <p:cond delay="0"/>
                                  </p:stCondLst>
                                  <p:childTnLst>
                                    <p:set>
                                      <p:cBhvr>
                                        <p:cTn id="462" dur="1" fill="hold">
                                          <p:stCondLst>
                                            <p:cond delay="0"/>
                                          </p:stCondLst>
                                        </p:cTn>
                                        <p:tgtEl>
                                          <p:spTgt spid="4"/>
                                        </p:tgtEl>
                                        <p:attrNameLst>
                                          <p:attrName>style.visibility</p:attrName>
                                        </p:attrNameLst>
                                      </p:cBhvr>
                                      <p:to>
                                        <p:strVal val="visible"/>
                                      </p:to>
                                    </p:set>
                                    <p:animEffect transition="in" filter="wheel(8)">
                                      <p:cBhvr>
                                        <p:cTn id="4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6 Marcador de contenido" descr="si_halo_by_luisbc-d5zp3o6.gif"/>
          <p:cNvPicPr>
            <a:picLocks noChangeAspect="1"/>
          </p:cNvPicPr>
          <p:nvPr/>
        </p:nvPicPr>
        <p:blipFill>
          <a:blip r:embed="rId2">
            <a:lum contrast="10000"/>
          </a:blip>
          <a:stretch>
            <a:fillRect/>
          </a:stretch>
        </p:blipFill>
        <p:spPr>
          <a:xfrm>
            <a:off x="5488077" y="2714621"/>
            <a:ext cx="3655923" cy="4143380"/>
          </a:xfrm>
          <a:prstGeom prst="rect">
            <a:avLst/>
          </a:prstGeom>
        </p:spPr>
      </p:pic>
      <p:sp>
        <p:nvSpPr>
          <p:cNvPr id="5" name="4 CuadroTexto"/>
          <p:cNvSpPr txBox="1"/>
          <p:nvPr/>
        </p:nvSpPr>
        <p:spPr>
          <a:xfrm>
            <a:off x="214282" y="285728"/>
            <a:ext cx="5643602" cy="5632311"/>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Script MT Bold" pitchFamily="66" charset="0"/>
              </a:rPr>
              <a:t>Sólo tienen entre 1.000 y 1.500 funciones en su cuerpo, esto hace que del colibrí la especie de ave con menos funciones y, es la razón por la que, a menudo, pueden ralentizar su metabolismo mientras el sol se pone. No sólo esta característica les sirve para ayudarles a conservar la energía, sino que también les permite sobrevivir cuando se pone el sol y las temperaturas comienzan a descender.</a:t>
            </a:r>
          </a:p>
          <a:p>
            <a:r>
              <a:rPr lang="es-ES" sz="2000" b="1" dirty="0" smtClean="0">
                <a:effectLst>
                  <a:outerShdw blurRad="38100" dist="38100" dir="2700000" algn="tl">
                    <a:srgbClr val="000000">
                      <a:alpha val="43137"/>
                    </a:srgbClr>
                  </a:outerShdw>
                </a:effectLst>
                <a:latin typeface="Script MT Bold" pitchFamily="66" charset="0"/>
              </a:rPr>
              <a:t>Otro hecho interesante sobre los cuerpos de los colibríes es que no son capaces de caminar, y usan sus patas para posarse solamente. Es por eso que a menudo son vistos sobrevolando cuando quieren permanecer en un lugar determinado, en lugar de utilizar sus patas.</a:t>
            </a:r>
          </a:p>
          <a:p>
            <a:r>
              <a:rPr lang="es-ES" sz="2000" b="1" dirty="0" smtClean="0">
                <a:effectLst>
                  <a:outerShdw blurRad="38100" dist="38100" dir="2700000" algn="tl">
                    <a:srgbClr val="000000">
                      <a:alpha val="43137"/>
                    </a:srgbClr>
                  </a:outerShdw>
                </a:effectLst>
                <a:latin typeface="Script MT Bold" pitchFamily="66" charset="0"/>
              </a:rPr>
              <a:t>Los estudios demuestran que, como especie, el colibrí tiene el tamaño del cerebro más grande entre todas las aves, en comparación con su tamaño corporal en general. Estudios adicionales han demostrado que son muy inteligentes y tienen una excelente memoria</a:t>
            </a:r>
            <a:endParaRPr lang="es-ES" sz="2000" b="1" dirty="0">
              <a:effectLst>
                <a:outerShdw blurRad="38100" dist="38100" dir="2700000" algn="tl">
                  <a:srgbClr val="000000">
                    <a:alpha val="43137"/>
                  </a:srgbClr>
                </a:outerShdw>
              </a:effectLst>
              <a:latin typeface="Script MT Bold" pitchFamily="66" charset="0"/>
            </a:endParaRPr>
          </a:p>
        </p:txBody>
      </p:sp>
      <p:sp>
        <p:nvSpPr>
          <p:cNvPr id="6" name="5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8F711D"/>
              </a:gs>
              <a:gs pos="50000">
                <a:srgbClr val="684D00">
                  <a:shade val="67500"/>
                  <a:satMod val="115000"/>
                </a:srgbClr>
              </a:gs>
              <a:gs pos="100000">
                <a:srgbClr val="684D00">
                  <a:shade val="100000"/>
                  <a:satMod val="115000"/>
                </a:srgbClr>
              </a:gs>
            </a:gsLst>
            <a:lin ang="16200000" scaled="1"/>
            <a:tileRect/>
          </a:gradFill>
        </p:spPr>
        <p:txBody>
          <a:bodyPr/>
          <a:lstStyle/>
          <a:p>
            <a:endParaRPr lang="es-ES" dirty="0"/>
          </a:p>
        </p:txBody>
      </p:sp>
      <p:pic>
        <p:nvPicPr>
          <p:cNvPr id="4" name="3 Imagen" descr="0(2).jpg"/>
          <p:cNvPicPr>
            <a:picLocks noChangeAspect="1"/>
          </p:cNvPicPr>
          <p:nvPr/>
        </p:nvPicPr>
        <p:blipFill>
          <a:blip r:embed="rId2"/>
          <a:stretch>
            <a:fillRect/>
          </a:stretch>
        </p:blipFill>
        <p:spPr>
          <a:xfrm>
            <a:off x="-8930" y="0"/>
            <a:ext cx="9152930" cy="6858000"/>
          </a:xfrm>
          <a:prstGeom prst="rect">
            <a:avLst/>
          </a:prstGeom>
        </p:spPr>
      </p:pic>
      <p:pic>
        <p:nvPicPr>
          <p:cNvPr id="7" name="6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3786880" flipH="1">
            <a:off x="4083518" y="937"/>
            <a:ext cx="1553958" cy="924086"/>
          </a:xfrm>
          <a:prstGeom prst="rect">
            <a:avLst/>
          </a:prstGeom>
          <a:effectLst>
            <a:reflection blurRad="6350" stA="50000" endA="300" endPos="90000" dir="5400000" sy="-100000" algn="bl" rotWithShape="0"/>
          </a:effectLst>
        </p:spPr>
      </p:pic>
      <p:pic>
        <p:nvPicPr>
          <p:cNvPr id="10" name="9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8442674" flipH="1" flipV="1">
            <a:off x="-240507" y="5444958"/>
            <a:ext cx="1481160" cy="1026143"/>
          </a:xfrm>
          <a:prstGeom prst="rect">
            <a:avLst/>
          </a:prstGeom>
          <a:effectLst>
            <a:reflection blurRad="6350" stA="50000" endA="300" endPos="90000" dir="5400000" sy="-100000" algn="bl" rotWithShape="0"/>
          </a:effectLst>
        </p:spPr>
      </p:pic>
      <p:pic>
        <p:nvPicPr>
          <p:cNvPr id="11" name="10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8442674" flipH="1" flipV="1">
            <a:off x="3474269" y="101124"/>
            <a:ext cx="1481160" cy="1026143"/>
          </a:xfrm>
          <a:prstGeom prst="rect">
            <a:avLst/>
          </a:prstGeom>
          <a:effectLst>
            <a:reflection blurRad="6350" stA="50000" endA="300" endPos="90000" dir="5400000" sy="-100000" algn="bl" rotWithShape="0"/>
          </a:effectLst>
        </p:spPr>
      </p:pic>
      <p:pic>
        <p:nvPicPr>
          <p:cNvPr id="12" name="11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8442674" flipH="1" flipV="1">
            <a:off x="3028504" y="543768"/>
            <a:ext cx="1481160" cy="1026143"/>
          </a:xfrm>
          <a:prstGeom prst="rect">
            <a:avLst/>
          </a:prstGeom>
          <a:effectLst>
            <a:reflection blurRad="6350" stA="50000" endA="300" endPos="90000" dir="5400000" sy="-100000" algn="bl" rotWithShape="0"/>
          </a:effectLst>
        </p:spPr>
      </p:pic>
      <p:pic>
        <p:nvPicPr>
          <p:cNvPr id="13" name="12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8442674" flipH="1" flipV="1">
            <a:off x="2715617" y="1062779"/>
            <a:ext cx="1481160" cy="1026143"/>
          </a:xfrm>
          <a:prstGeom prst="rect">
            <a:avLst/>
          </a:prstGeom>
          <a:effectLst>
            <a:reflection blurRad="6350" stA="50000" endA="300" endPos="90000" dir="5400000" sy="-100000" algn="bl" rotWithShape="0"/>
          </a:effectLst>
        </p:spPr>
      </p:pic>
      <p:pic>
        <p:nvPicPr>
          <p:cNvPr id="14" name="13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8442674" flipH="1" flipV="1">
            <a:off x="2457000" y="1472461"/>
            <a:ext cx="1481160" cy="1026143"/>
          </a:xfrm>
          <a:prstGeom prst="rect">
            <a:avLst/>
          </a:prstGeom>
          <a:effectLst>
            <a:reflection blurRad="6350" stA="50000" endA="300" endPos="90000" dir="5400000" sy="-100000" algn="bl" rotWithShape="0"/>
          </a:effectLst>
        </p:spPr>
      </p:pic>
      <p:pic>
        <p:nvPicPr>
          <p:cNvPr id="15" name="14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8442674" flipH="1" flipV="1">
            <a:off x="2144113" y="1991472"/>
            <a:ext cx="1481160" cy="1026143"/>
          </a:xfrm>
          <a:prstGeom prst="rect">
            <a:avLst/>
          </a:prstGeom>
          <a:effectLst>
            <a:reflection blurRad="6350" stA="50000" endA="300" endPos="90000" dir="5400000" sy="-100000" algn="bl" rotWithShape="0"/>
          </a:effectLst>
        </p:spPr>
      </p:pic>
      <p:pic>
        <p:nvPicPr>
          <p:cNvPr id="16" name="15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8442674" flipH="1" flipV="1">
            <a:off x="1742620" y="2472593"/>
            <a:ext cx="1481160" cy="1026143"/>
          </a:xfrm>
          <a:prstGeom prst="rect">
            <a:avLst/>
          </a:prstGeom>
          <a:effectLst>
            <a:reflection blurRad="6350" stA="50000" endA="300" endPos="90000" dir="5400000" sy="-100000" algn="bl" rotWithShape="0"/>
          </a:effectLst>
        </p:spPr>
      </p:pic>
      <p:pic>
        <p:nvPicPr>
          <p:cNvPr id="17" name="16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8442674" flipH="1" flipV="1">
            <a:off x="1429733" y="2991604"/>
            <a:ext cx="1481160" cy="1026143"/>
          </a:xfrm>
          <a:prstGeom prst="rect">
            <a:avLst/>
          </a:prstGeom>
          <a:effectLst>
            <a:reflection blurRad="6350" stA="50000" endA="300" endPos="90000" dir="5400000" sy="-100000" algn="bl" rotWithShape="0"/>
          </a:effectLst>
        </p:spPr>
      </p:pic>
      <p:pic>
        <p:nvPicPr>
          <p:cNvPr id="18" name="17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8442674" flipH="1" flipV="1">
            <a:off x="1143981" y="3387271"/>
            <a:ext cx="1481160" cy="1026143"/>
          </a:xfrm>
          <a:prstGeom prst="rect">
            <a:avLst/>
          </a:prstGeom>
          <a:effectLst>
            <a:reflection blurRad="6350" stA="50000" endA="300" endPos="90000" dir="5400000" sy="-100000" algn="bl" rotWithShape="0"/>
          </a:effectLst>
        </p:spPr>
      </p:pic>
      <p:pic>
        <p:nvPicPr>
          <p:cNvPr id="19" name="18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8442674" flipH="1" flipV="1">
            <a:off x="831094" y="3906282"/>
            <a:ext cx="1481160" cy="1026143"/>
          </a:xfrm>
          <a:prstGeom prst="rect">
            <a:avLst/>
          </a:prstGeom>
          <a:effectLst>
            <a:reflection blurRad="6350" stA="50000" endA="300" endPos="90000" dir="5400000" sy="-100000" algn="bl" rotWithShape="0"/>
          </a:effectLst>
        </p:spPr>
      </p:pic>
      <p:pic>
        <p:nvPicPr>
          <p:cNvPr id="20" name="19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8442674" flipH="1" flipV="1">
            <a:off x="429601" y="4387403"/>
            <a:ext cx="1481160" cy="1026143"/>
          </a:xfrm>
          <a:prstGeom prst="rect">
            <a:avLst/>
          </a:prstGeom>
          <a:effectLst>
            <a:reflection blurRad="6350" stA="50000" endA="300" endPos="90000" dir="5400000" sy="-100000" algn="bl" rotWithShape="0"/>
          </a:effectLst>
        </p:spPr>
      </p:pic>
      <p:pic>
        <p:nvPicPr>
          <p:cNvPr id="21" name="20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8442674" flipH="1" flipV="1">
            <a:off x="116714" y="4906414"/>
            <a:ext cx="1481160" cy="1026143"/>
          </a:xfrm>
          <a:prstGeom prst="rect">
            <a:avLst/>
          </a:prstGeom>
          <a:effectLst>
            <a:reflection blurRad="6350" stA="50000" endA="300" endPos="90000" dir="5400000" sy="-100000" algn="bl" rotWithShape="0"/>
          </a:effectLst>
        </p:spPr>
      </p:pic>
      <p:pic>
        <p:nvPicPr>
          <p:cNvPr id="22" name="21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3786880" flipH="1">
            <a:off x="4440677" y="501003"/>
            <a:ext cx="1553958" cy="924086"/>
          </a:xfrm>
          <a:prstGeom prst="rect">
            <a:avLst/>
          </a:prstGeom>
          <a:effectLst>
            <a:reflection blurRad="6350" stA="50000" endA="300" endPos="90000" dir="5400000" sy="-100000" algn="bl" rotWithShape="0"/>
          </a:effectLst>
        </p:spPr>
      </p:pic>
      <p:pic>
        <p:nvPicPr>
          <p:cNvPr id="23" name="22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3786880" flipH="1">
            <a:off x="4869338" y="1072508"/>
            <a:ext cx="1553958" cy="924086"/>
          </a:xfrm>
          <a:prstGeom prst="rect">
            <a:avLst/>
          </a:prstGeom>
          <a:effectLst>
            <a:reflection blurRad="6350" stA="50000" endA="300" endPos="90000" dir="5400000" sy="-100000" algn="bl" rotWithShape="0"/>
          </a:effectLst>
        </p:spPr>
      </p:pic>
      <p:pic>
        <p:nvPicPr>
          <p:cNvPr id="24" name="23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3786880" flipH="1">
            <a:off x="5226496" y="1644012"/>
            <a:ext cx="1553958" cy="924086"/>
          </a:xfrm>
          <a:prstGeom prst="rect">
            <a:avLst/>
          </a:prstGeom>
          <a:effectLst>
            <a:reflection blurRad="6350" stA="50000" endA="300" endPos="90000" dir="5400000" sy="-100000" algn="bl" rotWithShape="0"/>
          </a:effectLst>
        </p:spPr>
      </p:pic>
      <p:pic>
        <p:nvPicPr>
          <p:cNvPr id="25" name="24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3786880" flipH="1">
            <a:off x="5655155" y="2286952"/>
            <a:ext cx="1553958" cy="924086"/>
          </a:xfrm>
          <a:prstGeom prst="rect">
            <a:avLst/>
          </a:prstGeom>
          <a:effectLst>
            <a:reflection blurRad="6350" stA="50000" endA="300" endPos="90000" dir="5400000" sy="-100000" algn="bl" rotWithShape="0"/>
          </a:effectLst>
        </p:spPr>
      </p:pic>
      <p:pic>
        <p:nvPicPr>
          <p:cNvPr id="26" name="25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3786880" flipH="1">
            <a:off x="6012313" y="2858456"/>
            <a:ext cx="1553958" cy="924086"/>
          </a:xfrm>
          <a:prstGeom prst="rect">
            <a:avLst/>
          </a:prstGeom>
          <a:effectLst>
            <a:reflection blurRad="6350" stA="50000" endA="300" endPos="90000" dir="5400000" sy="-100000" algn="bl" rotWithShape="0"/>
          </a:effectLst>
        </p:spPr>
      </p:pic>
      <p:pic>
        <p:nvPicPr>
          <p:cNvPr id="27" name="26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3786880" flipH="1">
            <a:off x="6435481" y="3429965"/>
            <a:ext cx="1553958" cy="924086"/>
          </a:xfrm>
          <a:prstGeom prst="rect">
            <a:avLst/>
          </a:prstGeom>
          <a:effectLst>
            <a:reflection blurRad="6350" stA="50000" endA="300" endPos="90000" dir="5400000" sy="-100000" algn="bl" rotWithShape="0"/>
          </a:effectLst>
        </p:spPr>
      </p:pic>
      <p:pic>
        <p:nvPicPr>
          <p:cNvPr id="28" name="27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3786880" flipH="1">
            <a:off x="6792671" y="3930031"/>
            <a:ext cx="1553958" cy="924086"/>
          </a:xfrm>
          <a:prstGeom prst="rect">
            <a:avLst/>
          </a:prstGeom>
          <a:effectLst>
            <a:reflection blurRad="6350" stA="50000" endA="300" endPos="90000" dir="5400000" sy="-100000" algn="bl" rotWithShape="0"/>
          </a:effectLst>
        </p:spPr>
      </p:pic>
      <p:pic>
        <p:nvPicPr>
          <p:cNvPr id="29" name="28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3786880" flipH="1">
            <a:off x="7149861" y="4501532"/>
            <a:ext cx="1553958" cy="924086"/>
          </a:xfrm>
          <a:prstGeom prst="rect">
            <a:avLst/>
          </a:prstGeom>
          <a:effectLst>
            <a:reflection blurRad="6350" stA="50000" endA="300" endPos="90000" dir="5400000" sy="-100000" algn="bl" rotWithShape="0"/>
          </a:effectLst>
        </p:spPr>
      </p:pic>
      <p:pic>
        <p:nvPicPr>
          <p:cNvPr id="30" name="29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3786880" flipH="1">
            <a:off x="7512511" y="5073038"/>
            <a:ext cx="1553958" cy="924086"/>
          </a:xfrm>
          <a:prstGeom prst="rect">
            <a:avLst/>
          </a:prstGeom>
          <a:effectLst>
            <a:reflection blurRad="6350" stA="50000" endA="300" endPos="90000" dir="5400000" sy="-100000" algn="bl" rotWithShape="0"/>
          </a:effectLst>
        </p:spPr>
      </p:pic>
      <p:pic>
        <p:nvPicPr>
          <p:cNvPr id="31" name="30 Imagen" descr="Imagen6.png"/>
          <p:cNvPicPr>
            <a:picLocks noChangeAspect="1"/>
          </p:cNvPicPr>
          <p:nvPr/>
        </p:nvPicPr>
        <p:blipFill>
          <a:blip r:embed="rId3">
            <a:duotone>
              <a:prstClr val="black"/>
              <a:srgbClr val="926C00">
                <a:tint val="45000"/>
                <a:satMod val="400000"/>
              </a:srgbClr>
            </a:duotone>
            <a:lum contrast="40000"/>
          </a:blip>
          <a:stretch>
            <a:fillRect/>
          </a:stretch>
        </p:blipFill>
        <p:spPr>
          <a:xfrm rot="13786880" flipH="1">
            <a:off x="7935679" y="5504323"/>
            <a:ext cx="1553958" cy="924086"/>
          </a:xfrm>
          <a:prstGeom prst="rect">
            <a:avLst/>
          </a:prstGeom>
          <a:effectLst>
            <a:reflection blurRad="6350" stA="50000" endA="300" endPos="90000" dir="5400000" sy="-100000" algn="bl" rotWithShape="0"/>
          </a:effectLst>
        </p:spPr>
      </p:pic>
      <p:pic>
        <p:nvPicPr>
          <p:cNvPr id="51202" name="Picture 2" descr="http://3.bp.blogspot.com/-1cYSic5JK4c/UJANC2JrpdI/AAAAAAAASbU/Ur-ohrOkGYA/s400/rosas3.png"/>
          <p:cNvPicPr>
            <a:picLocks noChangeAspect="1" noChangeArrowheads="1"/>
          </p:cNvPicPr>
          <p:nvPr/>
        </p:nvPicPr>
        <p:blipFill>
          <a:blip r:embed="rId4"/>
          <a:srcRect/>
          <a:stretch>
            <a:fillRect/>
          </a:stretch>
        </p:blipFill>
        <p:spPr bwMode="auto">
          <a:xfrm>
            <a:off x="-285784" y="357166"/>
            <a:ext cx="3224178" cy="3267053"/>
          </a:xfrm>
          <a:prstGeom prst="rect">
            <a:avLst/>
          </a:prstGeom>
          <a:noFill/>
        </p:spPr>
      </p:pic>
      <p:sp>
        <p:nvSpPr>
          <p:cNvPr id="32" name="31 Rectángulo"/>
          <p:cNvSpPr/>
          <p:nvPr/>
        </p:nvSpPr>
        <p:spPr>
          <a:xfrm>
            <a:off x="-428660" y="-285776"/>
            <a:ext cx="9572660" cy="7143776"/>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2" presetClass="entr" presetSubtype="3"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3000" fill="hold"/>
                                        <p:tgtEl>
                                          <p:spTgt spid="10"/>
                                        </p:tgtEl>
                                        <p:attrNameLst>
                                          <p:attrName>ppt_x</p:attrName>
                                        </p:attrNameLst>
                                      </p:cBhvr>
                                      <p:tavLst>
                                        <p:tav tm="0">
                                          <p:val>
                                            <p:strVal val="1+#ppt_w/2"/>
                                          </p:val>
                                        </p:tav>
                                        <p:tav tm="100000">
                                          <p:val>
                                            <p:strVal val="#ppt_x"/>
                                          </p:val>
                                        </p:tav>
                                      </p:tavLst>
                                    </p:anim>
                                    <p:anim calcmode="lin" valueType="num">
                                      <p:cBhvr additive="base">
                                        <p:cTn id="11" dur="3000" fill="hold"/>
                                        <p:tgtEl>
                                          <p:spTgt spid="10"/>
                                        </p:tgtEl>
                                        <p:attrNameLst>
                                          <p:attrName>ppt_y</p:attrName>
                                        </p:attrNameLst>
                                      </p:cBhvr>
                                      <p:tavLst>
                                        <p:tav tm="0">
                                          <p:val>
                                            <p:strVal val="0-#ppt_h/2"/>
                                          </p:val>
                                        </p:tav>
                                        <p:tav tm="100000">
                                          <p:val>
                                            <p:strVal val="#ppt_y"/>
                                          </p:val>
                                        </p:tav>
                                      </p:tavLst>
                                    </p:anim>
                                  </p:childTnLst>
                                </p:cTn>
                              </p:par>
                              <p:par>
                                <p:cTn id="12" presetID="2" presetClass="entr" presetSubtype="3"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1+#ppt_w/2"/>
                                          </p:val>
                                        </p:tav>
                                        <p:tav tm="100000">
                                          <p:val>
                                            <p:strVal val="#ppt_x"/>
                                          </p:val>
                                        </p:tav>
                                      </p:tavLst>
                                    </p:anim>
                                    <p:anim calcmode="lin" valueType="num">
                                      <p:cBhvr additive="base">
                                        <p:cTn id="15" dur="3000" fill="hold"/>
                                        <p:tgtEl>
                                          <p:spTgt spid="11"/>
                                        </p:tgtEl>
                                        <p:attrNameLst>
                                          <p:attrName>ppt_y</p:attrName>
                                        </p:attrNameLst>
                                      </p:cBhvr>
                                      <p:tavLst>
                                        <p:tav tm="0">
                                          <p:val>
                                            <p:strVal val="0-#ppt_h/2"/>
                                          </p:val>
                                        </p:tav>
                                        <p:tav tm="100000">
                                          <p:val>
                                            <p:strVal val="#ppt_y"/>
                                          </p:val>
                                        </p:tav>
                                      </p:tavLst>
                                    </p:anim>
                                  </p:childTnLst>
                                </p:cTn>
                              </p:par>
                              <p:par>
                                <p:cTn id="16" presetID="2" presetClass="entr" presetSubtype="3"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1+#ppt_w/2"/>
                                          </p:val>
                                        </p:tav>
                                        <p:tav tm="100000">
                                          <p:val>
                                            <p:strVal val="#ppt_x"/>
                                          </p:val>
                                        </p:tav>
                                      </p:tavLst>
                                    </p:anim>
                                    <p:anim calcmode="lin" valueType="num">
                                      <p:cBhvr additive="base">
                                        <p:cTn id="19" dur="3000" fill="hold"/>
                                        <p:tgtEl>
                                          <p:spTgt spid="12"/>
                                        </p:tgtEl>
                                        <p:attrNameLst>
                                          <p:attrName>ppt_y</p:attrName>
                                        </p:attrNameLst>
                                      </p:cBhvr>
                                      <p:tavLst>
                                        <p:tav tm="0">
                                          <p:val>
                                            <p:strVal val="0-#ppt_h/2"/>
                                          </p:val>
                                        </p:tav>
                                        <p:tav tm="100000">
                                          <p:val>
                                            <p:strVal val="#ppt_y"/>
                                          </p:val>
                                        </p:tav>
                                      </p:tavLst>
                                    </p:anim>
                                  </p:childTnLst>
                                </p:cTn>
                              </p:par>
                              <p:par>
                                <p:cTn id="20" presetID="2" presetClass="entr" presetSubtype="3"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1+#ppt_w/2"/>
                                          </p:val>
                                        </p:tav>
                                        <p:tav tm="100000">
                                          <p:val>
                                            <p:strVal val="#ppt_x"/>
                                          </p:val>
                                        </p:tav>
                                      </p:tavLst>
                                    </p:anim>
                                    <p:anim calcmode="lin" valueType="num">
                                      <p:cBhvr additive="base">
                                        <p:cTn id="23" dur="3000" fill="hold"/>
                                        <p:tgtEl>
                                          <p:spTgt spid="13"/>
                                        </p:tgtEl>
                                        <p:attrNameLst>
                                          <p:attrName>ppt_y</p:attrName>
                                        </p:attrNameLst>
                                      </p:cBhvr>
                                      <p:tavLst>
                                        <p:tav tm="0">
                                          <p:val>
                                            <p:strVal val="0-#ppt_h/2"/>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1+#ppt_w/2"/>
                                          </p:val>
                                        </p:tav>
                                        <p:tav tm="100000">
                                          <p:val>
                                            <p:strVal val="#ppt_x"/>
                                          </p:val>
                                        </p:tav>
                                      </p:tavLst>
                                    </p:anim>
                                    <p:anim calcmode="lin" valueType="num">
                                      <p:cBhvr additive="base">
                                        <p:cTn id="35" dur="30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1+#ppt_w/2"/>
                                          </p:val>
                                        </p:tav>
                                        <p:tav tm="100000">
                                          <p:val>
                                            <p:strVal val="#ppt_x"/>
                                          </p:val>
                                        </p:tav>
                                      </p:tavLst>
                                    </p:anim>
                                    <p:anim calcmode="lin" valueType="num">
                                      <p:cBhvr additive="base">
                                        <p:cTn id="43" dur="3000" fill="hold"/>
                                        <p:tgtEl>
                                          <p:spTgt spid="18"/>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1+#ppt_w/2"/>
                                          </p:val>
                                        </p:tav>
                                        <p:tav tm="100000">
                                          <p:val>
                                            <p:strVal val="#ppt_x"/>
                                          </p:val>
                                        </p:tav>
                                      </p:tavLst>
                                    </p:anim>
                                    <p:anim calcmode="lin" valueType="num">
                                      <p:cBhvr additive="base">
                                        <p:cTn id="47" dur="3000" fill="hold"/>
                                        <p:tgtEl>
                                          <p:spTgt spid="19"/>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1+#ppt_w/2"/>
                                          </p:val>
                                        </p:tav>
                                        <p:tav tm="100000">
                                          <p:val>
                                            <p:strVal val="#ppt_x"/>
                                          </p:val>
                                        </p:tav>
                                      </p:tavLst>
                                    </p:anim>
                                    <p:anim calcmode="lin" valueType="num">
                                      <p:cBhvr additive="base">
                                        <p:cTn id="51" dur="3000" fill="hold"/>
                                        <p:tgtEl>
                                          <p:spTgt spid="20"/>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1+#ppt_w/2"/>
                                          </p:val>
                                        </p:tav>
                                        <p:tav tm="100000">
                                          <p:val>
                                            <p:strVal val="#ppt_x"/>
                                          </p:val>
                                        </p:tav>
                                      </p:tavLst>
                                    </p:anim>
                                    <p:anim calcmode="lin" valueType="num">
                                      <p:cBhvr additive="base">
                                        <p:cTn id="55" dur="3000" fill="hold"/>
                                        <p:tgtEl>
                                          <p:spTgt spid="21"/>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3000" fill="hold"/>
                                        <p:tgtEl>
                                          <p:spTgt spid="7"/>
                                        </p:tgtEl>
                                        <p:attrNameLst>
                                          <p:attrName>ppt_x</p:attrName>
                                        </p:attrNameLst>
                                      </p:cBhvr>
                                      <p:tavLst>
                                        <p:tav tm="0">
                                          <p:val>
                                            <p:strVal val="0-#ppt_w/2"/>
                                          </p:val>
                                        </p:tav>
                                        <p:tav tm="100000">
                                          <p:val>
                                            <p:strVal val="#ppt_x"/>
                                          </p:val>
                                        </p:tav>
                                      </p:tavLst>
                                    </p:anim>
                                    <p:anim calcmode="lin" valueType="num">
                                      <p:cBhvr additive="base">
                                        <p:cTn id="59" dur="3000" fill="hold"/>
                                        <p:tgtEl>
                                          <p:spTgt spid="7"/>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0-#ppt_w/2"/>
                                          </p:val>
                                        </p:tav>
                                        <p:tav tm="100000">
                                          <p:val>
                                            <p:strVal val="#ppt_x"/>
                                          </p:val>
                                        </p:tav>
                                      </p:tavLst>
                                    </p:anim>
                                    <p:anim calcmode="lin" valueType="num">
                                      <p:cBhvr additive="base">
                                        <p:cTn id="63" dur="3000" fill="hold"/>
                                        <p:tgtEl>
                                          <p:spTgt spid="22"/>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3000" fill="hold"/>
                                        <p:tgtEl>
                                          <p:spTgt spid="23"/>
                                        </p:tgtEl>
                                        <p:attrNameLst>
                                          <p:attrName>ppt_x</p:attrName>
                                        </p:attrNameLst>
                                      </p:cBhvr>
                                      <p:tavLst>
                                        <p:tav tm="0">
                                          <p:val>
                                            <p:strVal val="0-#ppt_w/2"/>
                                          </p:val>
                                        </p:tav>
                                        <p:tav tm="100000">
                                          <p:val>
                                            <p:strVal val="#ppt_x"/>
                                          </p:val>
                                        </p:tav>
                                      </p:tavLst>
                                    </p:anim>
                                    <p:anim calcmode="lin" valueType="num">
                                      <p:cBhvr additive="base">
                                        <p:cTn id="67" dur="3000" fill="hold"/>
                                        <p:tgtEl>
                                          <p:spTgt spid="23"/>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3000" fill="hold"/>
                                        <p:tgtEl>
                                          <p:spTgt spid="24"/>
                                        </p:tgtEl>
                                        <p:attrNameLst>
                                          <p:attrName>ppt_x</p:attrName>
                                        </p:attrNameLst>
                                      </p:cBhvr>
                                      <p:tavLst>
                                        <p:tav tm="0">
                                          <p:val>
                                            <p:strVal val="0-#ppt_w/2"/>
                                          </p:val>
                                        </p:tav>
                                        <p:tav tm="100000">
                                          <p:val>
                                            <p:strVal val="#ppt_x"/>
                                          </p:val>
                                        </p:tav>
                                      </p:tavLst>
                                    </p:anim>
                                    <p:anim calcmode="lin" valueType="num">
                                      <p:cBhvr additive="base">
                                        <p:cTn id="71" dur="3000" fill="hold"/>
                                        <p:tgtEl>
                                          <p:spTgt spid="24"/>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additive="base">
                                        <p:cTn id="74" dur="3000" fill="hold"/>
                                        <p:tgtEl>
                                          <p:spTgt spid="25"/>
                                        </p:tgtEl>
                                        <p:attrNameLst>
                                          <p:attrName>ppt_x</p:attrName>
                                        </p:attrNameLst>
                                      </p:cBhvr>
                                      <p:tavLst>
                                        <p:tav tm="0">
                                          <p:val>
                                            <p:strVal val="0-#ppt_w/2"/>
                                          </p:val>
                                        </p:tav>
                                        <p:tav tm="100000">
                                          <p:val>
                                            <p:strVal val="#ppt_x"/>
                                          </p:val>
                                        </p:tav>
                                      </p:tavLst>
                                    </p:anim>
                                    <p:anim calcmode="lin" valueType="num">
                                      <p:cBhvr additive="base">
                                        <p:cTn id="75" dur="3000" fill="hold"/>
                                        <p:tgtEl>
                                          <p:spTgt spid="25"/>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26"/>
                                        </p:tgtEl>
                                        <p:attrNameLst>
                                          <p:attrName>style.visibility</p:attrName>
                                        </p:attrNameLst>
                                      </p:cBhvr>
                                      <p:to>
                                        <p:strVal val="visible"/>
                                      </p:to>
                                    </p:set>
                                    <p:anim calcmode="lin" valueType="num">
                                      <p:cBhvr additive="base">
                                        <p:cTn id="78" dur="3000" fill="hold"/>
                                        <p:tgtEl>
                                          <p:spTgt spid="26"/>
                                        </p:tgtEl>
                                        <p:attrNameLst>
                                          <p:attrName>ppt_x</p:attrName>
                                        </p:attrNameLst>
                                      </p:cBhvr>
                                      <p:tavLst>
                                        <p:tav tm="0">
                                          <p:val>
                                            <p:strVal val="0-#ppt_w/2"/>
                                          </p:val>
                                        </p:tav>
                                        <p:tav tm="100000">
                                          <p:val>
                                            <p:strVal val="#ppt_x"/>
                                          </p:val>
                                        </p:tav>
                                      </p:tavLst>
                                    </p:anim>
                                    <p:anim calcmode="lin" valueType="num">
                                      <p:cBhvr additive="base">
                                        <p:cTn id="79" dur="3000" fill="hold"/>
                                        <p:tgtEl>
                                          <p:spTgt spid="26"/>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additive="base">
                                        <p:cTn id="82" dur="3000" fill="hold"/>
                                        <p:tgtEl>
                                          <p:spTgt spid="27"/>
                                        </p:tgtEl>
                                        <p:attrNameLst>
                                          <p:attrName>ppt_x</p:attrName>
                                        </p:attrNameLst>
                                      </p:cBhvr>
                                      <p:tavLst>
                                        <p:tav tm="0">
                                          <p:val>
                                            <p:strVal val="0-#ppt_w/2"/>
                                          </p:val>
                                        </p:tav>
                                        <p:tav tm="100000">
                                          <p:val>
                                            <p:strVal val="#ppt_x"/>
                                          </p:val>
                                        </p:tav>
                                      </p:tavLst>
                                    </p:anim>
                                    <p:anim calcmode="lin" valueType="num">
                                      <p:cBhvr additive="base">
                                        <p:cTn id="83" dur="3000" fill="hold"/>
                                        <p:tgtEl>
                                          <p:spTgt spid="27"/>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28"/>
                                        </p:tgtEl>
                                        <p:attrNameLst>
                                          <p:attrName>style.visibility</p:attrName>
                                        </p:attrNameLst>
                                      </p:cBhvr>
                                      <p:to>
                                        <p:strVal val="visible"/>
                                      </p:to>
                                    </p:set>
                                    <p:anim calcmode="lin" valueType="num">
                                      <p:cBhvr additive="base">
                                        <p:cTn id="86" dur="3000" fill="hold"/>
                                        <p:tgtEl>
                                          <p:spTgt spid="28"/>
                                        </p:tgtEl>
                                        <p:attrNameLst>
                                          <p:attrName>ppt_x</p:attrName>
                                        </p:attrNameLst>
                                      </p:cBhvr>
                                      <p:tavLst>
                                        <p:tav tm="0">
                                          <p:val>
                                            <p:strVal val="0-#ppt_w/2"/>
                                          </p:val>
                                        </p:tav>
                                        <p:tav tm="100000">
                                          <p:val>
                                            <p:strVal val="#ppt_x"/>
                                          </p:val>
                                        </p:tav>
                                      </p:tavLst>
                                    </p:anim>
                                    <p:anim calcmode="lin" valueType="num">
                                      <p:cBhvr additive="base">
                                        <p:cTn id="87" dur="3000" fill="hold"/>
                                        <p:tgtEl>
                                          <p:spTgt spid="28"/>
                                        </p:tgtEl>
                                        <p:attrNameLst>
                                          <p:attrName>ppt_y</p:attrName>
                                        </p:attrNameLst>
                                      </p:cBhvr>
                                      <p:tavLst>
                                        <p:tav tm="0">
                                          <p:val>
                                            <p:strVal val="0-#ppt_h/2"/>
                                          </p:val>
                                        </p:tav>
                                        <p:tav tm="100000">
                                          <p:val>
                                            <p:strVal val="#ppt_y"/>
                                          </p:val>
                                        </p:tav>
                                      </p:tavLst>
                                    </p:anim>
                                  </p:childTnLst>
                                </p:cTn>
                              </p:par>
                              <p:par>
                                <p:cTn id="88" presetID="2" presetClass="entr" presetSubtype="9" fill="hold" nodeType="withEffect">
                                  <p:stCondLst>
                                    <p:cond delay="0"/>
                                  </p:stCondLst>
                                  <p:childTnLst>
                                    <p:set>
                                      <p:cBhvr>
                                        <p:cTn id="89" dur="1" fill="hold">
                                          <p:stCondLst>
                                            <p:cond delay="0"/>
                                          </p:stCondLst>
                                        </p:cTn>
                                        <p:tgtEl>
                                          <p:spTgt spid="29"/>
                                        </p:tgtEl>
                                        <p:attrNameLst>
                                          <p:attrName>style.visibility</p:attrName>
                                        </p:attrNameLst>
                                      </p:cBhvr>
                                      <p:to>
                                        <p:strVal val="visible"/>
                                      </p:to>
                                    </p:set>
                                    <p:anim calcmode="lin" valueType="num">
                                      <p:cBhvr additive="base">
                                        <p:cTn id="90" dur="3000" fill="hold"/>
                                        <p:tgtEl>
                                          <p:spTgt spid="29"/>
                                        </p:tgtEl>
                                        <p:attrNameLst>
                                          <p:attrName>ppt_x</p:attrName>
                                        </p:attrNameLst>
                                      </p:cBhvr>
                                      <p:tavLst>
                                        <p:tav tm="0">
                                          <p:val>
                                            <p:strVal val="0-#ppt_w/2"/>
                                          </p:val>
                                        </p:tav>
                                        <p:tav tm="100000">
                                          <p:val>
                                            <p:strVal val="#ppt_x"/>
                                          </p:val>
                                        </p:tav>
                                      </p:tavLst>
                                    </p:anim>
                                    <p:anim calcmode="lin" valueType="num">
                                      <p:cBhvr additive="base">
                                        <p:cTn id="91" dur="3000" fill="hold"/>
                                        <p:tgtEl>
                                          <p:spTgt spid="29"/>
                                        </p:tgtEl>
                                        <p:attrNameLst>
                                          <p:attrName>ppt_y</p:attrName>
                                        </p:attrNameLst>
                                      </p:cBhvr>
                                      <p:tavLst>
                                        <p:tav tm="0">
                                          <p:val>
                                            <p:strVal val="0-#ppt_h/2"/>
                                          </p:val>
                                        </p:tav>
                                        <p:tav tm="100000">
                                          <p:val>
                                            <p:strVal val="#ppt_y"/>
                                          </p:val>
                                        </p:tav>
                                      </p:tavLst>
                                    </p:anim>
                                  </p:childTnLst>
                                </p:cTn>
                              </p:par>
                              <p:par>
                                <p:cTn id="92" presetID="2" presetClass="entr" presetSubtype="9" fill="hold" nodeType="withEffect">
                                  <p:stCondLst>
                                    <p:cond delay="0"/>
                                  </p:stCondLst>
                                  <p:childTnLst>
                                    <p:set>
                                      <p:cBhvr>
                                        <p:cTn id="93" dur="1" fill="hold">
                                          <p:stCondLst>
                                            <p:cond delay="0"/>
                                          </p:stCondLst>
                                        </p:cTn>
                                        <p:tgtEl>
                                          <p:spTgt spid="30"/>
                                        </p:tgtEl>
                                        <p:attrNameLst>
                                          <p:attrName>style.visibility</p:attrName>
                                        </p:attrNameLst>
                                      </p:cBhvr>
                                      <p:to>
                                        <p:strVal val="visible"/>
                                      </p:to>
                                    </p:set>
                                    <p:anim calcmode="lin" valueType="num">
                                      <p:cBhvr additive="base">
                                        <p:cTn id="94" dur="3000" fill="hold"/>
                                        <p:tgtEl>
                                          <p:spTgt spid="30"/>
                                        </p:tgtEl>
                                        <p:attrNameLst>
                                          <p:attrName>ppt_x</p:attrName>
                                        </p:attrNameLst>
                                      </p:cBhvr>
                                      <p:tavLst>
                                        <p:tav tm="0">
                                          <p:val>
                                            <p:strVal val="0-#ppt_w/2"/>
                                          </p:val>
                                        </p:tav>
                                        <p:tav tm="100000">
                                          <p:val>
                                            <p:strVal val="#ppt_x"/>
                                          </p:val>
                                        </p:tav>
                                      </p:tavLst>
                                    </p:anim>
                                    <p:anim calcmode="lin" valueType="num">
                                      <p:cBhvr additive="base">
                                        <p:cTn id="95" dur="3000" fill="hold"/>
                                        <p:tgtEl>
                                          <p:spTgt spid="30"/>
                                        </p:tgtEl>
                                        <p:attrNameLst>
                                          <p:attrName>ppt_y</p:attrName>
                                        </p:attrNameLst>
                                      </p:cBhvr>
                                      <p:tavLst>
                                        <p:tav tm="0">
                                          <p:val>
                                            <p:strVal val="0-#ppt_h/2"/>
                                          </p:val>
                                        </p:tav>
                                        <p:tav tm="100000">
                                          <p:val>
                                            <p:strVal val="#ppt_y"/>
                                          </p:val>
                                        </p:tav>
                                      </p:tavLst>
                                    </p:anim>
                                  </p:childTnLst>
                                </p:cTn>
                              </p:par>
                              <p:par>
                                <p:cTn id="96" presetID="2" presetClass="entr" presetSubtype="9" fill="hold" nodeType="withEffect">
                                  <p:stCondLst>
                                    <p:cond delay="0"/>
                                  </p:stCondLst>
                                  <p:childTnLst>
                                    <p:set>
                                      <p:cBhvr>
                                        <p:cTn id="97" dur="1" fill="hold">
                                          <p:stCondLst>
                                            <p:cond delay="0"/>
                                          </p:stCondLst>
                                        </p:cTn>
                                        <p:tgtEl>
                                          <p:spTgt spid="31"/>
                                        </p:tgtEl>
                                        <p:attrNameLst>
                                          <p:attrName>style.visibility</p:attrName>
                                        </p:attrNameLst>
                                      </p:cBhvr>
                                      <p:to>
                                        <p:strVal val="visible"/>
                                      </p:to>
                                    </p:set>
                                    <p:anim calcmode="lin" valueType="num">
                                      <p:cBhvr additive="base">
                                        <p:cTn id="98" dur="3000" fill="hold"/>
                                        <p:tgtEl>
                                          <p:spTgt spid="31"/>
                                        </p:tgtEl>
                                        <p:attrNameLst>
                                          <p:attrName>ppt_x</p:attrName>
                                        </p:attrNameLst>
                                      </p:cBhvr>
                                      <p:tavLst>
                                        <p:tav tm="0">
                                          <p:val>
                                            <p:strVal val="0-#ppt_w/2"/>
                                          </p:val>
                                        </p:tav>
                                        <p:tav tm="100000">
                                          <p:val>
                                            <p:strVal val="#ppt_x"/>
                                          </p:val>
                                        </p:tav>
                                      </p:tavLst>
                                    </p:anim>
                                    <p:anim calcmode="lin" valueType="num">
                                      <p:cBhvr additive="base">
                                        <p:cTn id="99" dur="3000" fill="hold"/>
                                        <p:tgtEl>
                                          <p:spTgt spid="31"/>
                                        </p:tgtEl>
                                        <p:attrNameLst>
                                          <p:attrName>ppt_y</p:attrName>
                                        </p:attrNameLst>
                                      </p:cBhvr>
                                      <p:tavLst>
                                        <p:tav tm="0">
                                          <p:val>
                                            <p:strVal val="0-#ppt_h/2"/>
                                          </p:val>
                                        </p:tav>
                                        <p:tav tm="100000">
                                          <p:val>
                                            <p:strVal val="#ppt_y"/>
                                          </p:val>
                                        </p:tav>
                                      </p:tavLst>
                                    </p:anim>
                                  </p:childTnLst>
                                </p:cTn>
                              </p:par>
                              <p:par>
                                <p:cTn id="100" presetID="19" presetClass="entr" presetSubtype="5" fill="hold" nodeType="withEffect">
                                  <p:stCondLst>
                                    <p:cond delay="0"/>
                                  </p:stCondLst>
                                  <p:childTnLst>
                                    <p:set>
                                      <p:cBhvr>
                                        <p:cTn id="101" dur="1" fill="hold">
                                          <p:stCondLst>
                                            <p:cond delay="0"/>
                                          </p:stCondLst>
                                        </p:cTn>
                                        <p:tgtEl>
                                          <p:spTgt spid="7"/>
                                        </p:tgtEl>
                                        <p:attrNameLst>
                                          <p:attrName>style.visibility</p:attrName>
                                        </p:attrNameLst>
                                      </p:cBhvr>
                                      <p:to>
                                        <p:strVal val="visible"/>
                                      </p:to>
                                    </p:set>
                                    <p:anim calcmode="lin" valueType="num">
                                      <p:cBhvr>
                                        <p:cTn id="102" dur="3000" fill="hold"/>
                                        <p:tgtEl>
                                          <p:spTgt spid="7"/>
                                        </p:tgtEl>
                                        <p:attrNameLst>
                                          <p:attrName>ppt_w</p:attrName>
                                        </p:attrNameLst>
                                      </p:cBhvr>
                                      <p:tavLst>
                                        <p:tav tm="0">
                                          <p:val>
                                            <p:strVal val="#ppt_w"/>
                                          </p:val>
                                        </p:tav>
                                        <p:tav tm="100000">
                                          <p:val>
                                            <p:strVal val="#ppt_w"/>
                                          </p:val>
                                        </p:tav>
                                      </p:tavLst>
                                    </p:anim>
                                    <p:anim calcmode="lin" valueType="num">
                                      <p:cBhvr>
                                        <p:cTn id="103" dur="3000" fill="hold"/>
                                        <p:tgtEl>
                                          <p:spTgt spid="7"/>
                                        </p:tgtEl>
                                        <p:attrNameLst>
                                          <p:attrName>ppt_h</p:attrName>
                                        </p:attrNameLst>
                                      </p:cBhvr>
                                      <p:tavLst>
                                        <p:tav tm="0" fmla="#ppt_h*sin(2.5*pi*$)">
                                          <p:val>
                                            <p:fltVal val="0"/>
                                          </p:val>
                                        </p:tav>
                                        <p:tav tm="100000">
                                          <p:val>
                                            <p:fltVal val="1"/>
                                          </p:val>
                                        </p:tav>
                                      </p:tavLst>
                                    </p:anim>
                                  </p:childTnLst>
                                </p:cTn>
                              </p:par>
                              <p:par>
                                <p:cTn id="104" presetID="19" presetClass="entr" presetSubtype="5" fill="hold" nodeType="with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p:cTn id="106" dur="3000" fill="hold"/>
                                        <p:tgtEl>
                                          <p:spTgt spid="22"/>
                                        </p:tgtEl>
                                        <p:attrNameLst>
                                          <p:attrName>ppt_w</p:attrName>
                                        </p:attrNameLst>
                                      </p:cBhvr>
                                      <p:tavLst>
                                        <p:tav tm="0">
                                          <p:val>
                                            <p:strVal val="#ppt_w"/>
                                          </p:val>
                                        </p:tav>
                                        <p:tav tm="100000">
                                          <p:val>
                                            <p:strVal val="#ppt_w"/>
                                          </p:val>
                                        </p:tav>
                                      </p:tavLst>
                                    </p:anim>
                                    <p:anim calcmode="lin" valueType="num">
                                      <p:cBhvr>
                                        <p:cTn id="107" dur="3000" fill="hold"/>
                                        <p:tgtEl>
                                          <p:spTgt spid="22"/>
                                        </p:tgtEl>
                                        <p:attrNameLst>
                                          <p:attrName>ppt_h</p:attrName>
                                        </p:attrNameLst>
                                      </p:cBhvr>
                                      <p:tavLst>
                                        <p:tav tm="0" fmla="#ppt_h*sin(2.5*pi*$)">
                                          <p:val>
                                            <p:fltVal val="0"/>
                                          </p:val>
                                        </p:tav>
                                        <p:tav tm="100000">
                                          <p:val>
                                            <p:fltVal val="1"/>
                                          </p:val>
                                        </p:tav>
                                      </p:tavLst>
                                    </p:anim>
                                  </p:childTnLst>
                                </p:cTn>
                              </p:par>
                              <p:par>
                                <p:cTn id="108" presetID="19" presetClass="entr" presetSubtype="5" fill="hold" nodeType="withEffect">
                                  <p:stCondLst>
                                    <p:cond delay="0"/>
                                  </p:stCondLst>
                                  <p:childTnLst>
                                    <p:set>
                                      <p:cBhvr>
                                        <p:cTn id="109" dur="1" fill="hold">
                                          <p:stCondLst>
                                            <p:cond delay="0"/>
                                          </p:stCondLst>
                                        </p:cTn>
                                        <p:tgtEl>
                                          <p:spTgt spid="23"/>
                                        </p:tgtEl>
                                        <p:attrNameLst>
                                          <p:attrName>style.visibility</p:attrName>
                                        </p:attrNameLst>
                                      </p:cBhvr>
                                      <p:to>
                                        <p:strVal val="visible"/>
                                      </p:to>
                                    </p:set>
                                    <p:anim calcmode="lin" valueType="num">
                                      <p:cBhvr>
                                        <p:cTn id="110" dur="3000" fill="hold"/>
                                        <p:tgtEl>
                                          <p:spTgt spid="23"/>
                                        </p:tgtEl>
                                        <p:attrNameLst>
                                          <p:attrName>ppt_w</p:attrName>
                                        </p:attrNameLst>
                                      </p:cBhvr>
                                      <p:tavLst>
                                        <p:tav tm="0">
                                          <p:val>
                                            <p:strVal val="#ppt_w"/>
                                          </p:val>
                                        </p:tav>
                                        <p:tav tm="100000">
                                          <p:val>
                                            <p:strVal val="#ppt_w"/>
                                          </p:val>
                                        </p:tav>
                                      </p:tavLst>
                                    </p:anim>
                                    <p:anim calcmode="lin" valueType="num">
                                      <p:cBhvr>
                                        <p:cTn id="111" dur="3000" fill="hold"/>
                                        <p:tgtEl>
                                          <p:spTgt spid="23"/>
                                        </p:tgtEl>
                                        <p:attrNameLst>
                                          <p:attrName>ppt_h</p:attrName>
                                        </p:attrNameLst>
                                      </p:cBhvr>
                                      <p:tavLst>
                                        <p:tav tm="0" fmla="#ppt_h*sin(2.5*pi*$)">
                                          <p:val>
                                            <p:fltVal val="0"/>
                                          </p:val>
                                        </p:tav>
                                        <p:tav tm="100000">
                                          <p:val>
                                            <p:fltVal val="1"/>
                                          </p:val>
                                        </p:tav>
                                      </p:tavLst>
                                    </p:anim>
                                  </p:childTnLst>
                                </p:cTn>
                              </p:par>
                              <p:par>
                                <p:cTn id="112" presetID="19" presetClass="entr" presetSubtype="5" fill="hold" nodeType="withEffect">
                                  <p:stCondLst>
                                    <p:cond delay="0"/>
                                  </p:stCondLst>
                                  <p:childTnLst>
                                    <p:set>
                                      <p:cBhvr>
                                        <p:cTn id="113" dur="1" fill="hold">
                                          <p:stCondLst>
                                            <p:cond delay="0"/>
                                          </p:stCondLst>
                                        </p:cTn>
                                        <p:tgtEl>
                                          <p:spTgt spid="24"/>
                                        </p:tgtEl>
                                        <p:attrNameLst>
                                          <p:attrName>style.visibility</p:attrName>
                                        </p:attrNameLst>
                                      </p:cBhvr>
                                      <p:to>
                                        <p:strVal val="visible"/>
                                      </p:to>
                                    </p:set>
                                    <p:anim calcmode="lin" valueType="num">
                                      <p:cBhvr>
                                        <p:cTn id="114" dur="3000" fill="hold"/>
                                        <p:tgtEl>
                                          <p:spTgt spid="24"/>
                                        </p:tgtEl>
                                        <p:attrNameLst>
                                          <p:attrName>ppt_w</p:attrName>
                                        </p:attrNameLst>
                                      </p:cBhvr>
                                      <p:tavLst>
                                        <p:tav tm="0">
                                          <p:val>
                                            <p:strVal val="#ppt_w"/>
                                          </p:val>
                                        </p:tav>
                                        <p:tav tm="100000">
                                          <p:val>
                                            <p:strVal val="#ppt_w"/>
                                          </p:val>
                                        </p:tav>
                                      </p:tavLst>
                                    </p:anim>
                                    <p:anim calcmode="lin" valueType="num">
                                      <p:cBhvr>
                                        <p:cTn id="115" dur="3000" fill="hold"/>
                                        <p:tgtEl>
                                          <p:spTgt spid="24"/>
                                        </p:tgtEl>
                                        <p:attrNameLst>
                                          <p:attrName>ppt_h</p:attrName>
                                        </p:attrNameLst>
                                      </p:cBhvr>
                                      <p:tavLst>
                                        <p:tav tm="0" fmla="#ppt_h*sin(2.5*pi*$)">
                                          <p:val>
                                            <p:fltVal val="0"/>
                                          </p:val>
                                        </p:tav>
                                        <p:tav tm="100000">
                                          <p:val>
                                            <p:fltVal val="1"/>
                                          </p:val>
                                        </p:tav>
                                      </p:tavLst>
                                    </p:anim>
                                  </p:childTnLst>
                                </p:cTn>
                              </p:par>
                              <p:par>
                                <p:cTn id="116" presetID="19" presetClass="entr" presetSubtype="5" fill="hold"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p:cTn id="118" dur="3000" fill="hold"/>
                                        <p:tgtEl>
                                          <p:spTgt spid="25"/>
                                        </p:tgtEl>
                                        <p:attrNameLst>
                                          <p:attrName>ppt_w</p:attrName>
                                        </p:attrNameLst>
                                      </p:cBhvr>
                                      <p:tavLst>
                                        <p:tav tm="0">
                                          <p:val>
                                            <p:strVal val="#ppt_w"/>
                                          </p:val>
                                        </p:tav>
                                        <p:tav tm="100000">
                                          <p:val>
                                            <p:strVal val="#ppt_w"/>
                                          </p:val>
                                        </p:tav>
                                      </p:tavLst>
                                    </p:anim>
                                    <p:anim calcmode="lin" valueType="num">
                                      <p:cBhvr>
                                        <p:cTn id="119" dur="3000" fill="hold"/>
                                        <p:tgtEl>
                                          <p:spTgt spid="25"/>
                                        </p:tgtEl>
                                        <p:attrNameLst>
                                          <p:attrName>ppt_h</p:attrName>
                                        </p:attrNameLst>
                                      </p:cBhvr>
                                      <p:tavLst>
                                        <p:tav tm="0" fmla="#ppt_h*sin(2.5*pi*$)">
                                          <p:val>
                                            <p:fltVal val="0"/>
                                          </p:val>
                                        </p:tav>
                                        <p:tav tm="100000">
                                          <p:val>
                                            <p:fltVal val="1"/>
                                          </p:val>
                                        </p:tav>
                                      </p:tavLst>
                                    </p:anim>
                                  </p:childTnLst>
                                </p:cTn>
                              </p:par>
                              <p:par>
                                <p:cTn id="120" presetID="19" presetClass="entr" presetSubtype="5" fill="hold"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p:cTn id="122" dur="3000" fill="hold"/>
                                        <p:tgtEl>
                                          <p:spTgt spid="26"/>
                                        </p:tgtEl>
                                        <p:attrNameLst>
                                          <p:attrName>ppt_w</p:attrName>
                                        </p:attrNameLst>
                                      </p:cBhvr>
                                      <p:tavLst>
                                        <p:tav tm="0">
                                          <p:val>
                                            <p:strVal val="#ppt_w"/>
                                          </p:val>
                                        </p:tav>
                                        <p:tav tm="100000">
                                          <p:val>
                                            <p:strVal val="#ppt_w"/>
                                          </p:val>
                                        </p:tav>
                                      </p:tavLst>
                                    </p:anim>
                                    <p:anim calcmode="lin" valueType="num">
                                      <p:cBhvr>
                                        <p:cTn id="123" dur="3000" fill="hold"/>
                                        <p:tgtEl>
                                          <p:spTgt spid="26"/>
                                        </p:tgtEl>
                                        <p:attrNameLst>
                                          <p:attrName>ppt_h</p:attrName>
                                        </p:attrNameLst>
                                      </p:cBhvr>
                                      <p:tavLst>
                                        <p:tav tm="0" fmla="#ppt_h*sin(2.5*pi*$)">
                                          <p:val>
                                            <p:fltVal val="0"/>
                                          </p:val>
                                        </p:tav>
                                        <p:tav tm="100000">
                                          <p:val>
                                            <p:fltVal val="1"/>
                                          </p:val>
                                        </p:tav>
                                      </p:tavLst>
                                    </p:anim>
                                  </p:childTnLst>
                                </p:cTn>
                              </p:par>
                              <p:par>
                                <p:cTn id="124" presetID="19" presetClass="entr" presetSubtype="5" fill="hold" nodeType="withEffect">
                                  <p:stCondLst>
                                    <p:cond delay="0"/>
                                  </p:stCondLst>
                                  <p:childTnLst>
                                    <p:set>
                                      <p:cBhvr>
                                        <p:cTn id="125" dur="1" fill="hold">
                                          <p:stCondLst>
                                            <p:cond delay="0"/>
                                          </p:stCondLst>
                                        </p:cTn>
                                        <p:tgtEl>
                                          <p:spTgt spid="27"/>
                                        </p:tgtEl>
                                        <p:attrNameLst>
                                          <p:attrName>style.visibility</p:attrName>
                                        </p:attrNameLst>
                                      </p:cBhvr>
                                      <p:to>
                                        <p:strVal val="visible"/>
                                      </p:to>
                                    </p:set>
                                    <p:anim calcmode="lin" valueType="num">
                                      <p:cBhvr>
                                        <p:cTn id="126" dur="3000" fill="hold"/>
                                        <p:tgtEl>
                                          <p:spTgt spid="27"/>
                                        </p:tgtEl>
                                        <p:attrNameLst>
                                          <p:attrName>ppt_w</p:attrName>
                                        </p:attrNameLst>
                                      </p:cBhvr>
                                      <p:tavLst>
                                        <p:tav tm="0">
                                          <p:val>
                                            <p:strVal val="#ppt_w"/>
                                          </p:val>
                                        </p:tav>
                                        <p:tav tm="100000">
                                          <p:val>
                                            <p:strVal val="#ppt_w"/>
                                          </p:val>
                                        </p:tav>
                                      </p:tavLst>
                                    </p:anim>
                                    <p:anim calcmode="lin" valueType="num">
                                      <p:cBhvr>
                                        <p:cTn id="127" dur="3000" fill="hold"/>
                                        <p:tgtEl>
                                          <p:spTgt spid="27"/>
                                        </p:tgtEl>
                                        <p:attrNameLst>
                                          <p:attrName>ppt_h</p:attrName>
                                        </p:attrNameLst>
                                      </p:cBhvr>
                                      <p:tavLst>
                                        <p:tav tm="0" fmla="#ppt_h*sin(2.5*pi*$)">
                                          <p:val>
                                            <p:fltVal val="0"/>
                                          </p:val>
                                        </p:tav>
                                        <p:tav tm="100000">
                                          <p:val>
                                            <p:fltVal val="1"/>
                                          </p:val>
                                        </p:tav>
                                      </p:tavLst>
                                    </p:anim>
                                  </p:childTnLst>
                                </p:cTn>
                              </p:par>
                              <p:par>
                                <p:cTn id="128" presetID="19" presetClass="entr" presetSubtype="5" fill="hold" nodeType="withEffect">
                                  <p:stCondLst>
                                    <p:cond delay="0"/>
                                  </p:stCondLst>
                                  <p:childTnLst>
                                    <p:set>
                                      <p:cBhvr>
                                        <p:cTn id="129" dur="1" fill="hold">
                                          <p:stCondLst>
                                            <p:cond delay="0"/>
                                          </p:stCondLst>
                                        </p:cTn>
                                        <p:tgtEl>
                                          <p:spTgt spid="28"/>
                                        </p:tgtEl>
                                        <p:attrNameLst>
                                          <p:attrName>style.visibility</p:attrName>
                                        </p:attrNameLst>
                                      </p:cBhvr>
                                      <p:to>
                                        <p:strVal val="visible"/>
                                      </p:to>
                                    </p:set>
                                    <p:anim calcmode="lin" valueType="num">
                                      <p:cBhvr>
                                        <p:cTn id="130" dur="3000" fill="hold"/>
                                        <p:tgtEl>
                                          <p:spTgt spid="28"/>
                                        </p:tgtEl>
                                        <p:attrNameLst>
                                          <p:attrName>ppt_w</p:attrName>
                                        </p:attrNameLst>
                                      </p:cBhvr>
                                      <p:tavLst>
                                        <p:tav tm="0">
                                          <p:val>
                                            <p:strVal val="#ppt_w"/>
                                          </p:val>
                                        </p:tav>
                                        <p:tav tm="100000">
                                          <p:val>
                                            <p:strVal val="#ppt_w"/>
                                          </p:val>
                                        </p:tav>
                                      </p:tavLst>
                                    </p:anim>
                                    <p:anim calcmode="lin" valueType="num">
                                      <p:cBhvr>
                                        <p:cTn id="131" dur="3000" fill="hold"/>
                                        <p:tgtEl>
                                          <p:spTgt spid="28"/>
                                        </p:tgtEl>
                                        <p:attrNameLst>
                                          <p:attrName>ppt_h</p:attrName>
                                        </p:attrNameLst>
                                      </p:cBhvr>
                                      <p:tavLst>
                                        <p:tav tm="0" fmla="#ppt_h*sin(2.5*pi*$)">
                                          <p:val>
                                            <p:fltVal val="0"/>
                                          </p:val>
                                        </p:tav>
                                        <p:tav tm="100000">
                                          <p:val>
                                            <p:fltVal val="1"/>
                                          </p:val>
                                        </p:tav>
                                      </p:tavLst>
                                    </p:anim>
                                  </p:childTnLst>
                                </p:cTn>
                              </p:par>
                              <p:par>
                                <p:cTn id="132" presetID="19" presetClass="entr" presetSubtype="5" fill="hold" nodeType="withEffect">
                                  <p:stCondLst>
                                    <p:cond delay="0"/>
                                  </p:stCondLst>
                                  <p:childTnLst>
                                    <p:set>
                                      <p:cBhvr>
                                        <p:cTn id="133" dur="1" fill="hold">
                                          <p:stCondLst>
                                            <p:cond delay="0"/>
                                          </p:stCondLst>
                                        </p:cTn>
                                        <p:tgtEl>
                                          <p:spTgt spid="29"/>
                                        </p:tgtEl>
                                        <p:attrNameLst>
                                          <p:attrName>style.visibility</p:attrName>
                                        </p:attrNameLst>
                                      </p:cBhvr>
                                      <p:to>
                                        <p:strVal val="visible"/>
                                      </p:to>
                                    </p:set>
                                    <p:anim calcmode="lin" valueType="num">
                                      <p:cBhvr>
                                        <p:cTn id="134" dur="3000" fill="hold"/>
                                        <p:tgtEl>
                                          <p:spTgt spid="29"/>
                                        </p:tgtEl>
                                        <p:attrNameLst>
                                          <p:attrName>ppt_w</p:attrName>
                                        </p:attrNameLst>
                                      </p:cBhvr>
                                      <p:tavLst>
                                        <p:tav tm="0">
                                          <p:val>
                                            <p:strVal val="#ppt_w"/>
                                          </p:val>
                                        </p:tav>
                                        <p:tav tm="100000">
                                          <p:val>
                                            <p:strVal val="#ppt_w"/>
                                          </p:val>
                                        </p:tav>
                                      </p:tavLst>
                                    </p:anim>
                                    <p:anim calcmode="lin" valueType="num">
                                      <p:cBhvr>
                                        <p:cTn id="135" dur="3000" fill="hold"/>
                                        <p:tgtEl>
                                          <p:spTgt spid="29"/>
                                        </p:tgtEl>
                                        <p:attrNameLst>
                                          <p:attrName>ppt_h</p:attrName>
                                        </p:attrNameLst>
                                      </p:cBhvr>
                                      <p:tavLst>
                                        <p:tav tm="0" fmla="#ppt_h*sin(2.5*pi*$)">
                                          <p:val>
                                            <p:fltVal val="0"/>
                                          </p:val>
                                        </p:tav>
                                        <p:tav tm="100000">
                                          <p:val>
                                            <p:fltVal val="1"/>
                                          </p:val>
                                        </p:tav>
                                      </p:tavLst>
                                    </p:anim>
                                  </p:childTnLst>
                                </p:cTn>
                              </p:par>
                              <p:par>
                                <p:cTn id="136" presetID="19" presetClass="entr" presetSubtype="5" fill="hold" nodeType="withEffect">
                                  <p:stCondLst>
                                    <p:cond delay="0"/>
                                  </p:stCondLst>
                                  <p:childTnLst>
                                    <p:set>
                                      <p:cBhvr>
                                        <p:cTn id="137" dur="1" fill="hold">
                                          <p:stCondLst>
                                            <p:cond delay="0"/>
                                          </p:stCondLst>
                                        </p:cTn>
                                        <p:tgtEl>
                                          <p:spTgt spid="30"/>
                                        </p:tgtEl>
                                        <p:attrNameLst>
                                          <p:attrName>style.visibility</p:attrName>
                                        </p:attrNameLst>
                                      </p:cBhvr>
                                      <p:to>
                                        <p:strVal val="visible"/>
                                      </p:to>
                                    </p:set>
                                    <p:anim calcmode="lin" valueType="num">
                                      <p:cBhvr>
                                        <p:cTn id="138" dur="3000" fill="hold"/>
                                        <p:tgtEl>
                                          <p:spTgt spid="30"/>
                                        </p:tgtEl>
                                        <p:attrNameLst>
                                          <p:attrName>ppt_w</p:attrName>
                                        </p:attrNameLst>
                                      </p:cBhvr>
                                      <p:tavLst>
                                        <p:tav tm="0">
                                          <p:val>
                                            <p:strVal val="#ppt_w"/>
                                          </p:val>
                                        </p:tav>
                                        <p:tav tm="100000">
                                          <p:val>
                                            <p:strVal val="#ppt_w"/>
                                          </p:val>
                                        </p:tav>
                                      </p:tavLst>
                                    </p:anim>
                                    <p:anim calcmode="lin" valueType="num">
                                      <p:cBhvr>
                                        <p:cTn id="139" dur="3000" fill="hold"/>
                                        <p:tgtEl>
                                          <p:spTgt spid="30"/>
                                        </p:tgtEl>
                                        <p:attrNameLst>
                                          <p:attrName>ppt_h</p:attrName>
                                        </p:attrNameLst>
                                      </p:cBhvr>
                                      <p:tavLst>
                                        <p:tav tm="0" fmla="#ppt_h*sin(2.5*pi*$)">
                                          <p:val>
                                            <p:fltVal val="0"/>
                                          </p:val>
                                        </p:tav>
                                        <p:tav tm="100000">
                                          <p:val>
                                            <p:fltVal val="1"/>
                                          </p:val>
                                        </p:tav>
                                      </p:tavLst>
                                    </p:anim>
                                  </p:childTnLst>
                                </p:cTn>
                              </p:par>
                              <p:par>
                                <p:cTn id="140" presetID="19" presetClass="entr" presetSubtype="5" fill="hold" nodeType="withEffect">
                                  <p:stCondLst>
                                    <p:cond delay="0"/>
                                  </p:stCondLst>
                                  <p:childTnLst>
                                    <p:set>
                                      <p:cBhvr>
                                        <p:cTn id="141" dur="1" fill="hold">
                                          <p:stCondLst>
                                            <p:cond delay="0"/>
                                          </p:stCondLst>
                                        </p:cTn>
                                        <p:tgtEl>
                                          <p:spTgt spid="31"/>
                                        </p:tgtEl>
                                        <p:attrNameLst>
                                          <p:attrName>style.visibility</p:attrName>
                                        </p:attrNameLst>
                                      </p:cBhvr>
                                      <p:to>
                                        <p:strVal val="visible"/>
                                      </p:to>
                                    </p:set>
                                    <p:anim calcmode="lin" valueType="num">
                                      <p:cBhvr>
                                        <p:cTn id="142" dur="3000" fill="hold"/>
                                        <p:tgtEl>
                                          <p:spTgt spid="31"/>
                                        </p:tgtEl>
                                        <p:attrNameLst>
                                          <p:attrName>ppt_w</p:attrName>
                                        </p:attrNameLst>
                                      </p:cBhvr>
                                      <p:tavLst>
                                        <p:tav tm="0">
                                          <p:val>
                                            <p:strVal val="#ppt_w"/>
                                          </p:val>
                                        </p:tav>
                                        <p:tav tm="100000">
                                          <p:val>
                                            <p:strVal val="#ppt_w"/>
                                          </p:val>
                                        </p:tav>
                                      </p:tavLst>
                                    </p:anim>
                                    <p:anim calcmode="lin" valueType="num">
                                      <p:cBhvr>
                                        <p:cTn id="143" dur="3000" fill="hold"/>
                                        <p:tgtEl>
                                          <p:spTgt spid="31"/>
                                        </p:tgtEl>
                                        <p:attrNameLst>
                                          <p:attrName>ppt_h</p:attrName>
                                        </p:attrNameLst>
                                      </p:cBhvr>
                                      <p:tavLst>
                                        <p:tav tm="0" fmla="#ppt_h*sin(2.5*pi*$)">
                                          <p:val>
                                            <p:fltVal val="0"/>
                                          </p:val>
                                        </p:tav>
                                        <p:tav tm="100000">
                                          <p:val>
                                            <p:fltVal val="1"/>
                                          </p:val>
                                        </p:tav>
                                      </p:tavLst>
                                    </p:anim>
                                  </p:childTnLst>
                                </p:cTn>
                              </p:par>
                              <p:par>
                                <p:cTn id="144" presetID="19" presetClass="entr" presetSubtype="5" fill="hold" nodeType="withEffect">
                                  <p:stCondLst>
                                    <p:cond delay="0"/>
                                  </p:stCondLst>
                                  <p:childTnLst>
                                    <p:set>
                                      <p:cBhvr>
                                        <p:cTn id="145" dur="1" fill="hold">
                                          <p:stCondLst>
                                            <p:cond delay="0"/>
                                          </p:stCondLst>
                                        </p:cTn>
                                        <p:tgtEl>
                                          <p:spTgt spid="10"/>
                                        </p:tgtEl>
                                        <p:attrNameLst>
                                          <p:attrName>style.visibility</p:attrName>
                                        </p:attrNameLst>
                                      </p:cBhvr>
                                      <p:to>
                                        <p:strVal val="visible"/>
                                      </p:to>
                                    </p:set>
                                    <p:anim calcmode="lin" valueType="num">
                                      <p:cBhvr>
                                        <p:cTn id="146" dur="3000" fill="hold"/>
                                        <p:tgtEl>
                                          <p:spTgt spid="10"/>
                                        </p:tgtEl>
                                        <p:attrNameLst>
                                          <p:attrName>ppt_w</p:attrName>
                                        </p:attrNameLst>
                                      </p:cBhvr>
                                      <p:tavLst>
                                        <p:tav tm="0">
                                          <p:val>
                                            <p:strVal val="#ppt_w"/>
                                          </p:val>
                                        </p:tav>
                                        <p:tav tm="100000">
                                          <p:val>
                                            <p:strVal val="#ppt_w"/>
                                          </p:val>
                                        </p:tav>
                                      </p:tavLst>
                                    </p:anim>
                                    <p:anim calcmode="lin" valueType="num">
                                      <p:cBhvr>
                                        <p:cTn id="147" dur="3000" fill="hold"/>
                                        <p:tgtEl>
                                          <p:spTgt spid="10"/>
                                        </p:tgtEl>
                                        <p:attrNameLst>
                                          <p:attrName>ppt_h</p:attrName>
                                        </p:attrNameLst>
                                      </p:cBhvr>
                                      <p:tavLst>
                                        <p:tav tm="0" fmla="#ppt_h*sin(2.5*pi*$)">
                                          <p:val>
                                            <p:fltVal val="0"/>
                                          </p:val>
                                        </p:tav>
                                        <p:tav tm="100000">
                                          <p:val>
                                            <p:fltVal val="1"/>
                                          </p:val>
                                        </p:tav>
                                      </p:tavLst>
                                    </p:anim>
                                  </p:childTnLst>
                                </p:cTn>
                              </p:par>
                              <p:par>
                                <p:cTn id="148" presetID="19" presetClass="entr" presetSubtype="5" fill="hold" nodeType="withEffect">
                                  <p:stCondLst>
                                    <p:cond delay="0"/>
                                  </p:stCondLst>
                                  <p:childTnLst>
                                    <p:set>
                                      <p:cBhvr>
                                        <p:cTn id="149" dur="1" fill="hold">
                                          <p:stCondLst>
                                            <p:cond delay="0"/>
                                          </p:stCondLst>
                                        </p:cTn>
                                        <p:tgtEl>
                                          <p:spTgt spid="11"/>
                                        </p:tgtEl>
                                        <p:attrNameLst>
                                          <p:attrName>style.visibility</p:attrName>
                                        </p:attrNameLst>
                                      </p:cBhvr>
                                      <p:to>
                                        <p:strVal val="visible"/>
                                      </p:to>
                                    </p:set>
                                    <p:anim calcmode="lin" valueType="num">
                                      <p:cBhvr>
                                        <p:cTn id="150" dur="3000" fill="hold"/>
                                        <p:tgtEl>
                                          <p:spTgt spid="11"/>
                                        </p:tgtEl>
                                        <p:attrNameLst>
                                          <p:attrName>ppt_w</p:attrName>
                                        </p:attrNameLst>
                                      </p:cBhvr>
                                      <p:tavLst>
                                        <p:tav tm="0">
                                          <p:val>
                                            <p:strVal val="#ppt_w"/>
                                          </p:val>
                                        </p:tav>
                                        <p:tav tm="100000">
                                          <p:val>
                                            <p:strVal val="#ppt_w"/>
                                          </p:val>
                                        </p:tav>
                                      </p:tavLst>
                                    </p:anim>
                                    <p:anim calcmode="lin" valueType="num">
                                      <p:cBhvr>
                                        <p:cTn id="151" dur="3000" fill="hold"/>
                                        <p:tgtEl>
                                          <p:spTgt spid="11"/>
                                        </p:tgtEl>
                                        <p:attrNameLst>
                                          <p:attrName>ppt_h</p:attrName>
                                        </p:attrNameLst>
                                      </p:cBhvr>
                                      <p:tavLst>
                                        <p:tav tm="0" fmla="#ppt_h*sin(2.5*pi*$)">
                                          <p:val>
                                            <p:fltVal val="0"/>
                                          </p:val>
                                        </p:tav>
                                        <p:tav tm="100000">
                                          <p:val>
                                            <p:fltVal val="1"/>
                                          </p:val>
                                        </p:tav>
                                      </p:tavLst>
                                    </p:anim>
                                  </p:childTnLst>
                                </p:cTn>
                              </p:par>
                              <p:par>
                                <p:cTn id="152" presetID="19" presetClass="entr" presetSubtype="5" fill="hold" nodeType="withEffect">
                                  <p:stCondLst>
                                    <p:cond delay="0"/>
                                  </p:stCondLst>
                                  <p:childTnLst>
                                    <p:set>
                                      <p:cBhvr>
                                        <p:cTn id="153" dur="1" fill="hold">
                                          <p:stCondLst>
                                            <p:cond delay="0"/>
                                          </p:stCondLst>
                                        </p:cTn>
                                        <p:tgtEl>
                                          <p:spTgt spid="12"/>
                                        </p:tgtEl>
                                        <p:attrNameLst>
                                          <p:attrName>style.visibility</p:attrName>
                                        </p:attrNameLst>
                                      </p:cBhvr>
                                      <p:to>
                                        <p:strVal val="visible"/>
                                      </p:to>
                                    </p:set>
                                    <p:anim calcmode="lin" valueType="num">
                                      <p:cBhvr>
                                        <p:cTn id="154" dur="3000" fill="hold"/>
                                        <p:tgtEl>
                                          <p:spTgt spid="12"/>
                                        </p:tgtEl>
                                        <p:attrNameLst>
                                          <p:attrName>ppt_w</p:attrName>
                                        </p:attrNameLst>
                                      </p:cBhvr>
                                      <p:tavLst>
                                        <p:tav tm="0">
                                          <p:val>
                                            <p:strVal val="#ppt_w"/>
                                          </p:val>
                                        </p:tav>
                                        <p:tav tm="100000">
                                          <p:val>
                                            <p:strVal val="#ppt_w"/>
                                          </p:val>
                                        </p:tav>
                                      </p:tavLst>
                                    </p:anim>
                                    <p:anim calcmode="lin" valueType="num">
                                      <p:cBhvr>
                                        <p:cTn id="155" dur="3000" fill="hold"/>
                                        <p:tgtEl>
                                          <p:spTgt spid="12"/>
                                        </p:tgtEl>
                                        <p:attrNameLst>
                                          <p:attrName>ppt_h</p:attrName>
                                        </p:attrNameLst>
                                      </p:cBhvr>
                                      <p:tavLst>
                                        <p:tav tm="0" fmla="#ppt_h*sin(2.5*pi*$)">
                                          <p:val>
                                            <p:fltVal val="0"/>
                                          </p:val>
                                        </p:tav>
                                        <p:tav tm="100000">
                                          <p:val>
                                            <p:fltVal val="1"/>
                                          </p:val>
                                        </p:tav>
                                      </p:tavLst>
                                    </p:anim>
                                  </p:childTnLst>
                                </p:cTn>
                              </p:par>
                              <p:par>
                                <p:cTn id="156" presetID="19" presetClass="entr" presetSubtype="5" fill="hold" nodeType="withEffect">
                                  <p:stCondLst>
                                    <p:cond delay="0"/>
                                  </p:stCondLst>
                                  <p:childTnLst>
                                    <p:set>
                                      <p:cBhvr>
                                        <p:cTn id="157" dur="1" fill="hold">
                                          <p:stCondLst>
                                            <p:cond delay="0"/>
                                          </p:stCondLst>
                                        </p:cTn>
                                        <p:tgtEl>
                                          <p:spTgt spid="13"/>
                                        </p:tgtEl>
                                        <p:attrNameLst>
                                          <p:attrName>style.visibility</p:attrName>
                                        </p:attrNameLst>
                                      </p:cBhvr>
                                      <p:to>
                                        <p:strVal val="visible"/>
                                      </p:to>
                                    </p:set>
                                    <p:anim calcmode="lin" valueType="num">
                                      <p:cBhvr>
                                        <p:cTn id="158" dur="3000" fill="hold"/>
                                        <p:tgtEl>
                                          <p:spTgt spid="13"/>
                                        </p:tgtEl>
                                        <p:attrNameLst>
                                          <p:attrName>ppt_w</p:attrName>
                                        </p:attrNameLst>
                                      </p:cBhvr>
                                      <p:tavLst>
                                        <p:tav tm="0">
                                          <p:val>
                                            <p:strVal val="#ppt_w"/>
                                          </p:val>
                                        </p:tav>
                                        <p:tav tm="100000">
                                          <p:val>
                                            <p:strVal val="#ppt_w"/>
                                          </p:val>
                                        </p:tav>
                                      </p:tavLst>
                                    </p:anim>
                                    <p:anim calcmode="lin" valueType="num">
                                      <p:cBhvr>
                                        <p:cTn id="159" dur="3000" fill="hold"/>
                                        <p:tgtEl>
                                          <p:spTgt spid="13"/>
                                        </p:tgtEl>
                                        <p:attrNameLst>
                                          <p:attrName>ppt_h</p:attrName>
                                        </p:attrNameLst>
                                      </p:cBhvr>
                                      <p:tavLst>
                                        <p:tav tm="0" fmla="#ppt_h*sin(2.5*pi*$)">
                                          <p:val>
                                            <p:fltVal val="0"/>
                                          </p:val>
                                        </p:tav>
                                        <p:tav tm="100000">
                                          <p:val>
                                            <p:fltVal val="1"/>
                                          </p:val>
                                        </p:tav>
                                      </p:tavLst>
                                    </p:anim>
                                  </p:childTnLst>
                                </p:cTn>
                              </p:par>
                              <p:par>
                                <p:cTn id="160" presetID="19" presetClass="entr" presetSubtype="5" fill="hold" nodeType="withEffect">
                                  <p:stCondLst>
                                    <p:cond delay="0"/>
                                  </p:stCondLst>
                                  <p:childTnLst>
                                    <p:set>
                                      <p:cBhvr>
                                        <p:cTn id="161" dur="1" fill="hold">
                                          <p:stCondLst>
                                            <p:cond delay="0"/>
                                          </p:stCondLst>
                                        </p:cTn>
                                        <p:tgtEl>
                                          <p:spTgt spid="14"/>
                                        </p:tgtEl>
                                        <p:attrNameLst>
                                          <p:attrName>style.visibility</p:attrName>
                                        </p:attrNameLst>
                                      </p:cBhvr>
                                      <p:to>
                                        <p:strVal val="visible"/>
                                      </p:to>
                                    </p:set>
                                    <p:anim calcmode="lin" valueType="num">
                                      <p:cBhvr>
                                        <p:cTn id="162" dur="3000" fill="hold"/>
                                        <p:tgtEl>
                                          <p:spTgt spid="14"/>
                                        </p:tgtEl>
                                        <p:attrNameLst>
                                          <p:attrName>ppt_w</p:attrName>
                                        </p:attrNameLst>
                                      </p:cBhvr>
                                      <p:tavLst>
                                        <p:tav tm="0">
                                          <p:val>
                                            <p:strVal val="#ppt_w"/>
                                          </p:val>
                                        </p:tav>
                                        <p:tav tm="100000">
                                          <p:val>
                                            <p:strVal val="#ppt_w"/>
                                          </p:val>
                                        </p:tav>
                                      </p:tavLst>
                                    </p:anim>
                                    <p:anim calcmode="lin" valueType="num">
                                      <p:cBhvr>
                                        <p:cTn id="163" dur="3000" fill="hold"/>
                                        <p:tgtEl>
                                          <p:spTgt spid="14"/>
                                        </p:tgtEl>
                                        <p:attrNameLst>
                                          <p:attrName>ppt_h</p:attrName>
                                        </p:attrNameLst>
                                      </p:cBhvr>
                                      <p:tavLst>
                                        <p:tav tm="0" fmla="#ppt_h*sin(2.5*pi*$)">
                                          <p:val>
                                            <p:fltVal val="0"/>
                                          </p:val>
                                        </p:tav>
                                        <p:tav tm="100000">
                                          <p:val>
                                            <p:fltVal val="1"/>
                                          </p:val>
                                        </p:tav>
                                      </p:tavLst>
                                    </p:anim>
                                  </p:childTnLst>
                                </p:cTn>
                              </p:par>
                              <p:par>
                                <p:cTn id="164" presetID="19" presetClass="entr" presetSubtype="5" fill="hold" nodeType="withEffect">
                                  <p:stCondLst>
                                    <p:cond delay="0"/>
                                  </p:stCondLst>
                                  <p:childTnLst>
                                    <p:set>
                                      <p:cBhvr>
                                        <p:cTn id="165" dur="1" fill="hold">
                                          <p:stCondLst>
                                            <p:cond delay="0"/>
                                          </p:stCondLst>
                                        </p:cTn>
                                        <p:tgtEl>
                                          <p:spTgt spid="15"/>
                                        </p:tgtEl>
                                        <p:attrNameLst>
                                          <p:attrName>style.visibility</p:attrName>
                                        </p:attrNameLst>
                                      </p:cBhvr>
                                      <p:to>
                                        <p:strVal val="visible"/>
                                      </p:to>
                                    </p:set>
                                    <p:anim calcmode="lin" valueType="num">
                                      <p:cBhvr>
                                        <p:cTn id="166" dur="3000" fill="hold"/>
                                        <p:tgtEl>
                                          <p:spTgt spid="15"/>
                                        </p:tgtEl>
                                        <p:attrNameLst>
                                          <p:attrName>ppt_w</p:attrName>
                                        </p:attrNameLst>
                                      </p:cBhvr>
                                      <p:tavLst>
                                        <p:tav tm="0">
                                          <p:val>
                                            <p:strVal val="#ppt_w"/>
                                          </p:val>
                                        </p:tav>
                                        <p:tav tm="100000">
                                          <p:val>
                                            <p:strVal val="#ppt_w"/>
                                          </p:val>
                                        </p:tav>
                                      </p:tavLst>
                                    </p:anim>
                                    <p:anim calcmode="lin" valueType="num">
                                      <p:cBhvr>
                                        <p:cTn id="167" dur="3000" fill="hold"/>
                                        <p:tgtEl>
                                          <p:spTgt spid="15"/>
                                        </p:tgtEl>
                                        <p:attrNameLst>
                                          <p:attrName>ppt_h</p:attrName>
                                        </p:attrNameLst>
                                      </p:cBhvr>
                                      <p:tavLst>
                                        <p:tav tm="0" fmla="#ppt_h*sin(2.5*pi*$)">
                                          <p:val>
                                            <p:fltVal val="0"/>
                                          </p:val>
                                        </p:tav>
                                        <p:tav tm="100000">
                                          <p:val>
                                            <p:fltVal val="1"/>
                                          </p:val>
                                        </p:tav>
                                      </p:tavLst>
                                    </p:anim>
                                  </p:childTnLst>
                                </p:cTn>
                              </p:par>
                              <p:par>
                                <p:cTn id="168" presetID="19" presetClass="entr" presetSubtype="5" fill="hold" nodeType="withEffect">
                                  <p:stCondLst>
                                    <p:cond delay="0"/>
                                  </p:stCondLst>
                                  <p:childTnLst>
                                    <p:set>
                                      <p:cBhvr>
                                        <p:cTn id="169" dur="1" fill="hold">
                                          <p:stCondLst>
                                            <p:cond delay="0"/>
                                          </p:stCondLst>
                                        </p:cTn>
                                        <p:tgtEl>
                                          <p:spTgt spid="16"/>
                                        </p:tgtEl>
                                        <p:attrNameLst>
                                          <p:attrName>style.visibility</p:attrName>
                                        </p:attrNameLst>
                                      </p:cBhvr>
                                      <p:to>
                                        <p:strVal val="visible"/>
                                      </p:to>
                                    </p:set>
                                    <p:anim calcmode="lin" valueType="num">
                                      <p:cBhvr>
                                        <p:cTn id="170" dur="3000" fill="hold"/>
                                        <p:tgtEl>
                                          <p:spTgt spid="16"/>
                                        </p:tgtEl>
                                        <p:attrNameLst>
                                          <p:attrName>ppt_w</p:attrName>
                                        </p:attrNameLst>
                                      </p:cBhvr>
                                      <p:tavLst>
                                        <p:tav tm="0">
                                          <p:val>
                                            <p:strVal val="#ppt_w"/>
                                          </p:val>
                                        </p:tav>
                                        <p:tav tm="100000">
                                          <p:val>
                                            <p:strVal val="#ppt_w"/>
                                          </p:val>
                                        </p:tav>
                                      </p:tavLst>
                                    </p:anim>
                                    <p:anim calcmode="lin" valueType="num">
                                      <p:cBhvr>
                                        <p:cTn id="171" dur="3000" fill="hold"/>
                                        <p:tgtEl>
                                          <p:spTgt spid="16"/>
                                        </p:tgtEl>
                                        <p:attrNameLst>
                                          <p:attrName>ppt_h</p:attrName>
                                        </p:attrNameLst>
                                      </p:cBhvr>
                                      <p:tavLst>
                                        <p:tav tm="0" fmla="#ppt_h*sin(2.5*pi*$)">
                                          <p:val>
                                            <p:fltVal val="0"/>
                                          </p:val>
                                        </p:tav>
                                        <p:tav tm="100000">
                                          <p:val>
                                            <p:fltVal val="1"/>
                                          </p:val>
                                        </p:tav>
                                      </p:tavLst>
                                    </p:anim>
                                  </p:childTnLst>
                                </p:cTn>
                              </p:par>
                              <p:par>
                                <p:cTn id="172" presetID="19" presetClass="entr" presetSubtype="5" fill="hold" nodeType="withEffect">
                                  <p:stCondLst>
                                    <p:cond delay="0"/>
                                  </p:stCondLst>
                                  <p:childTnLst>
                                    <p:set>
                                      <p:cBhvr>
                                        <p:cTn id="173" dur="1" fill="hold">
                                          <p:stCondLst>
                                            <p:cond delay="0"/>
                                          </p:stCondLst>
                                        </p:cTn>
                                        <p:tgtEl>
                                          <p:spTgt spid="17"/>
                                        </p:tgtEl>
                                        <p:attrNameLst>
                                          <p:attrName>style.visibility</p:attrName>
                                        </p:attrNameLst>
                                      </p:cBhvr>
                                      <p:to>
                                        <p:strVal val="visible"/>
                                      </p:to>
                                    </p:set>
                                    <p:anim calcmode="lin" valueType="num">
                                      <p:cBhvr>
                                        <p:cTn id="174" dur="3000" fill="hold"/>
                                        <p:tgtEl>
                                          <p:spTgt spid="17"/>
                                        </p:tgtEl>
                                        <p:attrNameLst>
                                          <p:attrName>ppt_w</p:attrName>
                                        </p:attrNameLst>
                                      </p:cBhvr>
                                      <p:tavLst>
                                        <p:tav tm="0">
                                          <p:val>
                                            <p:strVal val="#ppt_w"/>
                                          </p:val>
                                        </p:tav>
                                        <p:tav tm="100000">
                                          <p:val>
                                            <p:strVal val="#ppt_w"/>
                                          </p:val>
                                        </p:tav>
                                      </p:tavLst>
                                    </p:anim>
                                    <p:anim calcmode="lin" valueType="num">
                                      <p:cBhvr>
                                        <p:cTn id="175" dur="3000" fill="hold"/>
                                        <p:tgtEl>
                                          <p:spTgt spid="17"/>
                                        </p:tgtEl>
                                        <p:attrNameLst>
                                          <p:attrName>ppt_h</p:attrName>
                                        </p:attrNameLst>
                                      </p:cBhvr>
                                      <p:tavLst>
                                        <p:tav tm="0" fmla="#ppt_h*sin(2.5*pi*$)">
                                          <p:val>
                                            <p:fltVal val="0"/>
                                          </p:val>
                                        </p:tav>
                                        <p:tav tm="100000">
                                          <p:val>
                                            <p:fltVal val="1"/>
                                          </p:val>
                                        </p:tav>
                                      </p:tavLst>
                                    </p:anim>
                                  </p:childTnLst>
                                </p:cTn>
                              </p:par>
                              <p:par>
                                <p:cTn id="176" presetID="19" presetClass="entr" presetSubtype="5" fill="hold" nodeType="withEffect">
                                  <p:stCondLst>
                                    <p:cond delay="0"/>
                                  </p:stCondLst>
                                  <p:childTnLst>
                                    <p:set>
                                      <p:cBhvr>
                                        <p:cTn id="177" dur="1" fill="hold">
                                          <p:stCondLst>
                                            <p:cond delay="0"/>
                                          </p:stCondLst>
                                        </p:cTn>
                                        <p:tgtEl>
                                          <p:spTgt spid="18"/>
                                        </p:tgtEl>
                                        <p:attrNameLst>
                                          <p:attrName>style.visibility</p:attrName>
                                        </p:attrNameLst>
                                      </p:cBhvr>
                                      <p:to>
                                        <p:strVal val="visible"/>
                                      </p:to>
                                    </p:set>
                                    <p:anim calcmode="lin" valueType="num">
                                      <p:cBhvr>
                                        <p:cTn id="178" dur="3000" fill="hold"/>
                                        <p:tgtEl>
                                          <p:spTgt spid="18"/>
                                        </p:tgtEl>
                                        <p:attrNameLst>
                                          <p:attrName>ppt_w</p:attrName>
                                        </p:attrNameLst>
                                      </p:cBhvr>
                                      <p:tavLst>
                                        <p:tav tm="0">
                                          <p:val>
                                            <p:strVal val="#ppt_w"/>
                                          </p:val>
                                        </p:tav>
                                        <p:tav tm="100000">
                                          <p:val>
                                            <p:strVal val="#ppt_w"/>
                                          </p:val>
                                        </p:tav>
                                      </p:tavLst>
                                    </p:anim>
                                    <p:anim calcmode="lin" valueType="num">
                                      <p:cBhvr>
                                        <p:cTn id="179" dur="3000" fill="hold"/>
                                        <p:tgtEl>
                                          <p:spTgt spid="18"/>
                                        </p:tgtEl>
                                        <p:attrNameLst>
                                          <p:attrName>ppt_h</p:attrName>
                                        </p:attrNameLst>
                                      </p:cBhvr>
                                      <p:tavLst>
                                        <p:tav tm="0" fmla="#ppt_h*sin(2.5*pi*$)">
                                          <p:val>
                                            <p:fltVal val="0"/>
                                          </p:val>
                                        </p:tav>
                                        <p:tav tm="100000">
                                          <p:val>
                                            <p:fltVal val="1"/>
                                          </p:val>
                                        </p:tav>
                                      </p:tavLst>
                                    </p:anim>
                                  </p:childTnLst>
                                </p:cTn>
                              </p:par>
                              <p:par>
                                <p:cTn id="180" presetID="19" presetClass="entr" presetSubtype="5" fill="hold" nodeType="withEffect">
                                  <p:stCondLst>
                                    <p:cond delay="0"/>
                                  </p:stCondLst>
                                  <p:childTnLst>
                                    <p:set>
                                      <p:cBhvr>
                                        <p:cTn id="181" dur="1" fill="hold">
                                          <p:stCondLst>
                                            <p:cond delay="0"/>
                                          </p:stCondLst>
                                        </p:cTn>
                                        <p:tgtEl>
                                          <p:spTgt spid="19"/>
                                        </p:tgtEl>
                                        <p:attrNameLst>
                                          <p:attrName>style.visibility</p:attrName>
                                        </p:attrNameLst>
                                      </p:cBhvr>
                                      <p:to>
                                        <p:strVal val="visible"/>
                                      </p:to>
                                    </p:set>
                                    <p:anim calcmode="lin" valueType="num">
                                      <p:cBhvr>
                                        <p:cTn id="182" dur="3000" fill="hold"/>
                                        <p:tgtEl>
                                          <p:spTgt spid="19"/>
                                        </p:tgtEl>
                                        <p:attrNameLst>
                                          <p:attrName>ppt_w</p:attrName>
                                        </p:attrNameLst>
                                      </p:cBhvr>
                                      <p:tavLst>
                                        <p:tav tm="0">
                                          <p:val>
                                            <p:strVal val="#ppt_w"/>
                                          </p:val>
                                        </p:tav>
                                        <p:tav tm="100000">
                                          <p:val>
                                            <p:strVal val="#ppt_w"/>
                                          </p:val>
                                        </p:tav>
                                      </p:tavLst>
                                    </p:anim>
                                    <p:anim calcmode="lin" valueType="num">
                                      <p:cBhvr>
                                        <p:cTn id="183" dur="3000" fill="hold"/>
                                        <p:tgtEl>
                                          <p:spTgt spid="19"/>
                                        </p:tgtEl>
                                        <p:attrNameLst>
                                          <p:attrName>ppt_h</p:attrName>
                                        </p:attrNameLst>
                                      </p:cBhvr>
                                      <p:tavLst>
                                        <p:tav tm="0" fmla="#ppt_h*sin(2.5*pi*$)">
                                          <p:val>
                                            <p:fltVal val="0"/>
                                          </p:val>
                                        </p:tav>
                                        <p:tav tm="100000">
                                          <p:val>
                                            <p:fltVal val="1"/>
                                          </p:val>
                                        </p:tav>
                                      </p:tavLst>
                                    </p:anim>
                                  </p:childTnLst>
                                </p:cTn>
                              </p:par>
                              <p:par>
                                <p:cTn id="184" presetID="19" presetClass="entr" presetSubtype="5" fill="hold" nodeType="withEffect">
                                  <p:stCondLst>
                                    <p:cond delay="0"/>
                                  </p:stCondLst>
                                  <p:childTnLst>
                                    <p:set>
                                      <p:cBhvr>
                                        <p:cTn id="185" dur="1" fill="hold">
                                          <p:stCondLst>
                                            <p:cond delay="0"/>
                                          </p:stCondLst>
                                        </p:cTn>
                                        <p:tgtEl>
                                          <p:spTgt spid="20"/>
                                        </p:tgtEl>
                                        <p:attrNameLst>
                                          <p:attrName>style.visibility</p:attrName>
                                        </p:attrNameLst>
                                      </p:cBhvr>
                                      <p:to>
                                        <p:strVal val="visible"/>
                                      </p:to>
                                    </p:set>
                                    <p:anim calcmode="lin" valueType="num">
                                      <p:cBhvr>
                                        <p:cTn id="186" dur="3000" fill="hold"/>
                                        <p:tgtEl>
                                          <p:spTgt spid="20"/>
                                        </p:tgtEl>
                                        <p:attrNameLst>
                                          <p:attrName>ppt_w</p:attrName>
                                        </p:attrNameLst>
                                      </p:cBhvr>
                                      <p:tavLst>
                                        <p:tav tm="0">
                                          <p:val>
                                            <p:strVal val="#ppt_w"/>
                                          </p:val>
                                        </p:tav>
                                        <p:tav tm="100000">
                                          <p:val>
                                            <p:strVal val="#ppt_w"/>
                                          </p:val>
                                        </p:tav>
                                      </p:tavLst>
                                    </p:anim>
                                    <p:anim calcmode="lin" valueType="num">
                                      <p:cBhvr>
                                        <p:cTn id="187" dur="3000" fill="hold"/>
                                        <p:tgtEl>
                                          <p:spTgt spid="20"/>
                                        </p:tgtEl>
                                        <p:attrNameLst>
                                          <p:attrName>ppt_h</p:attrName>
                                        </p:attrNameLst>
                                      </p:cBhvr>
                                      <p:tavLst>
                                        <p:tav tm="0" fmla="#ppt_h*sin(2.5*pi*$)">
                                          <p:val>
                                            <p:fltVal val="0"/>
                                          </p:val>
                                        </p:tav>
                                        <p:tav tm="100000">
                                          <p:val>
                                            <p:fltVal val="1"/>
                                          </p:val>
                                        </p:tav>
                                      </p:tavLst>
                                    </p:anim>
                                  </p:childTnLst>
                                </p:cTn>
                              </p:par>
                              <p:par>
                                <p:cTn id="188" presetID="19" presetClass="entr" presetSubtype="5" fill="hold" nodeType="withEffect">
                                  <p:stCondLst>
                                    <p:cond delay="0"/>
                                  </p:stCondLst>
                                  <p:childTnLst>
                                    <p:set>
                                      <p:cBhvr>
                                        <p:cTn id="189" dur="1" fill="hold">
                                          <p:stCondLst>
                                            <p:cond delay="0"/>
                                          </p:stCondLst>
                                        </p:cTn>
                                        <p:tgtEl>
                                          <p:spTgt spid="21"/>
                                        </p:tgtEl>
                                        <p:attrNameLst>
                                          <p:attrName>style.visibility</p:attrName>
                                        </p:attrNameLst>
                                      </p:cBhvr>
                                      <p:to>
                                        <p:strVal val="visible"/>
                                      </p:to>
                                    </p:set>
                                    <p:anim calcmode="lin" valueType="num">
                                      <p:cBhvr>
                                        <p:cTn id="190" dur="3000" fill="hold"/>
                                        <p:tgtEl>
                                          <p:spTgt spid="21"/>
                                        </p:tgtEl>
                                        <p:attrNameLst>
                                          <p:attrName>ppt_w</p:attrName>
                                        </p:attrNameLst>
                                      </p:cBhvr>
                                      <p:tavLst>
                                        <p:tav tm="0">
                                          <p:val>
                                            <p:strVal val="#ppt_w"/>
                                          </p:val>
                                        </p:tav>
                                        <p:tav tm="100000">
                                          <p:val>
                                            <p:strVal val="#ppt_w"/>
                                          </p:val>
                                        </p:tav>
                                      </p:tavLst>
                                    </p:anim>
                                    <p:anim calcmode="lin" valueType="num">
                                      <p:cBhvr>
                                        <p:cTn id="191" dur="3000" fill="hold"/>
                                        <p:tgtEl>
                                          <p:spTgt spid="21"/>
                                        </p:tgtEl>
                                        <p:attrNameLst>
                                          <p:attrName>ppt_h</p:attrName>
                                        </p:attrNameLst>
                                      </p:cBhvr>
                                      <p:tavLst>
                                        <p:tav tm="0" fmla="#ppt_h*sin(2.5*pi*$)">
                                          <p:val>
                                            <p:fltVal val="0"/>
                                          </p:val>
                                        </p:tav>
                                        <p:tav tm="100000">
                                          <p:val>
                                            <p:fltVal val="1"/>
                                          </p:val>
                                        </p:tav>
                                      </p:tavLst>
                                    </p:anim>
                                  </p:childTnLst>
                                </p:cTn>
                              </p:par>
                            </p:childTnLst>
                          </p:cTn>
                        </p:par>
                        <p:par>
                          <p:cTn id="192" fill="hold">
                            <p:stCondLst>
                              <p:cond delay="3000"/>
                            </p:stCondLst>
                            <p:childTnLst>
                              <p:par>
                                <p:cTn id="193" presetID="2" presetClass="exit" presetSubtype="2" fill="hold" nodeType="after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1+ppt_w/2"/>
                                          </p:val>
                                        </p:tav>
                                      </p:tavLst>
                                    </p:anim>
                                    <p:anim calcmode="lin" valueType="num">
                                      <p:cBhvr additive="base">
                                        <p:cTn id="195" dur="3000"/>
                                        <p:tgtEl>
                                          <p:spTgt spid="7"/>
                                        </p:tgtEl>
                                        <p:attrNameLst>
                                          <p:attrName>ppt_y</p:attrName>
                                        </p:attrNameLst>
                                      </p:cBhvr>
                                      <p:tavLst>
                                        <p:tav tm="0">
                                          <p:val>
                                            <p:strVal val="ppt_y"/>
                                          </p:val>
                                        </p:tav>
                                        <p:tav tm="100000">
                                          <p:val>
                                            <p:strVal val="ppt_y"/>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2" fill="hold" nodeType="withEffect">
                                  <p:stCondLst>
                                    <p:cond delay="0"/>
                                  </p:stCondLst>
                                  <p:childTnLst>
                                    <p:anim calcmode="lin" valueType="num">
                                      <p:cBhvr additive="base">
                                        <p:cTn id="198" dur="3000"/>
                                        <p:tgtEl>
                                          <p:spTgt spid="22"/>
                                        </p:tgtEl>
                                        <p:attrNameLst>
                                          <p:attrName>ppt_x</p:attrName>
                                        </p:attrNameLst>
                                      </p:cBhvr>
                                      <p:tavLst>
                                        <p:tav tm="0">
                                          <p:val>
                                            <p:strVal val="ppt_x"/>
                                          </p:val>
                                        </p:tav>
                                        <p:tav tm="100000">
                                          <p:val>
                                            <p:strVal val="1+ppt_w/2"/>
                                          </p:val>
                                        </p:tav>
                                      </p:tavLst>
                                    </p:anim>
                                    <p:anim calcmode="lin" valueType="num">
                                      <p:cBhvr additive="base">
                                        <p:cTn id="199" dur="3000"/>
                                        <p:tgtEl>
                                          <p:spTgt spid="22"/>
                                        </p:tgtEl>
                                        <p:attrNameLst>
                                          <p:attrName>ppt_y</p:attrName>
                                        </p:attrNameLst>
                                      </p:cBhvr>
                                      <p:tavLst>
                                        <p:tav tm="0">
                                          <p:val>
                                            <p:strVal val="ppt_y"/>
                                          </p:val>
                                        </p:tav>
                                        <p:tav tm="100000">
                                          <p:val>
                                            <p:strVal val="ppt_y"/>
                                          </p:val>
                                        </p:tav>
                                      </p:tavLst>
                                    </p:anim>
                                    <p:set>
                                      <p:cBhvr>
                                        <p:cTn id="200" dur="1" fill="hold">
                                          <p:stCondLst>
                                            <p:cond delay="2999"/>
                                          </p:stCondLst>
                                        </p:cTn>
                                        <p:tgtEl>
                                          <p:spTgt spid="22"/>
                                        </p:tgtEl>
                                        <p:attrNameLst>
                                          <p:attrName>style.visibility</p:attrName>
                                        </p:attrNameLst>
                                      </p:cBhvr>
                                      <p:to>
                                        <p:strVal val="hidden"/>
                                      </p:to>
                                    </p:set>
                                  </p:childTnLst>
                                </p:cTn>
                              </p:par>
                              <p:par>
                                <p:cTn id="201" presetID="2" presetClass="exit" presetSubtype="2" fill="hold" nodeType="withEffect">
                                  <p:stCondLst>
                                    <p:cond delay="0"/>
                                  </p:stCondLst>
                                  <p:childTnLst>
                                    <p:anim calcmode="lin" valueType="num">
                                      <p:cBhvr additive="base">
                                        <p:cTn id="202" dur="3000"/>
                                        <p:tgtEl>
                                          <p:spTgt spid="23"/>
                                        </p:tgtEl>
                                        <p:attrNameLst>
                                          <p:attrName>ppt_x</p:attrName>
                                        </p:attrNameLst>
                                      </p:cBhvr>
                                      <p:tavLst>
                                        <p:tav tm="0">
                                          <p:val>
                                            <p:strVal val="ppt_x"/>
                                          </p:val>
                                        </p:tav>
                                        <p:tav tm="100000">
                                          <p:val>
                                            <p:strVal val="1+ppt_w/2"/>
                                          </p:val>
                                        </p:tav>
                                      </p:tavLst>
                                    </p:anim>
                                    <p:anim calcmode="lin" valueType="num">
                                      <p:cBhvr additive="base">
                                        <p:cTn id="203" dur="3000"/>
                                        <p:tgtEl>
                                          <p:spTgt spid="23"/>
                                        </p:tgtEl>
                                        <p:attrNameLst>
                                          <p:attrName>ppt_y</p:attrName>
                                        </p:attrNameLst>
                                      </p:cBhvr>
                                      <p:tavLst>
                                        <p:tav tm="0">
                                          <p:val>
                                            <p:strVal val="ppt_y"/>
                                          </p:val>
                                        </p:tav>
                                        <p:tav tm="100000">
                                          <p:val>
                                            <p:strVal val="ppt_y"/>
                                          </p:val>
                                        </p:tav>
                                      </p:tavLst>
                                    </p:anim>
                                    <p:set>
                                      <p:cBhvr>
                                        <p:cTn id="204" dur="1" fill="hold">
                                          <p:stCondLst>
                                            <p:cond delay="2999"/>
                                          </p:stCondLst>
                                        </p:cTn>
                                        <p:tgtEl>
                                          <p:spTgt spid="23"/>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1+ppt_w/2"/>
                                          </p:val>
                                        </p:tav>
                                      </p:tavLst>
                                    </p:anim>
                                    <p:anim calcmode="lin" valueType="num">
                                      <p:cBhvr additive="base">
                                        <p:cTn id="207" dur="3000"/>
                                        <p:tgtEl>
                                          <p:spTgt spid="24"/>
                                        </p:tgtEl>
                                        <p:attrNameLst>
                                          <p:attrName>ppt_y</p:attrName>
                                        </p:attrNameLst>
                                      </p:cBhvr>
                                      <p:tavLst>
                                        <p:tav tm="0">
                                          <p:val>
                                            <p:strVal val="ppt_y"/>
                                          </p:val>
                                        </p:tav>
                                        <p:tav tm="100000">
                                          <p:val>
                                            <p:strVal val="ppt_y"/>
                                          </p:val>
                                        </p:tav>
                                      </p:tavLst>
                                    </p:anim>
                                    <p:set>
                                      <p:cBhvr>
                                        <p:cTn id="208" dur="1" fill="hold">
                                          <p:stCondLst>
                                            <p:cond delay="2999"/>
                                          </p:stCondLst>
                                        </p:cTn>
                                        <p:tgtEl>
                                          <p:spTgt spid="24"/>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3000"/>
                                        <p:tgtEl>
                                          <p:spTgt spid="25"/>
                                        </p:tgtEl>
                                        <p:attrNameLst>
                                          <p:attrName>ppt_x</p:attrName>
                                        </p:attrNameLst>
                                      </p:cBhvr>
                                      <p:tavLst>
                                        <p:tav tm="0">
                                          <p:val>
                                            <p:strVal val="ppt_x"/>
                                          </p:val>
                                        </p:tav>
                                        <p:tav tm="100000">
                                          <p:val>
                                            <p:strVal val="1+ppt_w/2"/>
                                          </p:val>
                                        </p:tav>
                                      </p:tavLst>
                                    </p:anim>
                                    <p:anim calcmode="lin" valueType="num">
                                      <p:cBhvr additive="base">
                                        <p:cTn id="211" dur="3000"/>
                                        <p:tgtEl>
                                          <p:spTgt spid="25"/>
                                        </p:tgtEl>
                                        <p:attrNameLst>
                                          <p:attrName>ppt_y</p:attrName>
                                        </p:attrNameLst>
                                      </p:cBhvr>
                                      <p:tavLst>
                                        <p:tav tm="0">
                                          <p:val>
                                            <p:strVal val="ppt_y"/>
                                          </p:val>
                                        </p:tav>
                                        <p:tav tm="100000">
                                          <p:val>
                                            <p:strVal val="ppt_y"/>
                                          </p:val>
                                        </p:tav>
                                      </p:tavLst>
                                    </p:anim>
                                    <p:set>
                                      <p:cBhvr>
                                        <p:cTn id="212" dur="1" fill="hold">
                                          <p:stCondLst>
                                            <p:cond delay="2999"/>
                                          </p:stCondLst>
                                        </p:cTn>
                                        <p:tgtEl>
                                          <p:spTgt spid="25"/>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3000"/>
                                        <p:tgtEl>
                                          <p:spTgt spid="26"/>
                                        </p:tgtEl>
                                        <p:attrNameLst>
                                          <p:attrName>ppt_x</p:attrName>
                                        </p:attrNameLst>
                                      </p:cBhvr>
                                      <p:tavLst>
                                        <p:tav tm="0">
                                          <p:val>
                                            <p:strVal val="ppt_x"/>
                                          </p:val>
                                        </p:tav>
                                        <p:tav tm="100000">
                                          <p:val>
                                            <p:strVal val="1+ppt_w/2"/>
                                          </p:val>
                                        </p:tav>
                                      </p:tavLst>
                                    </p:anim>
                                    <p:anim calcmode="lin" valueType="num">
                                      <p:cBhvr additive="base">
                                        <p:cTn id="215" dur="3000"/>
                                        <p:tgtEl>
                                          <p:spTgt spid="26"/>
                                        </p:tgtEl>
                                        <p:attrNameLst>
                                          <p:attrName>ppt_y</p:attrName>
                                        </p:attrNameLst>
                                      </p:cBhvr>
                                      <p:tavLst>
                                        <p:tav tm="0">
                                          <p:val>
                                            <p:strVal val="ppt_y"/>
                                          </p:val>
                                        </p:tav>
                                        <p:tav tm="100000">
                                          <p:val>
                                            <p:strVal val="ppt_y"/>
                                          </p:val>
                                        </p:tav>
                                      </p:tavLst>
                                    </p:anim>
                                    <p:set>
                                      <p:cBhvr>
                                        <p:cTn id="216" dur="1" fill="hold">
                                          <p:stCondLst>
                                            <p:cond delay="2999"/>
                                          </p:stCondLst>
                                        </p:cTn>
                                        <p:tgtEl>
                                          <p:spTgt spid="26"/>
                                        </p:tgtEl>
                                        <p:attrNameLst>
                                          <p:attrName>style.visibility</p:attrName>
                                        </p:attrNameLst>
                                      </p:cBhvr>
                                      <p:to>
                                        <p:strVal val="hidden"/>
                                      </p:to>
                                    </p:set>
                                  </p:childTnLst>
                                </p:cTn>
                              </p:par>
                              <p:par>
                                <p:cTn id="217" presetID="2" presetClass="exit" presetSubtype="2" fill="hold" nodeType="withEffect">
                                  <p:stCondLst>
                                    <p:cond delay="0"/>
                                  </p:stCondLst>
                                  <p:childTnLst>
                                    <p:anim calcmode="lin" valueType="num">
                                      <p:cBhvr additive="base">
                                        <p:cTn id="218" dur="3000"/>
                                        <p:tgtEl>
                                          <p:spTgt spid="27"/>
                                        </p:tgtEl>
                                        <p:attrNameLst>
                                          <p:attrName>ppt_x</p:attrName>
                                        </p:attrNameLst>
                                      </p:cBhvr>
                                      <p:tavLst>
                                        <p:tav tm="0">
                                          <p:val>
                                            <p:strVal val="ppt_x"/>
                                          </p:val>
                                        </p:tav>
                                        <p:tav tm="100000">
                                          <p:val>
                                            <p:strVal val="1+ppt_w/2"/>
                                          </p:val>
                                        </p:tav>
                                      </p:tavLst>
                                    </p:anim>
                                    <p:anim calcmode="lin" valueType="num">
                                      <p:cBhvr additive="base">
                                        <p:cTn id="219" dur="3000"/>
                                        <p:tgtEl>
                                          <p:spTgt spid="27"/>
                                        </p:tgtEl>
                                        <p:attrNameLst>
                                          <p:attrName>ppt_y</p:attrName>
                                        </p:attrNameLst>
                                      </p:cBhvr>
                                      <p:tavLst>
                                        <p:tav tm="0">
                                          <p:val>
                                            <p:strVal val="ppt_y"/>
                                          </p:val>
                                        </p:tav>
                                        <p:tav tm="100000">
                                          <p:val>
                                            <p:strVal val="ppt_y"/>
                                          </p:val>
                                        </p:tav>
                                      </p:tavLst>
                                    </p:anim>
                                    <p:set>
                                      <p:cBhvr>
                                        <p:cTn id="220" dur="1" fill="hold">
                                          <p:stCondLst>
                                            <p:cond delay="2999"/>
                                          </p:stCondLst>
                                        </p:cTn>
                                        <p:tgtEl>
                                          <p:spTgt spid="27"/>
                                        </p:tgtEl>
                                        <p:attrNameLst>
                                          <p:attrName>style.visibility</p:attrName>
                                        </p:attrNameLst>
                                      </p:cBhvr>
                                      <p:to>
                                        <p:strVal val="hidden"/>
                                      </p:to>
                                    </p:set>
                                  </p:childTnLst>
                                </p:cTn>
                              </p:par>
                              <p:par>
                                <p:cTn id="221" presetID="2" presetClass="exit" presetSubtype="2" fill="hold" nodeType="withEffect">
                                  <p:stCondLst>
                                    <p:cond delay="0"/>
                                  </p:stCondLst>
                                  <p:childTnLst>
                                    <p:anim calcmode="lin" valueType="num">
                                      <p:cBhvr additive="base">
                                        <p:cTn id="222" dur="3000"/>
                                        <p:tgtEl>
                                          <p:spTgt spid="28"/>
                                        </p:tgtEl>
                                        <p:attrNameLst>
                                          <p:attrName>ppt_x</p:attrName>
                                        </p:attrNameLst>
                                      </p:cBhvr>
                                      <p:tavLst>
                                        <p:tav tm="0">
                                          <p:val>
                                            <p:strVal val="ppt_x"/>
                                          </p:val>
                                        </p:tav>
                                        <p:tav tm="100000">
                                          <p:val>
                                            <p:strVal val="1+ppt_w/2"/>
                                          </p:val>
                                        </p:tav>
                                      </p:tavLst>
                                    </p:anim>
                                    <p:anim calcmode="lin" valueType="num">
                                      <p:cBhvr additive="base">
                                        <p:cTn id="223" dur="3000"/>
                                        <p:tgtEl>
                                          <p:spTgt spid="28"/>
                                        </p:tgtEl>
                                        <p:attrNameLst>
                                          <p:attrName>ppt_y</p:attrName>
                                        </p:attrNameLst>
                                      </p:cBhvr>
                                      <p:tavLst>
                                        <p:tav tm="0">
                                          <p:val>
                                            <p:strVal val="ppt_y"/>
                                          </p:val>
                                        </p:tav>
                                        <p:tav tm="100000">
                                          <p:val>
                                            <p:strVal val="ppt_y"/>
                                          </p:val>
                                        </p:tav>
                                      </p:tavLst>
                                    </p:anim>
                                    <p:set>
                                      <p:cBhvr>
                                        <p:cTn id="224" dur="1" fill="hold">
                                          <p:stCondLst>
                                            <p:cond delay="2999"/>
                                          </p:stCondLst>
                                        </p:cTn>
                                        <p:tgtEl>
                                          <p:spTgt spid="28"/>
                                        </p:tgtEl>
                                        <p:attrNameLst>
                                          <p:attrName>style.visibility</p:attrName>
                                        </p:attrNameLst>
                                      </p:cBhvr>
                                      <p:to>
                                        <p:strVal val="hidden"/>
                                      </p:to>
                                    </p:set>
                                  </p:childTnLst>
                                </p:cTn>
                              </p:par>
                              <p:par>
                                <p:cTn id="225" presetID="2" presetClass="exit" presetSubtype="2" fill="hold" nodeType="withEffect">
                                  <p:stCondLst>
                                    <p:cond delay="0"/>
                                  </p:stCondLst>
                                  <p:childTnLst>
                                    <p:anim calcmode="lin" valueType="num">
                                      <p:cBhvr additive="base">
                                        <p:cTn id="226" dur="3000"/>
                                        <p:tgtEl>
                                          <p:spTgt spid="29"/>
                                        </p:tgtEl>
                                        <p:attrNameLst>
                                          <p:attrName>ppt_x</p:attrName>
                                        </p:attrNameLst>
                                      </p:cBhvr>
                                      <p:tavLst>
                                        <p:tav tm="0">
                                          <p:val>
                                            <p:strVal val="ppt_x"/>
                                          </p:val>
                                        </p:tav>
                                        <p:tav tm="100000">
                                          <p:val>
                                            <p:strVal val="1+ppt_w/2"/>
                                          </p:val>
                                        </p:tav>
                                      </p:tavLst>
                                    </p:anim>
                                    <p:anim calcmode="lin" valueType="num">
                                      <p:cBhvr additive="base">
                                        <p:cTn id="227" dur="3000"/>
                                        <p:tgtEl>
                                          <p:spTgt spid="29"/>
                                        </p:tgtEl>
                                        <p:attrNameLst>
                                          <p:attrName>ppt_y</p:attrName>
                                        </p:attrNameLst>
                                      </p:cBhvr>
                                      <p:tavLst>
                                        <p:tav tm="0">
                                          <p:val>
                                            <p:strVal val="ppt_y"/>
                                          </p:val>
                                        </p:tav>
                                        <p:tav tm="100000">
                                          <p:val>
                                            <p:strVal val="ppt_y"/>
                                          </p:val>
                                        </p:tav>
                                      </p:tavLst>
                                    </p:anim>
                                    <p:set>
                                      <p:cBhvr>
                                        <p:cTn id="228" dur="1" fill="hold">
                                          <p:stCondLst>
                                            <p:cond delay="2999"/>
                                          </p:stCondLst>
                                        </p:cTn>
                                        <p:tgtEl>
                                          <p:spTgt spid="29"/>
                                        </p:tgtEl>
                                        <p:attrNameLst>
                                          <p:attrName>style.visibility</p:attrName>
                                        </p:attrNameLst>
                                      </p:cBhvr>
                                      <p:to>
                                        <p:strVal val="hidden"/>
                                      </p:to>
                                    </p:set>
                                  </p:childTnLst>
                                </p:cTn>
                              </p:par>
                              <p:par>
                                <p:cTn id="229" presetID="2" presetClass="exit" presetSubtype="2" fill="hold" nodeType="withEffect">
                                  <p:stCondLst>
                                    <p:cond delay="0"/>
                                  </p:stCondLst>
                                  <p:childTnLst>
                                    <p:anim calcmode="lin" valueType="num">
                                      <p:cBhvr additive="base">
                                        <p:cTn id="230" dur="3000"/>
                                        <p:tgtEl>
                                          <p:spTgt spid="30"/>
                                        </p:tgtEl>
                                        <p:attrNameLst>
                                          <p:attrName>ppt_x</p:attrName>
                                        </p:attrNameLst>
                                      </p:cBhvr>
                                      <p:tavLst>
                                        <p:tav tm="0">
                                          <p:val>
                                            <p:strVal val="ppt_x"/>
                                          </p:val>
                                        </p:tav>
                                        <p:tav tm="100000">
                                          <p:val>
                                            <p:strVal val="1+ppt_w/2"/>
                                          </p:val>
                                        </p:tav>
                                      </p:tavLst>
                                    </p:anim>
                                    <p:anim calcmode="lin" valueType="num">
                                      <p:cBhvr additive="base">
                                        <p:cTn id="231" dur="3000"/>
                                        <p:tgtEl>
                                          <p:spTgt spid="30"/>
                                        </p:tgtEl>
                                        <p:attrNameLst>
                                          <p:attrName>ppt_y</p:attrName>
                                        </p:attrNameLst>
                                      </p:cBhvr>
                                      <p:tavLst>
                                        <p:tav tm="0">
                                          <p:val>
                                            <p:strVal val="ppt_y"/>
                                          </p:val>
                                        </p:tav>
                                        <p:tav tm="100000">
                                          <p:val>
                                            <p:strVal val="ppt_y"/>
                                          </p:val>
                                        </p:tav>
                                      </p:tavLst>
                                    </p:anim>
                                    <p:set>
                                      <p:cBhvr>
                                        <p:cTn id="232" dur="1" fill="hold">
                                          <p:stCondLst>
                                            <p:cond delay="2999"/>
                                          </p:stCondLst>
                                        </p:cTn>
                                        <p:tgtEl>
                                          <p:spTgt spid="30"/>
                                        </p:tgtEl>
                                        <p:attrNameLst>
                                          <p:attrName>style.visibility</p:attrName>
                                        </p:attrNameLst>
                                      </p:cBhvr>
                                      <p:to>
                                        <p:strVal val="hidden"/>
                                      </p:to>
                                    </p:set>
                                  </p:childTnLst>
                                </p:cTn>
                              </p:par>
                              <p:par>
                                <p:cTn id="233" presetID="2" presetClass="exit" presetSubtype="2" fill="hold" nodeType="withEffect">
                                  <p:stCondLst>
                                    <p:cond delay="0"/>
                                  </p:stCondLst>
                                  <p:childTnLst>
                                    <p:anim calcmode="lin" valueType="num">
                                      <p:cBhvr additive="base">
                                        <p:cTn id="234" dur="3000"/>
                                        <p:tgtEl>
                                          <p:spTgt spid="31"/>
                                        </p:tgtEl>
                                        <p:attrNameLst>
                                          <p:attrName>ppt_x</p:attrName>
                                        </p:attrNameLst>
                                      </p:cBhvr>
                                      <p:tavLst>
                                        <p:tav tm="0">
                                          <p:val>
                                            <p:strVal val="ppt_x"/>
                                          </p:val>
                                        </p:tav>
                                        <p:tav tm="100000">
                                          <p:val>
                                            <p:strVal val="1+ppt_w/2"/>
                                          </p:val>
                                        </p:tav>
                                      </p:tavLst>
                                    </p:anim>
                                    <p:anim calcmode="lin" valueType="num">
                                      <p:cBhvr additive="base">
                                        <p:cTn id="235" dur="3000"/>
                                        <p:tgtEl>
                                          <p:spTgt spid="31"/>
                                        </p:tgtEl>
                                        <p:attrNameLst>
                                          <p:attrName>ppt_y</p:attrName>
                                        </p:attrNameLst>
                                      </p:cBhvr>
                                      <p:tavLst>
                                        <p:tav tm="0">
                                          <p:val>
                                            <p:strVal val="ppt_y"/>
                                          </p:val>
                                        </p:tav>
                                        <p:tav tm="100000">
                                          <p:val>
                                            <p:strVal val="ppt_y"/>
                                          </p:val>
                                        </p:tav>
                                      </p:tavLst>
                                    </p:anim>
                                    <p:set>
                                      <p:cBhvr>
                                        <p:cTn id="236" dur="1" fill="hold">
                                          <p:stCondLst>
                                            <p:cond delay="2999"/>
                                          </p:stCondLst>
                                        </p:cTn>
                                        <p:tgtEl>
                                          <p:spTgt spid="31"/>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10"/>
                                        </p:tgtEl>
                                        <p:attrNameLst>
                                          <p:attrName>ppt_x</p:attrName>
                                        </p:attrNameLst>
                                      </p:cBhvr>
                                      <p:tavLst>
                                        <p:tav tm="0">
                                          <p:val>
                                            <p:strVal val="ppt_x"/>
                                          </p:val>
                                        </p:tav>
                                        <p:tav tm="100000">
                                          <p:val>
                                            <p:strVal val="0-ppt_w/2"/>
                                          </p:val>
                                        </p:tav>
                                      </p:tavLst>
                                    </p:anim>
                                    <p:anim calcmode="lin" valueType="num">
                                      <p:cBhvr additive="base">
                                        <p:cTn id="239" dur="3000"/>
                                        <p:tgtEl>
                                          <p:spTgt spid="10"/>
                                        </p:tgtEl>
                                        <p:attrNameLst>
                                          <p:attrName>ppt_y</p:attrName>
                                        </p:attrNameLst>
                                      </p:cBhvr>
                                      <p:tavLst>
                                        <p:tav tm="0">
                                          <p:val>
                                            <p:strVal val="ppt_y"/>
                                          </p:val>
                                        </p:tav>
                                        <p:tav tm="100000">
                                          <p:val>
                                            <p:strVal val="ppt_y"/>
                                          </p:val>
                                        </p:tav>
                                      </p:tavLst>
                                    </p:anim>
                                    <p:set>
                                      <p:cBhvr>
                                        <p:cTn id="240" dur="1" fill="hold">
                                          <p:stCondLst>
                                            <p:cond delay="2999"/>
                                          </p:stCondLst>
                                        </p:cTn>
                                        <p:tgtEl>
                                          <p:spTgt spid="10"/>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11"/>
                                        </p:tgtEl>
                                        <p:attrNameLst>
                                          <p:attrName>ppt_x</p:attrName>
                                        </p:attrNameLst>
                                      </p:cBhvr>
                                      <p:tavLst>
                                        <p:tav tm="0">
                                          <p:val>
                                            <p:strVal val="ppt_x"/>
                                          </p:val>
                                        </p:tav>
                                        <p:tav tm="100000">
                                          <p:val>
                                            <p:strVal val="0-ppt_w/2"/>
                                          </p:val>
                                        </p:tav>
                                      </p:tavLst>
                                    </p:anim>
                                    <p:anim calcmode="lin" valueType="num">
                                      <p:cBhvr additive="base">
                                        <p:cTn id="243" dur="3000"/>
                                        <p:tgtEl>
                                          <p:spTgt spid="11"/>
                                        </p:tgtEl>
                                        <p:attrNameLst>
                                          <p:attrName>ppt_y</p:attrName>
                                        </p:attrNameLst>
                                      </p:cBhvr>
                                      <p:tavLst>
                                        <p:tav tm="0">
                                          <p:val>
                                            <p:strVal val="ppt_y"/>
                                          </p:val>
                                        </p:tav>
                                        <p:tav tm="100000">
                                          <p:val>
                                            <p:strVal val="ppt_y"/>
                                          </p:val>
                                        </p:tav>
                                      </p:tavLst>
                                    </p:anim>
                                    <p:set>
                                      <p:cBhvr>
                                        <p:cTn id="244" dur="1" fill="hold">
                                          <p:stCondLst>
                                            <p:cond delay="2999"/>
                                          </p:stCondLst>
                                        </p:cTn>
                                        <p:tgtEl>
                                          <p:spTgt spid="11"/>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12"/>
                                        </p:tgtEl>
                                        <p:attrNameLst>
                                          <p:attrName>ppt_x</p:attrName>
                                        </p:attrNameLst>
                                      </p:cBhvr>
                                      <p:tavLst>
                                        <p:tav tm="0">
                                          <p:val>
                                            <p:strVal val="ppt_x"/>
                                          </p:val>
                                        </p:tav>
                                        <p:tav tm="100000">
                                          <p:val>
                                            <p:strVal val="0-ppt_w/2"/>
                                          </p:val>
                                        </p:tav>
                                      </p:tavLst>
                                    </p:anim>
                                    <p:anim calcmode="lin" valueType="num">
                                      <p:cBhvr additive="base">
                                        <p:cTn id="247" dur="3000"/>
                                        <p:tgtEl>
                                          <p:spTgt spid="12"/>
                                        </p:tgtEl>
                                        <p:attrNameLst>
                                          <p:attrName>ppt_y</p:attrName>
                                        </p:attrNameLst>
                                      </p:cBhvr>
                                      <p:tavLst>
                                        <p:tav tm="0">
                                          <p:val>
                                            <p:strVal val="ppt_y"/>
                                          </p:val>
                                        </p:tav>
                                        <p:tav tm="100000">
                                          <p:val>
                                            <p:strVal val="ppt_y"/>
                                          </p:val>
                                        </p:tav>
                                      </p:tavLst>
                                    </p:anim>
                                    <p:set>
                                      <p:cBhvr>
                                        <p:cTn id="248" dur="1" fill="hold">
                                          <p:stCondLst>
                                            <p:cond delay="2999"/>
                                          </p:stCondLst>
                                        </p:cTn>
                                        <p:tgtEl>
                                          <p:spTgt spid="12"/>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13"/>
                                        </p:tgtEl>
                                        <p:attrNameLst>
                                          <p:attrName>ppt_x</p:attrName>
                                        </p:attrNameLst>
                                      </p:cBhvr>
                                      <p:tavLst>
                                        <p:tav tm="0">
                                          <p:val>
                                            <p:strVal val="ppt_x"/>
                                          </p:val>
                                        </p:tav>
                                        <p:tav tm="100000">
                                          <p:val>
                                            <p:strVal val="0-ppt_w/2"/>
                                          </p:val>
                                        </p:tav>
                                      </p:tavLst>
                                    </p:anim>
                                    <p:anim calcmode="lin" valueType="num">
                                      <p:cBhvr additive="base">
                                        <p:cTn id="251" dur="3000"/>
                                        <p:tgtEl>
                                          <p:spTgt spid="13"/>
                                        </p:tgtEl>
                                        <p:attrNameLst>
                                          <p:attrName>ppt_y</p:attrName>
                                        </p:attrNameLst>
                                      </p:cBhvr>
                                      <p:tavLst>
                                        <p:tav tm="0">
                                          <p:val>
                                            <p:strVal val="ppt_y"/>
                                          </p:val>
                                        </p:tav>
                                        <p:tav tm="100000">
                                          <p:val>
                                            <p:strVal val="ppt_y"/>
                                          </p:val>
                                        </p:tav>
                                      </p:tavLst>
                                    </p:anim>
                                    <p:set>
                                      <p:cBhvr>
                                        <p:cTn id="252" dur="1" fill="hold">
                                          <p:stCondLst>
                                            <p:cond delay="2999"/>
                                          </p:stCondLst>
                                        </p:cTn>
                                        <p:tgtEl>
                                          <p:spTgt spid="13"/>
                                        </p:tgtEl>
                                        <p:attrNameLst>
                                          <p:attrName>style.visibility</p:attrName>
                                        </p:attrNameLst>
                                      </p:cBhvr>
                                      <p:to>
                                        <p:strVal val="hidden"/>
                                      </p:to>
                                    </p:set>
                                  </p:childTnLst>
                                </p:cTn>
                              </p:par>
                              <p:par>
                                <p:cTn id="253" presetID="2" presetClass="exit" presetSubtype="8" fill="hold" nodeType="withEffect">
                                  <p:stCondLst>
                                    <p:cond delay="0"/>
                                  </p:stCondLst>
                                  <p:childTnLst>
                                    <p:anim calcmode="lin" valueType="num">
                                      <p:cBhvr additive="base">
                                        <p:cTn id="254" dur="3000"/>
                                        <p:tgtEl>
                                          <p:spTgt spid="14"/>
                                        </p:tgtEl>
                                        <p:attrNameLst>
                                          <p:attrName>ppt_x</p:attrName>
                                        </p:attrNameLst>
                                      </p:cBhvr>
                                      <p:tavLst>
                                        <p:tav tm="0">
                                          <p:val>
                                            <p:strVal val="ppt_x"/>
                                          </p:val>
                                        </p:tav>
                                        <p:tav tm="100000">
                                          <p:val>
                                            <p:strVal val="0-ppt_w/2"/>
                                          </p:val>
                                        </p:tav>
                                      </p:tavLst>
                                    </p:anim>
                                    <p:anim calcmode="lin" valueType="num">
                                      <p:cBhvr additive="base">
                                        <p:cTn id="255" dur="3000"/>
                                        <p:tgtEl>
                                          <p:spTgt spid="14"/>
                                        </p:tgtEl>
                                        <p:attrNameLst>
                                          <p:attrName>ppt_y</p:attrName>
                                        </p:attrNameLst>
                                      </p:cBhvr>
                                      <p:tavLst>
                                        <p:tav tm="0">
                                          <p:val>
                                            <p:strVal val="ppt_y"/>
                                          </p:val>
                                        </p:tav>
                                        <p:tav tm="100000">
                                          <p:val>
                                            <p:strVal val="ppt_y"/>
                                          </p:val>
                                        </p:tav>
                                      </p:tavLst>
                                    </p:anim>
                                    <p:set>
                                      <p:cBhvr>
                                        <p:cTn id="256" dur="1" fill="hold">
                                          <p:stCondLst>
                                            <p:cond delay="2999"/>
                                          </p:stCondLst>
                                        </p:cTn>
                                        <p:tgtEl>
                                          <p:spTgt spid="14"/>
                                        </p:tgtEl>
                                        <p:attrNameLst>
                                          <p:attrName>style.visibility</p:attrName>
                                        </p:attrNameLst>
                                      </p:cBhvr>
                                      <p:to>
                                        <p:strVal val="hidden"/>
                                      </p:to>
                                    </p:set>
                                  </p:childTnLst>
                                </p:cTn>
                              </p:par>
                              <p:par>
                                <p:cTn id="257" presetID="2" presetClass="exit" presetSubtype="8" fill="hold" nodeType="withEffect">
                                  <p:stCondLst>
                                    <p:cond delay="0"/>
                                  </p:stCondLst>
                                  <p:childTnLst>
                                    <p:anim calcmode="lin" valueType="num">
                                      <p:cBhvr additive="base">
                                        <p:cTn id="258" dur="3000"/>
                                        <p:tgtEl>
                                          <p:spTgt spid="15"/>
                                        </p:tgtEl>
                                        <p:attrNameLst>
                                          <p:attrName>ppt_x</p:attrName>
                                        </p:attrNameLst>
                                      </p:cBhvr>
                                      <p:tavLst>
                                        <p:tav tm="0">
                                          <p:val>
                                            <p:strVal val="ppt_x"/>
                                          </p:val>
                                        </p:tav>
                                        <p:tav tm="100000">
                                          <p:val>
                                            <p:strVal val="0-ppt_w/2"/>
                                          </p:val>
                                        </p:tav>
                                      </p:tavLst>
                                    </p:anim>
                                    <p:anim calcmode="lin" valueType="num">
                                      <p:cBhvr additive="base">
                                        <p:cTn id="259" dur="3000"/>
                                        <p:tgtEl>
                                          <p:spTgt spid="15"/>
                                        </p:tgtEl>
                                        <p:attrNameLst>
                                          <p:attrName>ppt_y</p:attrName>
                                        </p:attrNameLst>
                                      </p:cBhvr>
                                      <p:tavLst>
                                        <p:tav tm="0">
                                          <p:val>
                                            <p:strVal val="ppt_y"/>
                                          </p:val>
                                        </p:tav>
                                        <p:tav tm="100000">
                                          <p:val>
                                            <p:strVal val="ppt_y"/>
                                          </p:val>
                                        </p:tav>
                                      </p:tavLst>
                                    </p:anim>
                                    <p:set>
                                      <p:cBhvr>
                                        <p:cTn id="260" dur="1" fill="hold">
                                          <p:stCondLst>
                                            <p:cond delay="2999"/>
                                          </p:stCondLst>
                                        </p:cTn>
                                        <p:tgtEl>
                                          <p:spTgt spid="15"/>
                                        </p:tgtEl>
                                        <p:attrNameLst>
                                          <p:attrName>style.visibility</p:attrName>
                                        </p:attrNameLst>
                                      </p:cBhvr>
                                      <p:to>
                                        <p:strVal val="hidden"/>
                                      </p:to>
                                    </p:set>
                                  </p:childTnLst>
                                </p:cTn>
                              </p:par>
                              <p:par>
                                <p:cTn id="261" presetID="2" presetClass="exit" presetSubtype="8" fill="hold" nodeType="withEffect">
                                  <p:stCondLst>
                                    <p:cond delay="0"/>
                                  </p:stCondLst>
                                  <p:childTnLst>
                                    <p:anim calcmode="lin" valueType="num">
                                      <p:cBhvr additive="base">
                                        <p:cTn id="262" dur="3000"/>
                                        <p:tgtEl>
                                          <p:spTgt spid="16"/>
                                        </p:tgtEl>
                                        <p:attrNameLst>
                                          <p:attrName>ppt_x</p:attrName>
                                        </p:attrNameLst>
                                      </p:cBhvr>
                                      <p:tavLst>
                                        <p:tav tm="0">
                                          <p:val>
                                            <p:strVal val="ppt_x"/>
                                          </p:val>
                                        </p:tav>
                                        <p:tav tm="100000">
                                          <p:val>
                                            <p:strVal val="0-ppt_w/2"/>
                                          </p:val>
                                        </p:tav>
                                      </p:tavLst>
                                    </p:anim>
                                    <p:anim calcmode="lin" valueType="num">
                                      <p:cBhvr additive="base">
                                        <p:cTn id="263" dur="3000"/>
                                        <p:tgtEl>
                                          <p:spTgt spid="16"/>
                                        </p:tgtEl>
                                        <p:attrNameLst>
                                          <p:attrName>ppt_y</p:attrName>
                                        </p:attrNameLst>
                                      </p:cBhvr>
                                      <p:tavLst>
                                        <p:tav tm="0">
                                          <p:val>
                                            <p:strVal val="ppt_y"/>
                                          </p:val>
                                        </p:tav>
                                        <p:tav tm="100000">
                                          <p:val>
                                            <p:strVal val="ppt_y"/>
                                          </p:val>
                                        </p:tav>
                                      </p:tavLst>
                                    </p:anim>
                                    <p:set>
                                      <p:cBhvr>
                                        <p:cTn id="264" dur="1" fill="hold">
                                          <p:stCondLst>
                                            <p:cond delay="2999"/>
                                          </p:stCondLst>
                                        </p:cTn>
                                        <p:tgtEl>
                                          <p:spTgt spid="16"/>
                                        </p:tgtEl>
                                        <p:attrNameLst>
                                          <p:attrName>style.visibility</p:attrName>
                                        </p:attrNameLst>
                                      </p:cBhvr>
                                      <p:to>
                                        <p:strVal val="hidden"/>
                                      </p:to>
                                    </p:set>
                                  </p:childTnLst>
                                </p:cTn>
                              </p:par>
                              <p:par>
                                <p:cTn id="265" presetID="2" presetClass="exit" presetSubtype="8" fill="hold" nodeType="withEffect">
                                  <p:stCondLst>
                                    <p:cond delay="0"/>
                                  </p:stCondLst>
                                  <p:childTnLst>
                                    <p:anim calcmode="lin" valueType="num">
                                      <p:cBhvr additive="base">
                                        <p:cTn id="266" dur="3000"/>
                                        <p:tgtEl>
                                          <p:spTgt spid="17"/>
                                        </p:tgtEl>
                                        <p:attrNameLst>
                                          <p:attrName>ppt_x</p:attrName>
                                        </p:attrNameLst>
                                      </p:cBhvr>
                                      <p:tavLst>
                                        <p:tav tm="0">
                                          <p:val>
                                            <p:strVal val="ppt_x"/>
                                          </p:val>
                                        </p:tav>
                                        <p:tav tm="100000">
                                          <p:val>
                                            <p:strVal val="0-ppt_w/2"/>
                                          </p:val>
                                        </p:tav>
                                      </p:tavLst>
                                    </p:anim>
                                    <p:anim calcmode="lin" valueType="num">
                                      <p:cBhvr additive="base">
                                        <p:cTn id="267" dur="3000"/>
                                        <p:tgtEl>
                                          <p:spTgt spid="17"/>
                                        </p:tgtEl>
                                        <p:attrNameLst>
                                          <p:attrName>ppt_y</p:attrName>
                                        </p:attrNameLst>
                                      </p:cBhvr>
                                      <p:tavLst>
                                        <p:tav tm="0">
                                          <p:val>
                                            <p:strVal val="ppt_y"/>
                                          </p:val>
                                        </p:tav>
                                        <p:tav tm="100000">
                                          <p:val>
                                            <p:strVal val="ppt_y"/>
                                          </p:val>
                                        </p:tav>
                                      </p:tavLst>
                                    </p:anim>
                                    <p:set>
                                      <p:cBhvr>
                                        <p:cTn id="268" dur="1" fill="hold">
                                          <p:stCondLst>
                                            <p:cond delay="2999"/>
                                          </p:stCondLst>
                                        </p:cTn>
                                        <p:tgtEl>
                                          <p:spTgt spid="17"/>
                                        </p:tgtEl>
                                        <p:attrNameLst>
                                          <p:attrName>style.visibility</p:attrName>
                                        </p:attrNameLst>
                                      </p:cBhvr>
                                      <p:to>
                                        <p:strVal val="hidden"/>
                                      </p:to>
                                    </p:set>
                                  </p:childTnLst>
                                </p:cTn>
                              </p:par>
                              <p:par>
                                <p:cTn id="269" presetID="2" presetClass="exit" presetSubtype="8" fill="hold" nodeType="withEffect">
                                  <p:stCondLst>
                                    <p:cond delay="0"/>
                                  </p:stCondLst>
                                  <p:childTnLst>
                                    <p:anim calcmode="lin" valueType="num">
                                      <p:cBhvr additive="base">
                                        <p:cTn id="270" dur="3000"/>
                                        <p:tgtEl>
                                          <p:spTgt spid="18"/>
                                        </p:tgtEl>
                                        <p:attrNameLst>
                                          <p:attrName>ppt_x</p:attrName>
                                        </p:attrNameLst>
                                      </p:cBhvr>
                                      <p:tavLst>
                                        <p:tav tm="0">
                                          <p:val>
                                            <p:strVal val="ppt_x"/>
                                          </p:val>
                                        </p:tav>
                                        <p:tav tm="100000">
                                          <p:val>
                                            <p:strVal val="0-ppt_w/2"/>
                                          </p:val>
                                        </p:tav>
                                      </p:tavLst>
                                    </p:anim>
                                    <p:anim calcmode="lin" valueType="num">
                                      <p:cBhvr additive="base">
                                        <p:cTn id="271" dur="3000"/>
                                        <p:tgtEl>
                                          <p:spTgt spid="18"/>
                                        </p:tgtEl>
                                        <p:attrNameLst>
                                          <p:attrName>ppt_y</p:attrName>
                                        </p:attrNameLst>
                                      </p:cBhvr>
                                      <p:tavLst>
                                        <p:tav tm="0">
                                          <p:val>
                                            <p:strVal val="ppt_y"/>
                                          </p:val>
                                        </p:tav>
                                        <p:tav tm="100000">
                                          <p:val>
                                            <p:strVal val="ppt_y"/>
                                          </p:val>
                                        </p:tav>
                                      </p:tavLst>
                                    </p:anim>
                                    <p:set>
                                      <p:cBhvr>
                                        <p:cTn id="272" dur="1" fill="hold">
                                          <p:stCondLst>
                                            <p:cond delay="2999"/>
                                          </p:stCondLst>
                                        </p:cTn>
                                        <p:tgtEl>
                                          <p:spTgt spid="18"/>
                                        </p:tgtEl>
                                        <p:attrNameLst>
                                          <p:attrName>style.visibility</p:attrName>
                                        </p:attrNameLst>
                                      </p:cBhvr>
                                      <p:to>
                                        <p:strVal val="hidden"/>
                                      </p:to>
                                    </p:set>
                                  </p:childTnLst>
                                </p:cTn>
                              </p:par>
                              <p:par>
                                <p:cTn id="273" presetID="2" presetClass="exit" presetSubtype="8" fill="hold" nodeType="withEffect">
                                  <p:stCondLst>
                                    <p:cond delay="0"/>
                                  </p:stCondLst>
                                  <p:childTnLst>
                                    <p:anim calcmode="lin" valueType="num">
                                      <p:cBhvr additive="base">
                                        <p:cTn id="274" dur="3000"/>
                                        <p:tgtEl>
                                          <p:spTgt spid="19"/>
                                        </p:tgtEl>
                                        <p:attrNameLst>
                                          <p:attrName>ppt_x</p:attrName>
                                        </p:attrNameLst>
                                      </p:cBhvr>
                                      <p:tavLst>
                                        <p:tav tm="0">
                                          <p:val>
                                            <p:strVal val="ppt_x"/>
                                          </p:val>
                                        </p:tav>
                                        <p:tav tm="100000">
                                          <p:val>
                                            <p:strVal val="0-ppt_w/2"/>
                                          </p:val>
                                        </p:tav>
                                      </p:tavLst>
                                    </p:anim>
                                    <p:anim calcmode="lin" valueType="num">
                                      <p:cBhvr additive="base">
                                        <p:cTn id="275" dur="3000"/>
                                        <p:tgtEl>
                                          <p:spTgt spid="19"/>
                                        </p:tgtEl>
                                        <p:attrNameLst>
                                          <p:attrName>ppt_y</p:attrName>
                                        </p:attrNameLst>
                                      </p:cBhvr>
                                      <p:tavLst>
                                        <p:tav tm="0">
                                          <p:val>
                                            <p:strVal val="ppt_y"/>
                                          </p:val>
                                        </p:tav>
                                        <p:tav tm="100000">
                                          <p:val>
                                            <p:strVal val="ppt_y"/>
                                          </p:val>
                                        </p:tav>
                                      </p:tavLst>
                                    </p:anim>
                                    <p:set>
                                      <p:cBhvr>
                                        <p:cTn id="276" dur="1" fill="hold">
                                          <p:stCondLst>
                                            <p:cond delay="2999"/>
                                          </p:stCondLst>
                                        </p:cTn>
                                        <p:tgtEl>
                                          <p:spTgt spid="19"/>
                                        </p:tgtEl>
                                        <p:attrNameLst>
                                          <p:attrName>style.visibility</p:attrName>
                                        </p:attrNameLst>
                                      </p:cBhvr>
                                      <p:to>
                                        <p:strVal val="hidden"/>
                                      </p:to>
                                    </p:set>
                                  </p:childTnLst>
                                </p:cTn>
                              </p:par>
                              <p:par>
                                <p:cTn id="277" presetID="2" presetClass="exit" presetSubtype="8" fill="hold" nodeType="withEffect">
                                  <p:stCondLst>
                                    <p:cond delay="0"/>
                                  </p:stCondLst>
                                  <p:childTnLst>
                                    <p:anim calcmode="lin" valueType="num">
                                      <p:cBhvr additive="base">
                                        <p:cTn id="278" dur="3000"/>
                                        <p:tgtEl>
                                          <p:spTgt spid="20"/>
                                        </p:tgtEl>
                                        <p:attrNameLst>
                                          <p:attrName>ppt_x</p:attrName>
                                        </p:attrNameLst>
                                      </p:cBhvr>
                                      <p:tavLst>
                                        <p:tav tm="0">
                                          <p:val>
                                            <p:strVal val="ppt_x"/>
                                          </p:val>
                                        </p:tav>
                                        <p:tav tm="100000">
                                          <p:val>
                                            <p:strVal val="0-ppt_w/2"/>
                                          </p:val>
                                        </p:tav>
                                      </p:tavLst>
                                    </p:anim>
                                    <p:anim calcmode="lin" valueType="num">
                                      <p:cBhvr additive="base">
                                        <p:cTn id="279" dur="3000"/>
                                        <p:tgtEl>
                                          <p:spTgt spid="20"/>
                                        </p:tgtEl>
                                        <p:attrNameLst>
                                          <p:attrName>ppt_y</p:attrName>
                                        </p:attrNameLst>
                                      </p:cBhvr>
                                      <p:tavLst>
                                        <p:tav tm="0">
                                          <p:val>
                                            <p:strVal val="ppt_y"/>
                                          </p:val>
                                        </p:tav>
                                        <p:tav tm="100000">
                                          <p:val>
                                            <p:strVal val="ppt_y"/>
                                          </p:val>
                                        </p:tav>
                                      </p:tavLst>
                                    </p:anim>
                                    <p:set>
                                      <p:cBhvr>
                                        <p:cTn id="280" dur="1" fill="hold">
                                          <p:stCondLst>
                                            <p:cond delay="2999"/>
                                          </p:stCondLst>
                                        </p:cTn>
                                        <p:tgtEl>
                                          <p:spTgt spid="20"/>
                                        </p:tgtEl>
                                        <p:attrNameLst>
                                          <p:attrName>style.visibility</p:attrName>
                                        </p:attrNameLst>
                                      </p:cBhvr>
                                      <p:to>
                                        <p:strVal val="hidden"/>
                                      </p:to>
                                    </p:set>
                                  </p:childTnLst>
                                </p:cTn>
                              </p:par>
                              <p:par>
                                <p:cTn id="281" presetID="2" presetClass="exit" presetSubtype="8" fill="hold" nodeType="withEffect">
                                  <p:stCondLst>
                                    <p:cond delay="0"/>
                                  </p:stCondLst>
                                  <p:childTnLst>
                                    <p:anim calcmode="lin" valueType="num">
                                      <p:cBhvr additive="base">
                                        <p:cTn id="282" dur="3000"/>
                                        <p:tgtEl>
                                          <p:spTgt spid="21"/>
                                        </p:tgtEl>
                                        <p:attrNameLst>
                                          <p:attrName>ppt_x</p:attrName>
                                        </p:attrNameLst>
                                      </p:cBhvr>
                                      <p:tavLst>
                                        <p:tav tm="0">
                                          <p:val>
                                            <p:strVal val="ppt_x"/>
                                          </p:val>
                                        </p:tav>
                                        <p:tav tm="100000">
                                          <p:val>
                                            <p:strVal val="0-ppt_w/2"/>
                                          </p:val>
                                        </p:tav>
                                      </p:tavLst>
                                    </p:anim>
                                    <p:anim calcmode="lin" valueType="num">
                                      <p:cBhvr additive="base">
                                        <p:cTn id="283" dur="3000"/>
                                        <p:tgtEl>
                                          <p:spTgt spid="21"/>
                                        </p:tgtEl>
                                        <p:attrNameLst>
                                          <p:attrName>ppt_y</p:attrName>
                                        </p:attrNameLst>
                                      </p:cBhvr>
                                      <p:tavLst>
                                        <p:tav tm="0">
                                          <p:val>
                                            <p:strVal val="ppt_y"/>
                                          </p:val>
                                        </p:tav>
                                        <p:tav tm="100000">
                                          <p:val>
                                            <p:strVal val="ppt_y"/>
                                          </p:val>
                                        </p:tav>
                                      </p:tavLst>
                                    </p:anim>
                                    <p:set>
                                      <p:cBhvr>
                                        <p:cTn id="284" dur="1" fill="hold">
                                          <p:stCondLst>
                                            <p:cond delay="2999"/>
                                          </p:stCondLst>
                                        </p:cTn>
                                        <p:tgtEl>
                                          <p:spTgt spid="21"/>
                                        </p:tgtEl>
                                        <p:attrNameLst>
                                          <p:attrName>style.visibility</p:attrName>
                                        </p:attrNameLst>
                                      </p:cBhvr>
                                      <p:to>
                                        <p:strVal val="hidden"/>
                                      </p:to>
                                    </p:set>
                                  </p:childTnLst>
                                </p:cTn>
                              </p:par>
                              <p:par>
                                <p:cTn id="285" presetID="19" presetClass="exit" presetSubtype="5" fill="hold" nodeType="withEffect">
                                  <p:stCondLst>
                                    <p:cond delay="0"/>
                                  </p:stCondLst>
                                  <p:childTnLst>
                                    <p:anim calcmode="lin" valueType="num">
                                      <p:cBhvr>
                                        <p:cTn id="286" dur="3000"/>
                                        <p:tgtEl>
                                          <p:spTgt spid="7"/>
                                        </p:tgtEl>
                                        <p:attrNameLst>
                                          <p:attrName>ppt_w</p:attrName>
                                        </p:attrNameLst>
                                      </p:cBhvr>
                                      <p:tavLst>
                                        <p:tav tm="0">
                                          <p:val>
                                            <p:strVal val="ppt_w"/>
                                          </p:val>
                                        </p:tav>
                                        <p:tav tm="100000">
                                          <p:val>
                                            <p:strVal val="ppt_w"/>
                                          </p:val>
                                        </p:tav>
                                      </p:tavLst>
                                    </p:anim>
                                    <p:anim calcmode="lin" valueType="num">
                                      <p:cBhvr>
                                        <p:cTn id="28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2999"/>
                                          </p:stCondLst>
                                        </p:cTn>
                                        <p:tgtEl>
                                          <p:spTgt spid="7"/>
                                        </p:tgtEl>
                                        <p:attrNameLst>
                                          <p:attrName>style.visibility</p:attrName>
                                        </p:attrNameLst>
                                      </p:cBhvr>
                                      <p:to>
                                        <p:strVal val="hidden"/>
                                      </p:to>
                                    </p:set>
                                  </p:childTnLst>
                                </p:cTn>
                              </p:par>
                              <p:par>
                                <p:cTn id="289" presetID="19" presetClass="exit" presetSubtype="5" fill="hold" nodeType="withEffect">
                                  <p:stCondLst>
                                    <p:cond delay="0"/>
                                  </p:stCondLst>
                                  <p:childTnLst>
                                    <p:anim calcmode="lin" valueType="num">
                                      <p:cBhvr>
                                        <p:cTn id="290" dur="3000"/>
                                        <p:tgtEl>
                                          <p:spTgt spid="11"/>
                                        </p:tgtEl>
                                        <p:attrNameLst>
                                          <p:attrName>ppt_w</p:attrName>
                                        </p:attrNameLst>
                                      </p:cBhvr>
                                      <p:tavLst>
                                        <p:tav tm="0">
                                          <p:val>
                                            <p:strVal val="ppt_w"/>
                                          </p:val>
                                        </p:tav>
                                        <p:tav tm="100000">
                                          <p:val>
                                            <p:strVal val="ppt_w"/>
                                          </p:val>
                                        </p:tav>
                                      </p:tavLst>
                                    </p:anim>
                                    <p:anim calcmode="lin" valueType="num">
                                      <p:cBhvr>
                                        <p:cTn id="29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2999"/>
                                          </p:stCondLst>
                                        </p:cTn>
                                        <p:tgtEl>
                                          <p:spTgt spid="11"/>
                                        </p:tgtEl>
                                        <p:attrNameLst>
                                          <p:attrName>style.visibility</p:attrName>
                                        </p:attrNameLst>
                                      </p:cBhvr>
                                      <p:to>
                                        <p:strVal val="hidden"/>
                                      </p:to>
                                    </p:set>
                                  </p:childTnLst>
                                </p:cTn>
                              </p:par>
                              <p:par>
                                <p:cTn id="293" presetID="19" presetClass="exit" presetSubtype="5" fill="hold" nodeType="withEffect">
                                  <p:stCondLst>
                                    <p:cond delay="0"/>
                                  </p:stCondLst>
                                  <p:childTnLst>
                                    <p:anim calcmode="lin" valueType="num">
                                      <p:cBhvr>
                                        <p:cTn id="294" dur="3000"/>
                                        <p:tgtEl>
                                          <p:spTgt spid="12"/>
                                        </p:tgtEl>
                                        <p:attrNameLst>
                                          <p:attrName>ppt_w</p:attrName>
                                        </p:attrNameLst>
                                      </p:cBhvr>
                                      <p:tavLst>
                                        <p:tav tm="0">
                                          <p:val>
                                            <p:strVal val="ppt_w"/>
                                          </p:val>
                                        </p:tav>
                                        <p:tav tm="100000">
                                          <p:val>
                                            <p:strVal val="ppt_w"/>
                                          </p:val>
                                        </p:tav>
                                      </p:tavLst>
                                    </p:anim>
                                    <p:anim calcmode="lin" valueType="num">
                                      <p:cBhvr>
                                        <p:cTn id="29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2999"/>
                                          </p:stCondLst>
                                        </p:cTn>
                                        <p:tgtEl>
                                          <p:spTgt spid="12"/>
                                        </p:tgtEl>
                                        <p:attrNameLst>
                                          <p:attrName>style.visibility</p:attrName>
                                        </p:attrNameLst>
                                      </p:cBhvr>
                                      <p:to>
                                        <p:strVal val="hidden"/>
                                      </p:to>
                                    </p:set>
                                  </p:childTnLst>
                                </p:cTn>
                              </p:par>
                              <p:par>
                                <p:cTn id="297" presetID="19" presetClass="exit" presetSubtype="5" fill="hold" nodeType="withEffect">
                                  <p:stCondLst>
                                    <p:cond delay="0"/>
                                  </p:stCondLst>
                                  <p:childTnLst>
                                    <p:anim calcmode="lin" valueType="num">
                                      <p:cBhvr>
                                        <p:cTn id="298" dur="3000"/>
                                        <p:tgtEl>
                                          <p:spTgt spid="13"/>
                                        </p:tgtEl>
                                        <p:attrNameLst>
                                          <p:attrName>ppt_w</p:attrName>
                                        </p:attrNameLst>
                                      </p:cBhvr>
                                      <p:tavLst>
                                        <p:tav tm="0">
                                          <p:val>
                                            <p:strVal val="ppt_w"/>
                                          </p:val>
                                        </p:tav>
                                        <p:tav tm="100000">
                                          <p:val>
                                            <p:strVal val="ppt_w"/>
                                          </p:val>
                                        </p:tav>
                                      </p:tavLst>
                                    </p:anim>
                                    <p:anim calcmode="lin" valueType="num">
                                      <p:cBhvr>
                                        <p:cTn id="299"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2999"/>
                                          </p:stCondLst>
                                        </p:cTn>
                                        <p:tgtEl>
                                          <p:spTgt spid="13"/>
                                        </p:tgtEl>
                                        <p:attrNameLst>
                                          <p:attrName>style.visibility</p:attrName>
                                        </p:attrNameLst>
                                      </p:cBhvr>
                                      <p:to>
                                        <p:strVal val="hidden"/>
                                      </p:to>
                                    </p:set>
                                  </p:childTnLst>
                                </p:cTn>
                              </p:par>
                              <p:par>
                                <p:cTn id="301" presetID="19" presetClass="exit" presetSubtype="5" fill="hold" nodeType="withEffect">
                                  <p:stCondLst>
                                    <p:cond delay="0"/>
                                  </p:stCondLst>
                                  <p:childTnLst>
                                    <p:anim calcmode="lin" valueType="num">
                                      <p:cBhvr>
                                        <p:cTn id="302" dur="3000"/>
                                        <p:tgtEl>
                                          <p:spTgt spid="14"/>
                                        </p:tgtEl>
                                        <p:attrNameLst>
                                          <p:attrName>ppt_w</p:attrName>
                                        </p:attrNameLst>
                                      </p:cBhvr>
                                      <p:tavLst>
                                        <p:tav tm="0">
                                          <p:val>
                                            <p:strVal val="ppt_w"/>
                                          </p:val>
                                        </p:tav>
                                        <p:tav tm="100000">
                                          <p:val>
                                            <p:strVal val="ppt_w"/>
                                          </p:val>
                                        </p:tav>
                                      </p:tavLst>
                                    </p:anim>
                                    <p:anim calcmode="lin" valueType="num">
                                      <p:cBhvr>
                                        <p:cTn id="30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4" dur="1" fill="hold">
                                          <p:stCondLst>
                                            <p:cond delay="2999"/>
                                          </p:stCondLst>
                                        </p:cTn>
                                        <p:tgtEl>
                                          <p:spTgt spid="14"/>
                                        </p:tgtEl>
                                        <p:attrNameLst>
                                          <p:attrName>style.visibility</p:attrName>
                                        </p:attrNameLst>
                                      </p:cBhvr>
                                      <p:to>
                                        <p:strVal val="hidden"/>
                                      </p:to>
                                    </p:set>
                                  </p:childTnLst>
                                </p:cTn>
                              </p:par>
                              <p:par>
                                <p:cTn id="305" presetID="19" presetClass="exit" presetSubtype="5" fill="hold" nodeType="withEffect">
                                  <p:stCondLst>
                                    <p:cond delay="0"/>
                                  </p:stCondLst>
                                  <p:childTnLst>
                                    <p:anim calcmode="lin" valueType="num">
                                      <p:cBhvr>
                                        <p:cTn id="306" dur="3000"/>
                                        <p:tgtEl>
                                          <p:spTgt spid="15"/>
                                        </p:tgtEl>
                                        <p:attrNameLst>
                                          <p:attrName>ppt_w</p:attrName>
                                        </p:attrNameLst>
                                      </p:cBhvr>
                                      <p:tavLst>
                                        <p:tav tm="0">
                                          <p:val>
                                            <p:strVal val="ppt_w"/>
                                          </p:val>
                                        </p:tav>
                                        <p:tav tm="100000">
                                          <p:val>
                                            <p:strVal val="ppt_w"/>
                                          </p:val>
                                        </p:tav>
                                      </p:tavLst>
                                    </p:anim>
                                    <p:anim calcmode="lin" valueType="num">
                                      <p:cBhvr>
                                        <p:cTn id="307"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2999"/>
                                          </p:stCondLst>
                                        </p:cTn>
                                        <p:tgtEl>
                                          <p:spTgt spid="15"/>
                                        </p:tgtEl>
                                        <p:attrNameLst>
                                          <p:attrName>style.visibility</p:attrName>
                                        </p:attrNameLst>
                                      </p:cBhvr>
                                      <p:to>
                                        <p:strVal val="hidden"/>
                                      </p:to>
                                    </p:set>
                                  </p:childTnLst>
                                </p:cTn>
                              </p:par>
                              <p:par>
                                <p:cTn id="309" presetID="19" presetClass="exit" presetSubtype="5" fill="hold" nodeType="withEffect">
                                  <p:stCondLst>
                                    <p:cond delay="0"/>
                                  </p:stCondLst>
                                  <p:childTnLst>
                                    <p:anim calcmode="lin" valueType="num">
                                      <p:cBhvr>
                                        <p:cTn id="310" dur="3000"/>
                                        <p:tgtEl>
                                          <p:spTgt spid="16"/>
                                        </p:tgtEl>
                                        <p:attrNameLst>
                                          <p:attrName>ppt_w</p:attrName>
                                        </p:attrNameLst>
                                      </p:cBhvr>
                                      <p:tavLst>
                                        <p:tav tm="0">
                                          <p:val>
                                            <p:strVal val="ppt_w"/>
                                          </p:val>
                                        </p:tav>
                                        <p:tav tm="100000">
                                          <p:val>
                                            <p:strVal val="ppt_w"/>
                                          </p:val>
                                        </p:tav>
                                      </p:tavLst>
                                    </p:anim>
                                    <p:anim calcmode="lin" valueType="num">
                                      <p:cBhvr>
                                        <p:cTn id="311"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2" dur="1" fill="hold">
                                          <p:stCondLst>
                                            <p:cond delay="2999"/>
                                          </p:stCondLst>
                                        </p:cTn>
                                        <p:tgtEl>
                                          <p:spTgt spid="16"/>
                                        </p:tgtEl>
                                        <p:attrNameLst>
                                          <p:attrName>style.visibility</p:attrName>
                                        </p:attrNameLst>
                                      </p:cBhvr>
                                      <p:to>
                                        <p:strVal val="hidden"/>
                                      </p:to>
                                    </p:set>
                                  </p:childTnLst>
                                </p:cTn>
                              </p:par>
                              <p:par>
                                <p:cTn id="313" presetID="19" presetClass="exit" presetSubtype="5" fill="hold" nodeType="withEffect">
                                  <p:stCondLst>
                                    <p:cond delay="0"/>
                                  </p:stCondLst>
                                  <p:childTnLst>
                                    <p:anim calcmode="lin" valueType="num">
                                      <p:cBhvr>
                                        <p:cTn id="314" dur="3000"/>
                                        <p:tgtEl>
                                          <p:spTgt spid="17"/>
                                        </p:tgtEl>
                                        <p:attrNameLst>
                                          <p:attrName>ppt_w</p:attrName>
                                        </p:attrNameLst>
                                      </p:cBhvr>
                                      <p:tavLst>
                                        <p:tav tm="0">
                                          <p:val>
                                            <p:strVal val="ppt_w"/>
                                          </p:val>
                                        </p:tav>
                                        <p:tav tm="100000">
                                          <p:val>
                                            <p:strVal val="ppt_w"/>
                                          </p:val>
                                        </p:tav>
                                      </p:tavLst>
                                    </p:anim>
                                    <p:anim calcmode="lin" valueType="num">
                                      <p:cBhvr>
                                        <p:cTn id="315"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2999"/>
                                          </p:stCondLst>
                                        </p:cTn>
                                        <p:tgtEl>
                                          <p:spTgt spid="17"/>
                                        </p:tgtEl>
                                        <p:attrNameLst>
                                          <p:attrName>style.visibility</p:attrName>
                                        </p:attrNameLst>
                                      </p:cBhvr>
                                      <p:to>
                                        <p:strVal val="hidden"/>
                                      </p:to>
                                    </p:set>
                                  </p:childTnLst>
                                </p:cTn>
                              </p:par>
                              <p:par>
                                <p:cTn id="317" presetID="19" presetClass="exit" presetSubtype="5" fill="hold" nodeType="withEffect">
                                  <p:stCondLst>
                                    <p:cond delay="0"/>
                                  </p:stCondLst>
                                  <p:childTnLst>
                                    <p:anim calcmode="lin" valueType="num">
                                      <p:cBhvr>
                                        <p:cTn id="318" dur="3000"/>
                                        <p:tgtEl>
                                          <p:spTgt spid="18"/>
                                        </p:tgtEl>
                                        <p:attrNameLst>
                                          <p:attrName>ppt_w</p:attrName>
                                        </p:attrNameLst>
                                      </p:cBhvr>
                                      <p:tavLst>
                                        <p:tav tm="0">
                                          <p:val>
                                            <p:strVal val="ppt_w"/>
                                          </p:val>
                                        </p:tav>
                                        <p:tav tm="100000">
                                          <p:val>
                                            <p:strVal val="ppt_w"/>
                                          </p:val>
                                        </p:tav>
                                      </p:tavLst>
                                    </p:anim>
                                    <p:anim calcmode="lin" valueType="num">
                                      <p:cBhvr>
                                        <p:cTn id="319"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0" dur="1" fill="hold">
                                          <p:stCondLst>
                                            <p:cond delay="2999"/>
                                          </p:stCondLst>
                                        </p:cTn>
                                        <p:tgtEl>
                                          <p:spTgt spid="18"/>
                                        </p:tgtEl>
                                        <p:attrNameLst>
                                          <p:attrName>style.visibility</p:attrName>
                                        </p:attrNameLst>
                                      </p:cBhvr>
                                      <p:to>
                                        <p:strVal val="hidden"/>
                                      </p:to>
                                    </p:set>
                                  </p:childTnLst>
                                </p:cTn>
                              </p:par>
                              <p:par>
                                <p:cTn id="321" presetID="19" presetClass="exit" presetSubtype="5" fill="hold" nodeType="withEffect">
                                  <p:stCondLst>
                                    <p:cond delay="0"/>
                                  </p:stCondLst>
                                  <p:childTnLst>
                                    <p:anim calcmode="lin" valueType="num">
                                      <p:cBhvr>
                                        <p:cTn id="322" dur="3000"/>
                                        <p:tgtEl>
                                          <p:spTgt spid="19"/>
                                        </p:tgtEl>
                                        <p:attrNameLst>
                                          <p:attrName>ppt_w</p:attrName>
                                        </p:attrNameLst>
                                      </p:cBhvr>
                                      <p:tavLst>
                                        <p:tav tm="0">
                                          <p:val>
                                            <p:strVal val="ppt_w"/>
                                          </p:val>
                                        </p:tav>
                                        <p:tav tm="100000">
                                          <p:val>
                                            <p:strVal val="ppt_w"/>
                                          </p:val>
                                        </p:tav>
                                      </p:tavLst>
                                    </p:anim>
                                    <p:anim calcmode="lin" valueType="num">
                                      <p:cBhvr>
                                        <p:cTn id="323"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2999"/>
                                          </p:stCondLst>
                                        </p:cTn>
                                        <p:tgtEl>
                                          <p:spTgt spid="19"/>
                                        </p:tgtEl>
                                        <p:attrNameLst>
                                          <p:attrName>style.visibility</p:attrName>
                                        </p:attrNameLst>
                                      </p:cBhvr>
                                      <p:to>
                                        <p:strVal val="hidden"/>
                                      </p:to>
                                    </p:set>
                                  </p:childTnLst>
                                </p:cTn>
                              </p:par>
                              <p:par>
                                <p:cTn id="325" presetID="19" presetClass="exit" presetSubtype="5" fill="hold" nodeType="withEffect">
                                  <p:stCondLst>
                                    <p:cond delay="0"/>
                                  </p:stCondLst>
                                  <p:childTnLst>
                                    <p:anim calcmode="lin" valueType="num">
                                      <p:cBhvr>
                                        <p:cTn id="326" dur="3000"/>
                                        <p:tgtEl>
                                          <p:spTgt spid="20"/>
                                        </p:tgtEl>
                                        <p:attrNameLst>
                                          <p:attrName>ppt_w</p:attrName>
                                        </p:attrNameLst>
                                      </p:cBhvr>
                                      <p:tavLst>
                                        <p:tav tm="0">
                                          <p:val>
                                            <p:strVal val="ppt_w"/>
                                          </p:val>
                                        </p:tav>
                                        <p:tav tm="100000">
                                          <p:val>
                                            <p:strVal val="ppt_w"/>
                                          </p:val>
                                        </p:tav>
                                      </p:tavLst>
                                    </p:anim>
                                    <p:anim calcmode="lin" valueType="num">
                                      <p:cBhvr>
                                        <p:cTn id="327"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8" dur="1" fill="hold">
                                          <p:stCondLst>
                                            <p:cond delay="2999"/>
                                          </p:stCondLst>
                                        </p:cTn>
                                        <p:tgtEl>
                                          <p:spTgt spid="20"/>
                                        </p:tgtEl>
                                        <p:attrNameLst>
                                          <p:attrName>style.visibility</p:attrName>
                                        </p:attrNameLst>
                                      </p:cBhvr>
                                      <p:to>
                                        <p:strVal val="hidden"/>
                                      </p:to>
                                    </p:set>
                                  </p:childTnLst>
                                </p:cTn>
                              </p:par>
                              <p:par>
                                <p:cTn id="329" presetID="19" presetClass="exit" presetSubtype="5" fill="hold" nodeType="withEffect">
                                  <p:stCondLst>
                                    <p:cond delay="0"/>
                                  </p:stCondLst>
                                  <p:childTnLst>
                                    <p:anim calcmode="lin" valueType="num">
                                      <p:cBhvr>
                                        <p:cTn id="330" dur="3000"/>
                                        <p:tgtEl>
                                          <p:spTgt spid="21"/>
                                        </p:tgtEl>
                                        <p:attrNameLst>
                                          <p:attrName>ppt_w</p:attrName>
                                        </p:attrNameLst>
                                      </p:cBhvr>
                                      <p:tavLst>
                                        <p:tav tm="0">
                                          <p:val>
                                            <p:strVal val="ppt_w"/>
                                          </p:val>
                                        </p:tav>
                                        <p:tav tm="100000">
                                          <p:val>
                                            <p:strVal val="ppt_w"/>
                                          </p:val>
                                        </p:tav>
                                      </p:tavLst>
                                    </p:anim>
                                    <p:anim calcmode="lin" valueType="num">
                                      <p:cBhvr>
                                        <p:cTn id="331"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21"/>
                                        </p:tgtEl>
                                        <p:attrNameLst>
                                          <p:attrName>style.visibility</p:attrName>
                                        </p:attrNameLst>
                                      </p:cBhvr>
                                      <p:to>
                                        <p:strVal val="hidden"/>
                                      </p:to>
                                    </p:set>
                                  </p:childTnLst>
                                </p:cTn>
                              </p:par>
                              <p:par>
                                <p:cTn id="333" presetID="19" presetClass="exit" presetSubtype="5" fill="hold" nodeType="withEffect">
                                  <p:stCondLst>
                                    <p:cond delay="0"/>
                                  </p:stCondLst>
                                  <p:childTnLst>
                                    <p:anim calcmode="lin" valueType="num">
                                      <p:cBhvr>
                                        <p:cTn id="334" dur="3000"/>
                                        <p:tgtEl>
                                          <p:spTgt spid="22"/>
                                        </p:tgtEl>
                                        <p:attrNameLst>
                                          <p:attrName>ppt_w</p:attrName>
                                        </p:attrNameLst>
                                      </p:cBhvr>
                                      <p:tavLst>
                                        <p:tav tm="0">
                                          <p:val>
                                            <p:strVal val="ppt_w"/>
                                          </p:val>
                                        </p:tav>
                                        <p:tav tm="100000">
                                          <p:val>
                                            <p:strVal val="ppt_w"/>
                                          </p:val>
                                        </p:tav>
                                      </p:tavLst>
                                    </p:anim>
                                    <p:anim calcmode="lin" valueType="num">
                                      <p:cBhvr>
                                        <p:cTn id="335"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22"/>
                                        </p:tgtEl>
                                        <p:attrNameLst>
                                          <p:attrName>style.visibility</p:attrName>
                                        </p:attrNameLst>
                                      </p:cBhvr>
                                      <p:to>
                                        <p:strVal val="hidden"/>
                                      </p:to>
                                    </p:set>
                                  </p:childTnLst>
                                </p:cTn>
                              </p:par>
                              <p:par>
                                <p:cTn id="337" presetID="19" presetClass="exit" presetSubtype="5" fill="hold" nodeType="withEffect">
                                  <p:stCondLst>
                                    <p:cond delay="0"/>
                                  </p:stCondLst>
                                  <p:childTnLst>
                                    <p:anim calcmode="lin" valueType="num">
                                      <p:cBhvr>
                                        <p:cTn id="338" dur="3000"/>
                                        <p:tgtEl>
                                          <p:spTgt spid="23"/>
                                        </p:tgtEl>
                                        <p:attrNameLst>
                                          <p:attrName>ppt_w</p:attrName>
                                        </p:attrNameLst>
                                      </p:cBhvr>
                                      <p:tavLst>
                                        <p:tav tm="0">
                                          <p:val>
                                            <p:strVal val="ppt_w"/>
                                          </p:val>
                                        </p:tav>
                                        <p:tav tm="100000">
                                          <p:val>
                                            <p:strVal val="ppt_w"/>
                                          </p:val>
                                        </p:tav>
                                      </p:tavLst>
                                    </p:anim>
                                    <p:anim calcmode="lin" valueType="num">
                                      <p:cBhvr>
                                        <p:cTn id="339"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23"/>
                                        </p:tgtEl>
                                        <p:attrNameLst>
                                          <p:attrName>style.visibility</p:attrName>
                                        </p:attrNameLst>
                                      </p:cBhvr>
                                      <p:to>
                                        <p:strVal val="hidden"/>
                                      </p:to>
                                    </p:set>
                                  </p:childTnLst>
                                </p:cTn>
                              </p:par>
                              <p:par>
                                <p:cTn id="341" presetID="19" presetClass="exit" presetSubtype="5" fill="hold" nodeType="withEffect">
                                  <p:stCondLst>
                                    <p:cond delay="0"/>
                                  </p:stCondLst>
                                  <p:childTnLst>
                                    <p:anim calcmode="lin" valueType="num">
                                      <p:cBhvr>
                                        <p:cTn id="342" dur="3000"/>
                                        <p:tgtEl>
                                          <p:spTgt spid="24"/>
                                        </p:tgtEl>
                                        <p:attrNameLst>
                                          <p:attrName>ppt_w</p:attrName>
                                        </p:attrNameLst>
                                      </p:cBhvr>
                                      <p:tavLst>
                                        <p:tav tm="0">
                                          <p:val>
                                            <p:strVal val="ppt_w"/>
                                          </p:val>
                                        </p:tav>
                                        <p:tav tm="100000">
                                          <p:val>
                                            <p:strVal val="ppt_w"/>
                                          </p:val>
                                        </p:tav>
                                      </p:tavLst>
                                    </p:anim>
                                    <p:anim calcmode="lin" valueType="num">
                                      <p:cBhvr>
                                        <p:cTn id="343"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24"/>
                                        </p:tgtEl>
                                        <p:attrNameLst>
                                          <p:attrName>style.visibility</p:attrName>
                                        </p:attrNameLst>
                                      </p:cBhvr>
                                      <p:to>
                                        <p:strVal val="hidden"/>
                                      </p:to>
                                    </p:set>
                                  </p:childTnLst>
                                </p:cTn>
                              </p:par>
                              <p:par>
                                <p:cTn id="345" presetID="19" presetClass="exit" presetSubtype="5" fill="hold" nodeType="withEffect">
                                  <p:stCondLst>
                                    <p:cond delay="0"/>
                                  </p:stCondLst>
                                  <p:childTnLst>
                                    <p:anim calcmode="lin" valueType="num">
                                      <p:cBhvr>
                                        <p:cTn id="346" dur="3000"/>
                                        <p:tgtEl>
                                          <p:spTgt spid="25"/>
                                        </p:tgtEl>
                                        <p:attrNameLst>
                                          <p:attrName>ppt_w</p:attrName>
                                        </p:attrNameLst>
                                      </p:cBhvr>
                                      <p:tavLst>
                                        <p:tav tm="0">
                                          <p:val>
                                            <p:strVal val="ppt_w"/>
                                          </p:val>
                                        </p:tav>
                                        <p:tav tm="100000">
                                          <p:val>
                                            <p:strVal val="ppt_w"/>
                                          </p:val>
                                        </p:tav>
                                      </p:tavLst>
                                    </p:anim>
                                    <p:anim calcmode="lin" valueType="num">
                                      <p:cBhvr>
                                        <p:cTn id="347"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25"/>
                                        </p:tgtEl>
                                        <p:attrNameLst>
                                          <p:attrName>style.visibility</p:attrName>
                                        </p:attrNameLst>
                                      </p:cBhvr>
                                      <p:to>
                                        <p:strVal val="hidden"/>
                                      </p:to>
                                    </p:set>
                                  </p:childTnLst>
                                </p:cTn>
                              </p:par>
                              <p:par>
                                <p:cTn id="349" presetID="19" presetClass="exit" presetSubtype="5" fill="hold" nodeType="withEffect">
                                  <p:stCondLst>
                                    <p:cond delay="0"/>
                                  </p:stCondLst>
                                  <p:childTnLst>
                                    <p:anim calcmode="lin" valueType="num">
                                      <p:cBhvr>
                                        <p:cTn id="350" dur="3000"/>
                                        <p:tgtEl>
                                          <p:spTgt spid="26"/>
                                        </p:tgtEl>
                                        <p:attrNameLst>
                                          <p:attrName>ppt_w</p:attrName>
                                        </p:attrNameLst>
                                      </p:cBhvr>
                                      <p:tavLst>
                                        <p:tav tm="0">
                                          <p:val>
                                            <p:strVal val="ppt_w"/>
                                          </p:val>
                                        </p:tav>
                                        <p:tav tm="100000">
                                          <p:val>
                                            <p:strVal val="ppt_w"/>
                                          </p:val>
                                        </p:tav>
                                      </p:tavLst>
                                    </p:anim>
                                    <p:anim calcmode="lin" valueType="num">
                                      <p:cBhvr>
                                        <p:cTn id="351"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26"/>
                                        </p:tgtEl>
                                        <p:attrNameLst>
                                          <p:attrName>style.visibility</p:attrName>
                                        </p:attrNameLst>
                                      </p:cBhvr>
                                      <p:to>
                                        <p:strVal val="hidden"/>
                                      </p:to>
                                    </p:set>
                                  </p:childTnLst>
                                </p:cTn>
                              </p:par>
                              <p:par>
                                <p:cTn id="353" presetID="19" presetClass="exit" presetSubtype="5" fill="hold" nodeType="withEffect">
                                  <p:stCondLst>
                                    <p:cond delay="0"/>
                                  </p:stCondLst>
                                  <p:childTnLst>
                                    <p:anim calcmode="lin" valueType="num">
                                      <p:cBhvr>
                                        <p:cTn id="354" dur="3000"/>
                                        <p:tgtEl>
                                          <p:spTgt spid="27"/>
                                        </p:tgtEl>
                                        <p:attrNameLst>
                                          <p:attrName>ppt_w</p:attrName>
                                        </p:attrNameLst>
                                      </p:cBhvr>
                                      <p:tavLst>
                                        <p:tav tm="0">
                                          <p:val>
                                            <p:strVal val="ppt_w"/>
                                          </p:val>
                                        </p:tav>
                                        <p:tav tm="100000">
                                          <p:val>
                                            <p:strVal val="ppt_w"/>
                                          </p:val>
                                        </p:tav>
                                      </p:tavLst>
                                    </p:anim>
                                    <p:anim calcmode="lin" valueType="num">
                                      <p:cBhvr>
                                        <p:cTn id="355"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27"/>
                                        </p:tgtEl>
                                        <p:attrNameLst>
                                          <p:attrName>style.visibility</p:attrName>
                                        </p:attrNameLst>
                                      </p:cBhvr>
                                      <p:to>
                                        <p:strVal val="hidden"/>
                                      </p:to>
                                    </p:set>
                                  </p:childTnLst>
                                </p:cTn>
                              </p:par>
                              <p:par>
                                <p:cTn id="357" presetID="19" presetClass="exit" presetSubtype="5" fill="hold" nodeType="withEffect">
                                  <p:stCondLst>
                                    <p:cond delay="0"/>
                                  </p:stCondLst>
                                  <p:childTnLst>
                                    <p:anim calcmode="lin" valueType="num">
                                      <p:cBhvr>
                                        <p:cTn id="358" dur="3000"/>
                                        <p:tgtEl>
                                          <p:spTgt spid="28"/>
                                        </p:tgtEl>
                                        <p:attrNameLst>
                                          <p:attrName>ppt_w</p:attrName>
                                        </p:attrNameLst>
                                      </p:cBhvr>
                                      <p:tavLst>
                                        <p:tav tm="0">
                                          <p:val>
                                            <p:strVal val="ppt_w"/>
                                          </p:val>
                                        </p:tav>
                                        <p:tav tm="100000">
                                          <p:val>
                                            <p:strVal val="ppt_w"/>
                                          </p:val>
                                        </p:tav>
                                      </p:tavLst>
                                    </p:anim>
                                    <p:anim calcmode="lin" valueType="num">
                                      <p:cBhvr>
                                        <p:cTn id="359"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28"/>
                                        </p:tgtEl>
                                        <p:attrNameLst>
                                          <p:attrName>style.visibility</p:attrName>
                                        </p:attrNameLst>
                                      </p:cBhvr>
                                      <p:to>
                                        <p:strVal val="hidden"/>
                                      </p:to>
                                    </p:set>
                                  </p:childTnLst>
                                </p:cTn>
                              </p:par>
                              <p:par>
                                <p:cTn id="361" presetID="19" presetClass="exit" presetSubtype="5" fill="hold" nodeType="withEffect">
                                  <p:stCondLst>
                                    <p:cond delay="0"/>
                                  </p:stCondLst>
                                  <p:childTnLst>
                                    <p:anim calcmode="lin" valueType="num">
                                      <p:cBhvr>
                                        <p:cTn id="362" dur="3000"/>
                                        <p:tgtEl>
                                          <p:spTgt spid="29"/>
                                        </p:tgtEl>
                                        <p:attrNameLst>
                                          <p:attrName>ppt_w</p:attrName>
                                        </p:attrNameLst>
                                      </p:cBhvr>
                                      <p:tavLst>
                                        <p:tav tm="0">
                                          <p:val>
                                            <p:strVal val="ppt_w"/>
                                          </p:val>
                                        </p:tav>
                                        <p:tav tm="100000">
                                          <p:val>
                                            <p:strVal val="ppt_w"/>
                                          </p:val>
                                        </p:tav>
                                      </p:tavLst>
                                    </p:anim>
                                    <p:anim calcmode="lin" valueType="num">
                                      <p:cBhvr>
                                        <p:cTn id="363"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29"/>
                                        </p:tgtEl>
                                        <p:attrNameLst>
                                          <p:attrName>style.visibility</p:attrName>
                                        </p:attrNameLst>
                                      </p:cBhvr>
                                      <p:to>
                                        <p:strVal val="hidden"/>
                                      </p:to>
                                    </p:set>
                                  </p:childTnLst>
                                </p:cTn>
                              </p:par>
                              <p:par>
                                <p:cTn id="365" presetID="19" presetClass="exit" presetSubtype="5" fill="hold" nodeType="withEffect">
                                  <p:stCondLst>
                                    <p:cond delay="0"/>
                                  </p:stCondLst>
                                  <p:childTnLst>
                                    <p:anim calcmode="lin" valueType="num">
                                      <p:cBhvr>
                                        <p:cTn id="366" dur="3000"/>
                                        <p:tgtEl>
                                          <p:spTgt spid="30"/>
                                        </p:tgtEl>
                                        <p:attrNameLst>
                                          <p:attrName>ppt_w</p:attrName>
                                        </p:attrNameLst>
                                      </p:cBhvr>
                                      <p:tavLst>
                                        <p:tav tm="0">
                                          <p:val>
                                            <p:strVal val="ppt_w"/>
                                          </p:val>
                                        </p:tav>
                                        <p:tav tm="100000">
                                          <p:val>
                                            <p:strVal val="ppt_w"/>
                                          </p:val>
                                        </p:tav>
                                      </p:tavLst>
                                    </p:anim>
                                    <p:anim calcmode="lin" valueType="num">
                                      <p:cBhvr>
                                        <p:cTn id="367"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30"/>
                                        </p:tgtEl>
                                        <p:attrNameLst>
                                          <p:attrName>style.visibility</p:attrName>
                                        </p:attrNameLst>
                                      </p:cBhvr>
                                      <p:to>
                                        <p:strVal val="hidden"/>
                                      </p:to>
                                    </p:set>
                                  </p:childTnLst>
                                </p:cTn>
                              </p:par>
                              <p:par>
                                <p:cTn id="369" presetID="19" presetClass="exit" presetSubtype="5" fill="hold" nodeType="withEffect">
                                  <p:stCondLst>
                                    <p:cond delay="0"/>
                                  </p:stCondLst>
                                  <p:childTnLst>
                                    <p:anim calcmode="lin" valueType="num">
                                      <p:cBhvr>
                                        <p:cTn id="370" dur="3000"/>
                                        <p:tgtEl>
                                          <p:spTgt spid="31"/>
                                        </p:tgtEl>
                                        <p:attrNameLst>
                                          <p:attrName>ppt_w</p:attrName>
                                        </p:attrNameLst>
                                      </p:cBhvr>
                                      <p:tavLst>
                                        <p:tav tm="0">
                                          <p:val>
                                            <p:strVal val="ppt_w"/>
                                          </p:val>
                                        </p:tav>
                                        <p:tav tm="100000">
                                          <p:val>
                                            <p:strVal val="ppt_w"/>
                                          </p:val>
                                        </p:tav>
                                      </p:tavLst>
                                    </p:anim>
                                    <p:anim calcmode="lin" valueType="num">
                                      <p:cBhvr>
                                        <p:cTn id="371"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31"/>
                                        </p:tgtEl>
                                        <p:attrNameLst>
                                          <p:attrName>style.visibility</p:attrName>
                                        </p:attrNameLst>
                                      </p:cBhvr>
                                      <p:to>
                                        <p:strVal val="hidden"/>
                                      </p:to>
                                    </p:set>
                                  </p:childTnLst>
                                </p:cTn>
                              </p:par>
                              <p:par>
                                <p:cTn id="373" presetID="19" presetClass="exit" presetSubtype="5" fill="hold" nodeType="withEffect">
                                  <p:stCondLst>
                                    <p:cond delay="0"/>
                                  </p:stCondLst>
                                  <p:childTnLst>
                                    <p:anim calcmode="lin" valueType="num">
                                      <p:cBhvr>
                                        <p:cTn id="374" dur="3000"/>
                                        <p:tgtEl>
                                          <p:spTgt spid="10"/>
                                        </p:tgtEl>
                                        <p:attrNameLst>
                                          <p:attrName>ppt_w</p:attrName>
                                        </p:attrNameLst>
                                      </p:cBhvr>
                                      <p:tavLst>
                                        <p:tav tm="0">
                                          <p:val>
                                            <p:strVal val="ppt_w"/>
                                          </p:val>
                                        </p:tav>
                                        <p:tav tm="100000">
                                          <p:val>
                                            <p:strVal val="ppt_w"/>
                                          </p:val>
                                        </p:tav>
                                      </p:tavLst>
                                    </p:anim>
                                    <p:anim calcmode="lin" valueType="num">
                                      <p:cBhvr>
                                        <p:cTn id="375"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10"/>
                                        </p:tgtEl>
                                        <p:attrNameLst>
                                          <p:attrName>style.visibility</p:attrName>
                                        </p:attrNameLst>
                                      </p:cBhvr>
                                      <p:to>
                                        <p:strVal val="hidden"/>
                                      </p:to>
                                    </p:set>
                                  </p:childTnLst>
                                </p:cTn>
                              </p:par>
                              <p:par>
                                <p:cTn id="377" presetID="23" presetClass="entr" presetSubtype="288" fill="hold" nodeType="withEffect">
                                  <p:stCondLst>
                                    <p:cond delay="0"/>
                                  </p:stCondLst>
                                  <p:childTnLst>
                                    <p:set>
                                      <p:cBhvr>
                                        <p:cTn id="378" dur="1" fill="hold">
                                          <p:stCondLst>
                                            <p:cond delay="0"/>
                                          </p:stCondLst>
                                        </p:cTn>
                                        <p:tgtEl>
                                          <p:spTgt spid="4"/>
                                        </p:tgtEl>
                                        <p:attrNameLst>
                                          <p:attrName>style.visibility</p:attrName>
                                        </p:attrNameLst>
                                      </p:cBhvr>
                                      <p:to>
                                        <p:strVal val="visible"/>
                                      </p:to>
                                    </p:set>
                                    <p:anim calcmode="lin" valueType="num">
                                      <p:cBhvr>
                                        <p:cTn id="379" dur="3000" fill="hold"/>
                                        <p:tgtEl>
                                          <p:spTgt spid="4"/>
                                        </p:tgtEl>
                                        <p:attrNameLst>
                                          <p:attrName>ppt_w</p:attrName>
                                        </p:attrNameLst>
                                      </p:cBhvr>
                                      <p:tavLst>
                                        <p:tav tm="0">
                                          <p:val>
                                            <p:strVal val="4/3*#ppt_w"/>
                                          </p:val>
                                        </p:tav>
                                        <p:tav tm="100000">
                                          <p:val>
                                            <p:strVal val="#ppt_w"/>
                                          </p:val>
                                        </p:tav>
                                      </p:tavLst>
                                    </p:anim>
                                    <p:anim calcmode="lin" valueType="num">
                                      <p:cBhvr>
                                        <p:cTn id="380" dur="3000" fill="hold"/>
                                        <p:tgtEl>
                                          <p:spTgt spid="4"/>
                                        </p:tgtEl>
                                        <p:attrNameLst>
                                          <p:attrName>ppt_h</p:attrName>
                                        </p:attrNameLst>
                                      </p:cBhvr>
                                      <p:tavLst>
                                        <p:tav tm="0">
                                          <p:val>
                                            <p:strVal val="4/3*#ppt_h"/>
                                          </p:val>
                                        </p:tav>
                                        <p:tav tm="100000">
                                          <p:val>
                                            <p:strVal val="#ppt_h"/>
                                          </p:val>
                                        </p:tav>
                                      </p:tavLst>
                                    </p:anim>
                                  </p:childTnLst>
                                </p:cTn>
                              </p:par>
                              <p:par>
                                <p:cTn id="381" presetID="16" presetClass="entr" presetSubtype="37" fill="hold" nodeType="withEffect">
                                  <p:stCondLst>
                                    <p:cond delay="0"/>
                                  </p:stCondLst>
                                  <p:childTnLst>
                                    <p:set>
                                      <p:cBhvr>
                                        <p:cTn id="382" dur="1" fill="hold">
                                          <p:stCondLst>
                                            <p:cond delay="0"/>
                                          </p:stCondLst>
                                        </p:cTn>
                                        <p:tgtEl>
                                          <p:spTgt spid="4"/>
                                        </p:tgtEl>
                                        <p:attrNameLst>
                                          <p:attrName>style.visibility</p:attrName>
                                        </p:attrNameLst>
                                      </p:cBhvr>
                                      <p:to>
                                        <p:strVal val="visible"/>
                                      </p:to>
                                    </p:set>
                                    <p:animEffect transition="in" filter="barn(outVertical)">
                                      <p:cBhvr>
                                        <p:cTn id="383" dur="3000"/>
                                        <p:tgtEl>
                                          <p:spTgt spid="4"/>
                                        </p:tgtEl>
                                      </p:cBhvr>
                                    </p:animEffect>
                                  </p:childTnLst>
                                </p:cTn>
                              </p:par>
                            </p:childTnLst>
                          </p:cTn>
                        </p:par>
                        <p:par>
                          <p:cTn id="384" fill="hold">
                            <p:stCondLst>
                              <p:cond delay="6000"/>
                            </p:stCondLst>
                            <p:childTnLst>
                              <p:par>
                                <p:cTn id="385" presetID="10" presetClass="entr" presetSubtype="0" fill="hold" nodeType="afterEffect">
                                  <p:stCondLst>
                                    <p:cond delay="0"/>
                                  </p:stCondLst>
                                  <p:childTnLst>
                                    <p:set>
                                      <p:cBhvr>
                                        <p:cTn id="386" dur="1" fill="hold">
                                          <p:stCondLst>
                                            <p:cond delay="0"/>
                                          </p:stCondLst>
                                        </p:cTn>
                                        <p:tgtEl>
                                          <p:spTgt spid="51202"/>
                                        </p:tgtEl>
                                        <p:attrNameLst>
                                          <p:attrName>style.visibility</p:attrName>
                                        </p:attrNameLst>
                                      </p:cBhvr>
                                      <p:to>
                                        <p:strVal val="visible"/>
                                      </p:to>
                                    </p:set>
                                    <p:animEffect transition="in" filter="fade">
                                      <p:cBhvr>
                                        <p:cTn id="387" dur="2000"/>
                                        <p:tgtEl>
                                          <p:spTgt spid="51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p:spPr>
        <p:txBody>
          <a:bodyPr/>
          <a:lstStyle/>
          <a:p>
            <a:endParaRPr lang="es-ES" dirty="0"/>
          </a:p>
        </p:txBody>
      </p:sp>
      <p:pic>
        <p:nvPicPr>
          <p:cNvPr id="5" name="4 Imagen" descr="0.jpg"/>
          <p:cNvPicPr>
            <a:picLocks noChangeAspect="1"/>
          </p:cNvPicPr>
          <p:nvPr/>
        </p:nvPicPr>
        <p:blipFill>
          <a:blip r:embed="rId3"/>
          <a:stretch>
            <a:fillRect/>
          </a:stretch>
        </p:blipFill>
        <p:spPr>
          <a:xfrm>
            <a:off x="0" y="0"/>
            <a:ext cx="9144000" cy="6858000"/>
          </a:xfrm>
          <a:prstGeom prst="rect">
            <a:avLst/>
          </a:prstGeom>
        </p:spPr>
      </p:pic>
      <p:sp>
        <p:nvSpPr>
          <p:cNvPr id="14" name="13 Lágrima"/>
          <p:cNvSpPr/>
          <p:nvPr/>
        </p:nvSpPr>
        <p:spPr>
          <a:xfrm rot="18771613">
            <a:off x="3197750" y="651948"/>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771613">
            <a:off x="4626509" y="580510"/>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771613">
            <a:off x="3197752" y="1794957"/>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771613">
            <a:off x="4626511" y="1723519"/>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771613">
            <a:off x="3197750" y="2937964"/>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771613">
            <a:off x="4626509" y="2866526"/>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771613">
            <a:off x="3197752" y="4080973"/>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771613">
            <a:off x="4626511" y="4009535"/>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8771613">
            <a:off x="3197749" y="5116799"/>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8771613">
            <a:off x="4626508" y="5045361"/>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8771613">
            <a:off x="3197751" y="6259808"/>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8771613">
            <a:off x="4626510" y="6188370"/>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0"/>
            <a:ext cx="9144000" cy="771528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2000" fill="hold"/>
                                        <p:tgtEl>
                                          <p:spTgt spid="14"/>
                                        </p:tgtEl>
                                        <p:attrNameLst>
                                          <p:attrName>ppt_x</p:attrName>
                                        </p:attrNameLst>
                                      </p:cBhvr>
                                      <p:tavLst>
                                        <p:tav tm="0">
                                          <p:val>
                                            <p:strVal val="#ppt_x"/>
                                          </p:val>
                                        </p:tav>
                                        <p:tav tm="100000">
                                          <p:val>
                                            <p:strVal val="#ppt_x"/>
                                          </p:val>
                                        </p:tav>
                                      </p:tavLst>
                                    </p:anim>
                                    <p:anim calcmode="lin" valueType="num">
                                      <p:cBhvr additive="base">
                                        <p:cTn id="11" dur="2000" fill="hold"/>
                                        <p:tgtEl>
                                          <p:spTgt spid="1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2000" fill="hold"/>
                                        <p:tgtEl>
                                          <p:spTgt spid="15"/>
                                        </p:tgtEl>
                                        <p:attrNameLst>
                                          <p:attrName>ppt_x</p:attrName>
                                        </p:attrNameLst>
                                      </p:cBhvr>
                                      <p:tavLst>
                                        <p:tav tm="0">
                                          <p:val>
                                            <p:strVal val="#ppt_x"/>
                                          </p:val>
                                        </p:tav>
                                        <p:tav tm="100000">
                                          <p:val>
                                            <p:strVal val="#ppt_x"/>
                                          </p:val>
                                        </p:tav>
                                      </p:tavLst>
                                    </p:anim>
                                    <p:anim calcmode="lin" valueType="num">
                                      <p:cBhvr additive="base">
                                        <p:cTn id="15" dur="2000" fill="hold"/>
                                        <p:tgtEl>
                                          <p:spTgt spid="1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2000" fill="hold"/>
                                        <p:tgtEl>
                                          <p:spTgt spid="16"/>
                                        </p:tgtEl>
                                        <p:attrNameLst>
                                          <p:attrName>ppt_x</p:attrName>
                                        </p:attrNameLst>
                                      </p:cBhvr>
                                      <p:tavLst>
                                        <p:tav tm="0">
                                          <p:val>
                                            <p:strVal val="#ppt_x"/>
                                          </p:val>
                                        </p:tav>
                                        <p:tav tm="100000">
                                          <p:val>
                                            <p:strVal val="#ppt_x"/>
                                          </p:val>
                                        </p:tav>
                                      </p:tavLst>
                                    </p:anim>
                                    <p:anim calcmode="lin" valueType="num">
                                      <p:cBhvr additive="base">
                                        <p:cTn id="19" dur="2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2000" fill="hold"/>
                                        <p:tgtEl>
                                          <p:spTgt spid="17"/>
                                        </p:tgtEl>
                                        <p:attrNameLst>
                                          <p:attrName>ppt_x</p:attrName>
                                        </p:attrNameLst>
                                      </p:cBhvr>
                                      <p:tavLst>
                                        <p:tav tm="0">
                                          <p:val>
                                            <p:strVal val="#ppt_x"/>
                                          </p:val>
                                        </p:tav>
                                        <p:tav tm="100000">
                                          <p:val>
                                            <p:strVal val="#ppt_x"/>
                                          </p:val>
                                        </p:tav>
                                      </p:tavLst>
                                    </p:anim>
                                    <p:anim calcmode="lin" valueType="num">
                                      <p:cBhvr additive="base">
                                        <p:cTn id="23" dur="200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2000" fill="hold"/>
                                        <p:tgtEl>
                                          <p:spTgt spid="18"/>
                                        </p:tgtEl>
                                        <p:attrNameLst>
                                          <p:attrName>ppt_x</p:attrName>
                                        </p:attrNameLst>
                                      </p:cBhvr>
                                      <p:tavLst>
                                        <p:tav tm="0">
                                          <p:val>
                                            <p:strVal val="#ppt_x"/>
                                          </p:val>
                                        </p:tav>
                                        <p:tav tm="100000">
                                          <p:val>
                                            <p:strVal val="#ppt_x"/>
                                          </p:val>
                                        </p:tav>
                                      </p:tavLst>
                                    </p:anim>
                                    <p:anim calcmode="lin" valueType="num">
                                      <p:cBhvr additive="base">
                                        <p:cTn id="27" dur="20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2000" fill="hold"/>
                                        <p:tgtEl>
                                          <p:spTgt spid="19"/>
                                        </p:tgtEl>
                                        <p:attrNameLst>
                                          <p:attrName>ppt_x</p:attrName>
                                        </p:attrNameLst>
                                      </p:cBhvr>
                                      <p:tavLst>
                                        <p:tav tm="0">
                                          <p:val>
                                            <p:strVal val="#ppt_x"/>
                                          </p:val>
                                        </p:tav>
                                        <p:tav tm="100000">
                                          <p:val>
                                            <p:strVal val="#ppt_x"/>
                                          </p:val>
                                        </p:tav>
                                      </p:tavLst>
                                    </p:anim>
                                    <p:anim calcmode="lin" valueType="num">
                                      <p:cBhvr additive="base">
                                        <p:cTn id="31" dur="2000" fill="hold"/>
                                        <p:tgtEl>
                                          <p:spTgt spid="1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2000" fill="hold"/>
                                        <p:tgtEl>
                                          <p:spTgt spid="20"/>
                                        </p:tgtEl>
                                        <p:attrNameLst>
                                          <p:attrName>ppt_x</p:attrName>
                                        </p:attrNameLst>
                                      </p:cBhvr>
                                      <p:tavLst>
                                        <p:tav tm="0">
                                          <p:val>
                                            <p:strVal val="#ppt_x"/>
                                          </p:val>
                                        </p:tav>
                                        <p:tav tm="100000">
                                          <p:val>
                                            <p:strVal val="#ppt_x"/>
                                          </p:val>
                                        </p:tav>
                                      </p:tavLst>
                                    </p:anim>
                                    <p:anim calcmode="lin" valueType="num">
                                      <p:cBhvr additive="base">
                                        <p:cTn id="35" dur="2000" fill="hold"/>
                                        <p:tgtEl>
                                          <p:spTgt spid="2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2000" fill="hold"/>
                                        <p:tgtEl>
                                          <p:spTgt spid="21"/>
                                        </p:tgtEl>
                                        <p:attrNameLst>
                                          <p:attrName>ppt_x</p:attrName>
                                        </p:attrNameLst>
                                      </p:cBhvr>
                                      <p:tavLst>
                                        <p:tav tm="0">
                                          <p:val>
                                            <p:strVal val="#ppt_x"/>
                                          </p:val>
                                        </p:tav>
                                        <p:tav tm="100000">
                                          <p:val>
                                            <p:strVal val="#ppt_x"/>
                                          </p:val>
                                        </p:tav>
                                      </p:tavLst>
                                    </p:anim>
                                    <p:anim calcmode="lin" valueType="num">
                                      <p:cBhvr additive="base">
                                        <p:cTn id="39" dur="20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2000" fill="hold"/>
                                        <p:tgtEl>
                                          <p:spTgt spid="22"/>
                                        </p:tgtEl>
                                        <p:attrNameLst>
                                          <p:attrName>ppt_x</p:attrName>
                                        </p:attrNameLst>
                                      </p:cBhvr>
                                      <p:tavLst>
                                        <p:tav tm="0">
                                          <p:val>
                                            <p:strVal val="#ppt_x"/>
                                          </p:val>
                                        </p:tav>
                                        <p:tav tm="100000">
                                          <p:val>
                                            <p:strVal val="#ppt_x"/>
                                          </p:val>
                                        </p:tav>
                                      </p:tavLst>
                                    </p:anim>
                                    <p:anim calcmode="lin" valueType="num">
                                      <p:cBhvr additive="base">
                                        <p:cTn id="43" dur="2000" fill="hold"/>
                                        <p:tgtEl>
                                          <p:spTgt spid="2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2000" fill="hold"/>
                                        <p:tgtEl>
                                          <p:spTgt spid="23"/>
                                        </p:tgtEl>
                                        <p:attrNameLst>
                                          <p:attrName>ppt_x</p:attrName>
                                        </p:attrNameLst>
                                      </p:cBhvr>
                                      <p:tavLst>
                                        <p:tav tm="0">
                                          <p:val>
                                            <p:strVal val="#ppt_x"/>
                                          </p:val>
                                        </p:tav>
                                        <p:tav tm="100000">
                                          <p:val>
                                            <p:strVal val="#ppt_x"/>
                                          </p:val>
                                        </p:tav>
                                      </p:tavLst>
                                    </p:anim>
                                    <p:anim calcmode="lin" valueType="num">
                                      <p:cBhvr additive="base">
                                        <p:cTn id="47" dur="2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2000" fill="hold"/>
                                        <p:tgtEl>
                                          <p:spTgt spid="24"/>
                                        </p:tgtEl>
                                        <p:attrNameLst>
                                          <p:attrName>ppt_x</p:attrName>
                                        </p:attrNameLst>
                                      </p:cBhvr>
                                      <p:tavLst>
                                        <p:tav tm="0">
                                          <p:val>
                                            <p:strVal val="#ppt_x"/>
                                          </p:val>
                                        </p:tav>
                                        <p:tav tm="100000">
                                          <p:val>
                                            <p:strVal val="#ppt_x"/>
                                          </p:val>
                                        </p:tav>
                                      </p:tavLst>
                                    </p:anim>
                                    <p:anim calcmode="lin" valueType="num">
                                      <p:cBhvr additive="base">
                                        <p:cTn id="51" dur="2000" fill="hold"/>
                                        <p:tgtEl>
                                          <p:spTgt spid="2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2000" fill="hold"/>
                                        <p:tgtEl>
                                          <p:spTgt spid="25"/>
                                        </p:tgtEl>
                                        <p:attrNameLst>
                                          <p:attrName>ppt_x</p:attrName>
                                        </p:attrNameLst>
                                      </p:cBhvr>
                                      <p:tavLst>
                                        <p:tav tm="0">
                                          <p:val>
                                            <p:strVal val="#ppt_x"/>
                                          </p:val>
                                        </p:tav>
                                        <p:tav tm="100000">
                                          <p:val>
                                            <p:strVal val="#ppt_x"/>
                                          </p:val>
                                        </p:tav>
                                      </p:tavLst>
                                    </p:anim>
                                    <p:anim calcmode="lin" valueType="num">
                                      <p:cBhvr additive="base">
                                        <p:cTn id="55" dur="2000" fill="hold"/>
                                        <p:tgtEl>
                                          <p:spTgt spid="25"/>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14"/>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1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8"/>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20"/>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22"/>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24"/>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7"/>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9"/>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21"/>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23"/>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25"/>
                                        </p:tgtEl>
                                        <p:attrNameLst>
                                          <p:attrName>r</p:attrName>
                                        </p:attrNameLst>
                                      </p:cBhvr>
                                    </p:animRot>
                                  </p:childTnLst>
                                </p:cTn>
                              </p:par>
                              <p:par>
                                <p:cTn id="80"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81" dur="2000" fill="hold"/>
                                        <p:tgtEl>
                                          <p:spTgt spid="14"/>
                                        </p:tgtEl>
                                        <p:attrNameLst>
                                          <p:attrName>ppt_x</p:attrName>
                                          <p:attrName>ppt_y</p:attrName>
                                        </p:attrNameLst>
                                      </p:cBhvr>
                                    </p:animMotion>
                                  </p:childTnLst>
                                </p:cTn>
                              </p:par>
                              <p:par>
                                <p:cTn id="82"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83" dur="2000" fill="hold"/>
                                        <p:tgtEl>
                                          <p:spTgt spid="16"/>
                                        </p:tgtEl>
                                        <p:attrNameLst>
                                          <p:attrName>ppt_x</p:attrName>
                                          <p:attrName>ppt_y</p:attrName>
                                        </p:attrNameLst>
                                      </p:cBhvr>
                                    </p:animMotion>
                                  </p:childTnLst>
                                </p:cTn>
                              </p:par>
                              <p:par>
                                <p:cTn id="84"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85" dur="2000" fill="hold"/>
                                        <p:tgtEl>
                                          <p:spTgt spid="18"/>
                                        </p:tgtEl>
                                        <p:attrNameLst>
                                          <p:attrName>ppt_x</p:attrName>
                                          <p:attrName>ppt_y</p:attrName>
                                        </p:attrNameLst>
                                      </p:cBhvr>
                                    </p:animMotion>
                                  </p:childTnLst>
                                </p:cTn>
                              </p:par>
                              <p:par>
                                <p:cTn id="86"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87" dur="2000" fill="hold"/>
                                        <p:tgtEl>
                                          <p:spTgt spid="20"/>
                                        </p:tgtEl>
                                        <p:attrNameLst>
                                          <p:attrName>ppt_x</p:attrName>
                                          <p:attrName>ppt_y</p:attrName>
                                        </p:attrNameLst>
                                      </p:cBhvr>
                                    </p:animMotion>
                                  </p:childTnLst>
                                </p:cTn>
                              </p:par>
                              <p:par>
                                <p:cTn id="88"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89" dur="2000" fill="hold"/>
                                        <p:tgtEl>
                                          <p:spTgt spid="22"/>
                                        </p:tgtEl>
                                        <p:attrNameLst>
                                          <p:attrName>ppt_x</p:attrName>
                                          <p:attrName>ppt_y</p:attrName>
                                        </p:attrNameLst>
                                      </p:cBhvr>
                                    </p:animMotion>
                                  </p:childTnLst>
                                </p:cTn>
                              </p:par>
                              <p:par>
                                <p:cTn id="90"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91" dur="2000" fill="hold"/>
                                        <p:tgtEl>
                                          <p:spTgt spid="24"/>
                                        </p:tgtEl>
                                        <p:attrNameLst>
                                          <p:attrName>ppt_x</p:attrName>
                                          <p:attrName>ppt_y</p:attrName>
                                        </p:attrNameLst>
                                      </p:cBhvr>
                                    </p:animMotion>
                                  </p:childTnLst>
                                </p:cTn>
                              </p:par>
                              <p:par>
                                <p:cTn id="92"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93" dur="2000" spd="-100000" fill="hold"/>
                                        <p:tgtEl>
                                          <p:spTgt spid="15"/>
                                        </p:tgtEl>
                                        <p:attrNameLst>
                                          <p:attrName>ppt_x</p:attrName>
                                          <p:attrName>ppt_y</p:attrName>
                                        </p:attrNameLst>
                                      </p:cBhvr>
                                    </p:animMotion>
                                  </p:childTnLst>
                                </p:cTn>
                              </p:par>
                              <p:par>
                                <p:cTn id="94"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95" dur="2000" spd="-100000" fill="hold"/>
                                        <p:tgtEl>
                                          <p:spTgt spid="17"/>
                                        </p:tgtEl>
                                        <p:attrNameLst>
                                          <p:attrName>ppt_x</p:attrName>
                                          <p:attrName>ppt_y</p:attrName>
                                        </p:attrNameLst>
                                      </p:cBhvr>
                                    </p:animMotion>
                                  </p:childTnLst>
                                </p:cTn>
                              </p:par>
                              <p:par>
                                <p:cTn id="96"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97" dur="2000" spd="-100000" fill="hold"/>
                                        <p:tgtEl>
                                          <p:spTgt spid="19"/>
                                        </p:tgtEl>
                                        <p:attrNameLst>
                                          <p:attrName>ppt_x</p:attrName>
                                          <p:attrName>ppt_y</p:attrName>
                                        </p:attrNameLst>
                                      </p:cBhvr>
                                    </p:animMotion>
                                  </p:childTnLst>
                                </p:cTn>
                              </p:par>
                              <p:par>
                                <p:cTn id="98"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99" dur="2000" spd="-100000" fill="hold"/>
                                        <p:tgtEl>
                                          <p:spTgt spid="21"/>
                                        </p:tgtEl>
                                        <p:attrNameLst>
                                          <p:attrName>ppt_x</p:attrName>
                                          <p:attrName>ppt_y</p:attrName>
                                        </p:attrNameLst>
                                      </p:cBhvr>
                                    </p:animMotion>
                                  </p:childTnLst>
                                </p:cTn>
                              </p:par>
                              <p:par>
                                <p:cTn id="100"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01" dur="2000" spd="-100000" fill="hold"/>
                                        <p:tgtEl>
                                          <p:spTgt spid="23"/>
                                        </p:tgtEl>
                                        <p:attrNameLst>
                                          <p:attrName>ppt_x</p:attrName>
                                          <p:attrName>ppt_y</p:attrName>
                                        </p:attrNameLst>
                                      </p:cBhvr>
                                    </p:animMotion>
                                  </p:childTnLst>
                                </p:cTn>
                              </p:par>
                              <p:par>
                                <p:cTn id="102"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03" dur="2000" spd="-100000" fill="hold"/>
                                        <p:tgtEl>
                                          <p:spTgt spid="25"/>
                                        </p:tgtEl>
                                        <p:attrNameLst>
                                          <p:attrName>ppt_x</p:attrName>
                                          <p:attrName>ppt_y</p:attrName>
                                        </p:attrNameLst>
                                      </p:cBhvr>
                                    </p:animMotion>
                                  </p:childTnLst>
                                </p:cTn>
                              </p:par>
                            </p:childTnLst>
                          </p:cTn>
                        </p:par>
                        <p:par>
                          <p:cTn id="104" fill="hold">
                            <p:stCondLst>
                              <p:cond delay="2000"/>
                            </p:stCondLst>
                            <p:childTnLst>
                              <p:par>
                                <p:cTn id="105" presetID="2" presetClass="exit" presetSubtype="2" fill="hold" grpId="3" nodeType="after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2000"/>
                                        <p:tgtEl>
                                          <p:spTgt spid="16"/>
                                        </p:tgtEl>
                                        <p:attrNameLst>
                                          <p:attrName>ppt_x</p:attrName>
                                        </p:attrNameLst>
                                      </p:cBhvr>
                                      <p:tavLst>
                                        <p:tav tm="0">
                                          <p:val>
                                            <p:strVal val="ppt_x"/>
                                          </p:val>
                                        </p:tav>
                                        <p:tav tm="100000">
                                          <p:val>
                                            <p:strVal val="1+ppt_w/2"/>
                                          </p:val>
                                        </p:tav>
                                      </p:tavLst>
                                    </p:anim>
                                    <p:anim calcmode="lin" valueType="num">
                                      <p:cBhvr additive="base">
                                        <p:cTn id="111" dur="2000"/>
                                        <p:tgtEl>
                                          <p:spTgt spid="16"/>
                                        </p:tgtEl>
                                        <p:attrNameLst>
                                          <p:attrName>ppt_y</p:attrName>
                                        </p:attrNameLst>
                                      </p:cBhvr>
                                      <p:tavLst>
                                        <p:tav tm="0">
                                          <p:val>
                                            <p:strVal val="ppt_y"/>
                                          </p:val>
                                        </p:tav>
                                        <p:tav tm="100000">
                                          <p:val>
                                            <p:strVal val="ppt_y"/>
                                          </p:val>
                                        </p:tav>
                                      </p:tavLst>
                                    </p:anim>
                                    <p:set>
                                      <p:cBhvr>
                                        <p:cTn id="112" dur="1" fill="hold">
                                          <p:stCondLst>
                                            <p:cond delay="1999"/>
                                          </p:stCondLst>
                                        </p:cTn>
                                        <p:tgtEl>
                                          <p:spTgt spid="16"/>
                                        </p:tgtEl>
                                        <p:attrNameLst>
                                          <p:attrName>style.visibility</p:attrName>
                                        </p:attrNameLst>
                                      </p:cBhvr>
                                      <p:to>
                                        <p:strVal val="hidden"/>
                                      </p:to>
                                    </p:set>
                                  </p:childTnLst>
                                </p:cTn>
                              </p:par>
                              <p:par>
                                <p:cTn id="113" presetID="2" presetClass="exit" presetSubtype="2" fill="hold" grpId="3" nodeType="withEffect">
                                  <p:stCondLst>
                                    <p:cond delay="0"/>
                                  </p:stCondLst>
                                  <p:childTnLst>
                                    <p:anim calcmode="lin" valueType="num">
                                      <p:cBhvr additive="base">
                                        <p:cTn id="114" dur="2000"/>
                                        <p:tgtEl>
                                          <p:spTgt spid="18"/>
                                        </p:tgtEl>
                                        <p:attrNameLst>
                                          <p:attrName>ppt_x</p:attrName>
                                        </p:attrNameLst>
                                      </p:cBhvr>
                                      <p:tavLst>
                                        <p:tav tm="0">
                                          <p:val>
                                            <p:strVal val="ppt_x"/>
                                          </p:val>
                                        </p:tav>
                                        <p:tav tm="100000">
                                          <p:val>
                                            <p:strVal val="1+ppt_w/2"/>
                                          </p:val>
                                        </p:tav>
                                      </p:tavLst>
                                    </p:anim>
                                    <p:anim calcmode="lin" valueType="num">
                                      <p:cBhvr additive="base">
                                        <p:cTn id="115" dur="2000"/>
                                        <p:tgtEl>
                                          <p:spTgt spid="18"/>
                                        </p:tgtEl>
                                        <p:attrNameLst>
                                          <p:attrName>ppt_y</p:attrName>
                                        </p:attrNameLst>
                                      </p:cBhvr>
                                      <p:tavLst>
                                        <p:tav tm="0">
                                          <p:val>
                                            <p:strVal val="ppt_y"/>
                                          </p:val>
                                        </p:tav>
                                        <p:tav tm="100000">
                                          <p:val>
                                            <p:strVal val="ppt_y"/>
                                          </p:val>
                                        </p:tav>
                                      </p:tavLst>
                                    </p:anim>
                                    <p:set>
                                      <p:cBhvr>
                                        <p:cTn id="116" dur="1" fill="hold">
                                          <p:stCondLst>
                                            <p:cond delay="1999"/>
                                          </p:stCondLst>
                                        </p:cTn>
                                        <p:tgtEl>
                                          <p:spTgt spid="18"/>
                                        </p:tgtEl>
                                        <p:attrNameLst>
                                          <p:attrName>style.visibility</p:attrName>
                                        </p:attrNameLst>
                                      </p:cBhvr>
                                      <p:to>
                                        <p:strVal val="hidden"/>
                                      </p:to>
                                    </p:set>
                                  </p:childTnLst>
                                </p:cTn>
                              </p:par>
                              <p:par>
                                <p:cTn id="117" presetID="2" presetClass="exit" presetSubtype="2" fill="hold" grpId="3" nodeType="withEffect">
                                  <p:stCondLst>
                                    <p:cond delay="0"/>
                                  </p:stCondLst>
                                  <p:childTnLst>
                                    <p:anim calcmode="lin" valueType="num">
                                      <p:cBhvr additive="base">
                                        <p:cTn id="118" dur="2000"/>
                                        <p:tgtEl>
                                          <p:spTgt spid="20"/>
                                        </p:tgtEl>
                                        <p:attrNameLst>
                                          <p:attrName>ppt_x</p:attrName>
                                        </p:attrNameLst>
                                      </p:cBhvr>
                                      <p:tavLst>
                                        <p:tav tm="0">
                                          <p:val>
                                            <p:strVal val="ppt_x"/>
                                          </p:val>
                                        </p:tav>
                                        <p:tav tm="100000">
                                          <p:val>
                                            <p:strVal val="1+ppt_w/2"/>
                                          </p:val>
                                        </p:tav>
                                      </p:tavLst>
                                    </p:anim>
                                    <p:anim calcmode="lin" valueType="num">
                                      <p:cBhvr additive="base">
                                        <p:cTn id="119" dur="2000"/>
                                        <p:tgtEl>
                                          <p:spTgt spid="20"/>
                                        </p:tgtEl>
                                        <p:attrNameLst>
                                          <p:attrName>ppt_y</p:attrName>
                                        </p:attrNameLst>
                                      </p:cBhvr>
                                      <p:tavLst>
                                        <p:tav tm="0">
                                          <p:val>
                                            <p:strVal val="ppt_y"/>
                                          </p:val>
                                        </p:tav>
                                        <p:tav tm="100000">
                                          <p:val>
                                            <p:strVal val="ppt_y"/>
                                          </p:val>
                                        </p:tav>
                                      </p:tavLst>
                                    </p:anim>
                                    <p:set>
                                      <p:cBhvr>
                                        <p:cTn id="120" dur="1" fill="hold">
                                          <p:stCondLst>
                                            <p:cond delay="1999"/>
                                          </p:stCondLst>
                                        </p:cTn>
                                        <p:tgtEl>
                                          <p:spTgt spid="20"/>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2000"/>
                                        <p:tgtEl>
                                          <p:spTgt spid="22"/>
                                        </p:tgtEl>
                                        <p:attrNameLst>
                                          <p:attrName>ppt_x</p:attrName>
                                        </p:attrNameLst>
                                      </p:cBhvr>
                                      <p:tavLst>
                                        <p:tav tm="0">
                                          <p:val>
                                            <p:strVal val="ppt_x"/>
                                          </p:val>
                                        </p:tav>
                                        <p:tav tm="100000">
                                          <p:val>
                                            <p:strVal val="1+ppt_w/2"/>
                                          </p:val>
                                        </p:tav>
                                      </p:tavLst>
                                    </p:anim>
                                    <p:anim calcmode="lin" valueType="num">
                                      <p:cBhvr additive="base">
                                        <p:cTn id="123" dur="2000"/>
                                        <p:tgtEl>
                                          <p:spTgt spid="22"/>
                                        </p:tgtEl>
                                        <p:attrNameLst>
                                          <p:attrName>ppt_y</p:attrName>
                                        </p:attrNameLst>
                                      </p:cBhvr>
                                      <p:tavLst>
                                        <p:tav tm="0">
                                          <p:val>
                                            <p:strVal val="ppt_y"/>
                                          </p:val>
                                        </p:tav>
                                        <p:tav tm="100000">
                                          <p:val>
                                            <p:strVal val="ppt_y"/>
                                          </p:val>
                                        </p:tav>
                                      </p:tavLst>
                                    </p:anim>
                                    <p:set>
                                      <p:cBhvr>
                                        <p:cTn id="124" dur="1" fill="hold">
                                          <p:stCondLst>
                                            <p:cond delay="1999"/>
                                          </p:stCondLst>
                                        </p:cTn>
                                        <p:tgtEl>
                                          <p:spTgt spid="22"/>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2000"/>
                                        <p:tgtEl>
                                          <p:spTgt spid="24"/>
                                        </p:tgtEl>
                                        <p:attrNameLst>
                                          <p:attrName>ppt_x</p:attrName>
                                        </p:attrNameLst>
                                      </p:cBhvr>
                                      <p:tavLst>
                                        <p:tav tm="0">
                                          <p:val>
                                            <p:strVal val="ppt_x"/>
                                          </p:val>
                                        </p:tav>
                                        <p:tav tm="100000">
                                          <p:val>
                                            <p:strVal val="1+ppt_w/2"/>
                                          </p:val>
                                        </p:tav>
                                      </p:tavLst>
                                    </p:anim>
                                    <p:anim calcmode="lin" valueType="num">
                                      <p:cBhvr additive="base">
                                        <p:cTn id="127" dur="2000"/>
                                        <p:tgtEl>
                                          <p:spTgt spid="24"/>
                                        </p:tgtEl>
                                        <p:attrNameLst>
                                          <p:attrName>ppt_y</p:attrName>
                                        </p:attrNameLst>
                                      </p:cBhvr>
                                      <p:tavLst>
                                        <p:tav tm="0">
                                          <p:val>
                                            <p:strVal val="ppt_y"/>
                                          </p:val>
                                        </p:tav>
                                        <p:tav tm="100000">
                                          <p:val>
                                            <p:strVal val="ppt_y"/>
                                          </p:val>
                                        </p:tav>
                                      </p:tavLst>
                                    </p:anim>
                                    <p:set>
                                      <p:cBhvr>
                                        <p:cTn id="128" dur="1" fill="hold">
                                          <p:stCondLst>
                                            <p:cond delay="1999"/>
                                          </p:stCondLst>
                                        </p:cTn>
                                        <p:tgtEl>
                                          <p:spTgt spid="24"/>
                                        </p:tgtEl>
                                        <p:attrNameLst>
                                          <p:attrName>style.visibility</p:attrName>
                                        </p:attrNameLst>
                                      </p:cBhvr>
                                      <p:to>
                                        <p:strVal val="hidden"/>
                                      </p:to>
                                    </p:set>
                                  </p:childTnLst>
                                </p:cTn>
                              </p:par>
                              <p:par>
                                <p:cTn id="129" presetID="8" presetClass="emph" presetSubtype="0" fill="hold" grpId="4" nodeType="withEffect">
                                  <p:stCondLst>
                                    <p:cond delay="0"/>
                                  </p:stCondLst>
                                  <p:childTnLst>
                                    <p:animRot by="5400000">
                                      <p:cBhvr>
                                        <p:cTn id="130" dur="2000" fill="hold"/>
                                        <p:tgtEl>
                                          <p:spTgt spid="14"/>
                                        </p:tgtEl>
                                        <p:attrNameLst>
                                          <p:attrName>r</p:attrName>
                                        </p:attrNameLst>
                                      </p:cBhvr>
                                    </p:animRot>
                                  </p:childTnLst>
                                </p:cTn>
                              </p:par>
                              <p:par>
                                <p:cTn id="131" presetID="8" presetClass="emph" presetSubtype="0" fill="hold" grpId="4" nodeType="withEffect">
                                  <p:stCondLst>
                                    <p:cond delay="0"/>
                                  </p:stCondLst>
                                  <p:childTnLst>
                                    <p:animRot by="5400000">
                                      <p:cBhvr>
                                        <p:cTn id="132" dur="2000" fill="hold"/>
                                        <p:tgtEl>
                                          <p:spTgt spid="16"/>
                                        </p:tgtEl>
                                        <p:attrNameLst>
                                          <p:attrName>r</p:attrName>
                                        </p:attrNameLst>
                                      </p:cBhvr>
                                    </p:animRot>
                                  </p:childTnLst>
                                </p:cTn>
                              </p:par>
                              <p:par>
                                <p:cTn id="133" presetID="8" presetClass="emph" presetSubtype="0" fill="hold" grpId="4" nodeType="withEffect">
                                  <p:stCondLst>
                                    <p:cond delay="0"/>
                                  </p:stCondLst>
                                  <p:childTnLst>
                                    <p:animRot by="5400000">
                                      <p:cBhvr>
                                        <p:cTn id="134" dur="2000" fill="hold"/>
                                        <p:tgtEl>
                                          <p:spTgt spid="18"/>
                                        </p:tgtEl>
                                        <p:attrNameLst>
                                          <p:attrName>r</p:attrName>
                                        </p:attrNameLst>
                                      </p:cBhvr>
                                    </p:animRot>
                                  </p:childTnLst>
                                </p:cTn>
                              </p:par>
                              <p:par>
                                <p:cTn id="135" presetID="8" presetClass="emph" presetSubtype="0" fill="hold" grpId="4" nodeType="withEffect">
                                  <p:stCondLst>
                                    <p:cond delay="0"/>
                                  </p:stCondLst>
                                  <p:childTnLst>
                                    <p:animRot by="5400000">
                                      <p:cBhvr>
                                        <p:cTn id="136" dur="2000" fill="hold"/>
                                        <p:tgtEl>
                                          <p:spTgt spid="20"/>
                                        </p:tgtEl>
                                        <p:attrNameLst>
                                          <p:attrName>r</p:attrName>
                                        </p:attrNameLst>
                                      </p:cBhvr>
                                    </p:animRot>
                                  </p:childTnLst>
                                </p:cTn>
                              </p:par>
                              <p:par>
                                <p:cTn id="137" presetID="8" presetClass="emph" presetSubtype="0" fill="hold" grpId="4" nodeType="withEffect">
                                  <p:stCondLst>
                                    <p:cond delay="0"/>
                                  </p:stCondLst>
                                  <p:childTnLst>
                                    <p:animRot by="5400000">
                                      <p:cBhvr>
                                        <p:cTn id="138" dur="2000" fill="hold"/>
                                        <p:tgtEl>
                                          <p:spTgt spid="22"/>
                                        </p:tgtEl>
                                        <p:attrNameLst>
                                          <p:attrName>r</p:attrName>
                                        </p:attrNameLst>
                                      </p:cBhvr>
                                    </p:animRot>
                                  </p:childTnLst>
                                </p:cTn>
                              </p:par>
                              <p:par>
                                <p:cTn id="139" presetID="8" presetClass="emph" presetSubtype="0" fill="hold" grpId="4" nodeType="withEffect">
                                  <p:stCondLst>
                                    <p:cond delay="0"/>
                                  </p:stCondLst>
                                  <p:childTnLst>
                                    <p:animRot by="5400000">
                                      <p:cBhvr>
                                        <p:cTn id="140" dur="2000" fill="hold"/>
                                        <p:tgtEl>
                                          <p:spTgt spid="24"/>
                                        </p:tgtEl>
                                        <p:attrNameLst>
                                          <p:attrName>r</p:attrName>
                                        </p:attrNameLst>
                                      </p:cBhvr>
                                    </p:animRot>
                                  </p:childTnLst>
                                </p:cTn>
                              </p:par>
                              <p:par>
                                <p:cTn id="141" presetID="2" presetClass="exit" presetSubtype="8" fill="hold" grpId="3" nodeType="withEffect">
                                  <p:stCondLst>
                                    <p:cond delay="0"/>
                                  </p:stCondLst>
                                  <p:childTnLst>
                                    <p:anim calcmode="lin" valueType="num">
                                      <p:cBhvr additive="base">
                                        <p:cTn id="142" dur="2000"/>
                                        <p:tgtEl>
                                          <p:spTgt spid="15"/>
                                        </p:tgtEl>
                                        <p:attrNameLst>
                                          <p:attrName>ppt_x</p:attrName>
                                        </p:attrNameLst>
                                      </p:cBhvr>
                                      <p:tavLst>
                                        <p:tav tm="0">
                                          <p:val>
                                            <p:strVal val="ppt_x"/>
                                          </p:val>
                                        </p:tav>
                                        <p:tav tm="100000">
                                          <p:val>
                                            <p:strVal val="0-ppt_w/2"/>
                                          </p:val>
                                        </p:tav>
                                      </p:tavLst>
                                    </p:anim>
                                    <p:anim calcmode="lin" valueType="num">
                                      <p:cBhvr additive="base">
                                        <p:cTn id="143" dur="2000"/>
                                        <p:tgtEl>
                                          <p:spTgt spid="15"/>
                                        </p:tgtEl>
                                        <p:attrNameLst>
                                          <p:attrName>ppt_y</p:attrName>
                                        </p:attrNameLst>
                                      </p:cBhvr>
                                      <p:tavLst>
                                        <p:tav tm="0">
                                          <p:val>
                                            <p:strVal val="ppt_y"/>
                                          </p:val>
                                        </p:tav>
                                        <p:tav tm="100000">
                                          <p:val>
                                            <p:strVal val="ppt_y"/>
                                          </p:val>
                                        </p:tav>
                                      </p:tavLst>
                                    </p:anim>
                                    <p:set>
                                      <p:cBhvr>
                                        <p:cTn id="144" dur="1" fill="hold">
                                          <p:stCondLst>
                                            <p:cond delay="1999"/>
                                          </p:stCondLst>
                                        </p:cTn>
                                        <p:tgtEl>
                                          <p:spTgt spid="15"/>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2000"/>
                                        <p:tgtEl>
                                          <p:spTgt spid="17"/>
                                        </p:tgtEl>
                                        <p:attrNameLst>
                                          <p:attrName>ppt_x</p:attrName>
                                        </p:attrNameLst>
                                      </p:cBhvr>
                                      <p:tavLst>
                                        <p:tav tm="0">
                                          <p:val>
                                            <p:strVal val="ppt_x"/>
                                          </p:val>
                                        </p:tav>
                                        <p:tav tm="100000">
                                          <p:val>
                                            <p:strVal val="0-ppt_w/2"/>
                                          </p:val>
                                        </p:tav>
                                      </p:tavLst>
                                    </p:anim>
                                    <p:anim calcmode="lin" valueType="num">
                                      <p:cBhvr additive="base">
                                        <p:cTn id="147" dur="2000"/>
                                        <p:tgtEl>
                                          <p:spTgt spid="17"/>
                                        </p:tgtEl>
                                        <p:attrNameLst>
                                          <p:attrName>ppt_y</p:attrName>
                                        </p:attrNameLst>
                                      </p:cBhvr>
                                      <p:tavLst>
                                        <p:tav tm="0">
                                          <p:val>
                                            <p:strVal val="ppt_y"/>
                                          </p:val>
                                        </p:tav>
                                        <p:tav tm="100000">
                                          <p:val>
                                            <p:strVal val="ppt_y"/>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2000"/>
                                        <p:tgtEl>
                                          <p:spTgt spid="19"/>
                                        </p:tgtEl>
                                        <p:attrNameLst>
                                          <p:attrName>ppt_x</p:attrName>
                                        </p:attrNameLst>
                                      </p:cBhvr>
                                      <p:tavLst>
                                        <p:tav tm="0">
                                          <p:val>
                                            <p:strVal val="ppt_x"/>
                                          </p:val>
                                        </p:tav>
                                        <p:tav tm="100000">
                                          <p:val>
                                            <p:strVal val="0-ppt_w/2"/>
                                          </p:val>
                                        </p:tav>
                                      </p:tavLst>
                                    </p:anim>
                                    <p:anim calcmode="lin" valueType="num">
                                      <p:cBhvr additive="base">
                                        <p:cTn id="151" dur="2000"/>
                                        <p:tgtEl>
                                          <p:spTgt spid="19"/>
                                        </p:tgtEl>
                                        <p:attrNameLst>
                                          <p:attrName>ppt_y</p:attrName>
                                        </p:attrNameLst>
                                      </p:cBhvr>
                                      <p:tavLst>
                                        <p:tav tm="0">
                                          <p:val>
                                            <p:strVal val="ppt_y"/>
                                          </p:val>
                                        </p:tav>
                                        <p:tav tm="100000">
                                          <p:val>
                                            <p:strVal val="ppt_y"/>
                                          </p:val>
                                        </p:tav>
                                      </p:tavLst>
                                    </p:anim>
                                    <p:set>
                                      <p:cBhvr>
                                        <p:cTn id="152" dur="1" fill="hold">
                                          <p:stCondLst>
                                            <p:cond delay="1999"/>
                                          </p:stCondLst>
                                        </p:cTn>
                                        <p:tgtEl>
                                          <p:spTgt spid="19"/>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2000"/>
                                        <p:tgtEl>
                                          <p:spTgt spid="21"/>
                                        </p:tgtEl>
                                        <p:attrNameLst>
                                          <p:attrName>ppt_x</p:attrName>
                                        </p:attrNameLst>
                                      </p:cBhvr>
                                      <p:tavLst>
                                        <p:tav tm="0">
                                          <p:val>
                                            <p:strVal val="ppt_x"/>
                                          </p:val>
                                        </p:tav>
                                        <p:tav tm="100000">
                                          <p:val>
                                            <p:strVal val="0-ppt_w/2"/>
                                          </p:val>
                                        </p:tav>
                                      </p:tavLst>
                                    </p:anim>
                                    <p:anim calcmode="lin" valueType="num">
                                      <p:cBhvr additive="base">
                                        <p:cTn id="155" dur="2000"/>
                                        <p:tgtEl>
                                          <p:spTgt spid="21"/>
                                        </p:tgtEl>
                                        <p:attrNameLst>
                                          <p:attrName>ppt_y</p:attrName>
                                        </p:attrNameLst>
                                      </p:cBhvr>
                                      <p:tavLst>
                                        <p:tav tm="0">
                                          <p:val>
                                            <p:strVal val="ppt_y"/>
                                          </p:val>
                                        </p:tav>
                                        <p:tav tm="100000">
                                          <p:val>
                                            <p:strVal val="ppt_y"/>
                                          </p:val>
                                        </p:tav>
                                      </p:tavLst>
                                    </p:anim>
                                    <p:set>
                                      <p:cBhvr>
                                        <p:cTn id="156" dur="1" fill="hold">
                                          <p:stCondLst>
                                            <p:cond delay="1999"/>
                                          </p:stCondLst>
                                        </p:cTn>
                                        <p:tgtEl>
                                          <p:spTgt spid="21"/>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2000"/>
                                        <p:tgtEl>
                                          <p:spTgt spid="23"/>
                                        </p:tgtEl>
                                        <p:attrNameLst>
                                          <p:attrName>ppt_x</p:attrName>
                                        </p:attrNameLst>
                                      </p:cBhvr>
                                      <p:tavLst>
                                        <p:tav tm="0">
                                          <p:val>
                                            <p:strVal val="ppt_x"/>
                                          </p:val>
                                        </p:tav>
                                        <p:tav tm="100000">
                                          <p:val>
                                            <p:strVal val="0-ppt_w/2"/>
                                          </p:val>
                                        </p:tav>
                                      </p:tavLst>
                                    </p:anim>
                                    <p:anim calcmode="lin" valueType="num">
                                      <p:cBhvr additive="base">
                                        <p:cTn id="159" dur="2000"/>
                                        <p:tgtEl>
                                          <p:spTgt spid="23"/>
                                        </p:tgtEl>
                                        <p:attrNameLst>
                                          <p:attrName>ppt_y</p:attrName>
                                        </p:attrNameLst>
                                      </p:cBhvr>
                                      <p:tavLst>
                                        <p:tav tm="0">
                                          <p:val>
                                            <p:strVal val="ppt_y"/>
                                          </p:val>
                                        </p:tav>
                                        <p:tav tm="100000">
                                          <p:val>
                                            <p:strVal val="ppt_y"/>
                                          </p:val>
                                        </p:tav>
                                      </p:tavLst>
                                    </p:anim>
                                    <p:set>
                                      <p:cBhvr>
                                        <p:cTn id="160" dur="1" fill="hold">
                                          <p:stCondLst>
                                            <p:cond delay="1999"/>
                                          </p:stCondLst>
                                        </p:cTn>
                                        <p:tgtEl>
                                          <p:spTgt spid="23"/>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2000"/>
                                        <p:tgtEl>
                                          <p:spTgt spid="25"/>
                                        </p:tgtEl>
                                        <p:attrNameLst>
                                          <p:attrName>ppt_x</p:attrName>
                                        </p:attrNameLst>
                                      </p:cBhvr>
                                      <p:tavLst>
                                        <p:tav tm="0">
                                          <p:val>
                                            <p:strVal val="ppt_x"/>
                                          </p:val>
                                        </p:tav>
                                        <p:tav tm="100000">
                                          <p:val>
                                            <p:strVal val="0-ppt_w/2"/>
                                          </p:val>
                                        </p:tav>
                                      </p:tavLst>
                                    </p:anim>
                                    <p:anim calcmode="lin" valueType="num">
                                      <p:cBhvr additive="base">
                                        <p:cTn id="163" dur="2000"/>
                                        <p:tgtEl>
                                          <p:spTgt spid="25"/>
                                        </p:tgtEl>
                                        <p:attrNameLst>
                                          <p:attrName>ppt_y</p:attrName>
                                        </p:attrNameLst>
                                      </p:cBhvr>
                                      <p:tavLst>
                                        <p:tav tm="0">
                                          <p:val>
                                            <p:strVal val="ppt_y"/>
                                          </p:val>
                                        </p:tav>
                                        <p:tav tm="100000">
                                          <p:val>
                                            <p:strVal val="ppt_y"/>
                                          </p:val>
                                        </p:tav>
                                      </p:tavLst>
                                    </p:anim>
                                    <p:set>
                                      <p:cBhvr>
                                        <p:cTn id="164" dur="1" fill="hold">
                                          <p:stCondLst>
                                            <p:cond delay="1999"/>
                                          </p:stCondLst>
                                        </p:cTn>
                                        <p:tgtEl>
                                          <p:spTgt spid="25"/>
                                        </p:tgtEl>
                                        <p:attrNameLst>
                                          <p:attrName>style.visibility</p:attrName>
                                        </p:attrNameLst>
                                      </p:cBhvr>
                                      <p:to>
                                        <p:strVal val="hidden"/>
                                      </p:to>
                                    </p:set>
                                  </p:childTnLst>
                                </p:cTn>
                              </p:par>
                              <p:par>
                                <p:cTn id="165" presetID="8" presetClass="emph" presetSubtype="0" fill="hold" grpId="4" nodeType="withEffect">
                                  <p:stCondLst>
                                    <p:cond delay="0"/>
                                  </p:stCondLst>
                                  <p:childTnLst>
                                    <p:animRot by="-5400000">
                                      <p:cBhvr>
                                        <p:cTn id="166" dur="2000" fill="hold"/>
                                        <p:tgtEl>
                                          <p:spTgt spid="15"/>
                                        </p:tgtEl>
                                        <p:attrNameLst>
                                          <p:attrName>r</p:attrName>
                                        </p:attrNameLst>
                                      </p:cBhvr>
                                    </p:animRot>
                                  </p:childTnLst>
                                </p:cTn>
                              </p:par>
                              <p:par>
                                <p:cTn id="167" presetID="8" presetClass="emph" presetSubtype="0" fill="hold" grpId="4" nodeType="withEffect">
                                  <p:stCondLst>
                                    <p:cond delay="0"/>
                                  </p:stCondLst>
                                  <p:childTnLst>
                                    <p:animRot by="-5400000">
                                      <p:cBhvr>
                                        <p:cTn id="168" dur="2000" fill="hold"/>
                                        <p:tgtEl>
                                          <p:spTgt spid="17"/>
                                        </p:tgtEl>
                                        <p:attrNameLst>
                                          <p:attrName>r</p:attrName>
                                        </p:attrNameLst>
                                      </p:cBhvr>
                                    </p:animRot>
                                  </p:childTnLst>
                                </p:cTn>
                              </p:par>
                              <p:par>
                                <p:cTn id="169" presetID="8" presetClass="emph" presetSubtype="0" fill="hold" grpId="4" nodeType="withEffect">
                                  <p:stCondLst>
                                    <p:cond delay="0"/>
                                  </p:stCondLst>
                                  <p:childTnLst>
                                    <p:animRot by="-5400000">
                                      <p:cBhvr>
                                        <p:cTn id="170" dur="2000" fill="hold"/>
                                        <p:tgtEl>
                                          <p:spTgt spid="19"/>
                                        </p:tgtEl>
                                        <p:attrNameLst>
                                          <p:attrName>r</p:attrName>
                                        </p:attrNameLst>
                                      </p:cBhvr>
                                    </p:animRot>
                                  </p:childTnLst>
                                </p:cTn>
                              </p:par>
                              <p:par>
                                <p:cTn id="171" presetID="8" presetClass="emph" presetSubtype="0" fill="hold" grpId="4" nodeType="withEffect">
                                  <p:stCondLst>
                                    <p:cond delay="0"/>
                                  </p:stCondLst>
                                  <p:childTnLst>
                                    <p:animRot by="-5400000">
                                      <p:cBhvr>
                                        <p:cTn id="172" dur="2000" fill="hold"/>
                                        <p:tgtEl>
                                          <p:spTgt spid="21"/>
                                        </p:tgtEl>
                                        <p:attrNameLst>
                                          <p:attrName>r</p:attrName>
                                        </p:attrNameLst>
                                      </p:cBhvr>
                                    </p:animRot>
                                  </p:childTnLst>
                                </p:cTn>
                              </p:par>
                              <p:par>
                                <p:cTn id="173" presetID="8" presetClass="emph" presetSubtype="0" fill="hold" grpId="4" nodeType="withEffect">
                                  <p:stCondLst>
                                    <p:cond delay="0"/>
                                  </p:stCondLst>
                                  <p:childTnLst>
                                    <p:animRot by="-5400000">
                                      <p:cBhvr>
                                        <p:cTn id="174" dur="2000" fill="hold"/>
                                        <p:tgtEl>
                                          <p:spTgt spid="23"/>
                                        </p:tgtEl>
                                        <p:attrNameLst>
                                          <p:attrName>r</p:attrName>
                                        </p:attrNameLst>
                                      </p:cBhvr>
                                    </p:animRot>
                                  </p:childTnLst>
                                </p:cTn>
                              </p:par>
                              <p:par>
                                <p:cTn id="175" presetID="8" presetClass="emph" presetSubtype="0" fill="hold" grpId="4" nodeType="withEffect">
                                  <p:stCondLst>
                                    <p:cond delay="0"/>
                                  </p:stCondLst>
                                  <p:childTnLst>
                                    <p:animRot by="-5400000">
                                      <p:cBhvr>
                                        <p:cTn id="176" dur="2000" fill="hold"/>
                                        <p:tgtEl>
                                          <p:spTgt spid="25"/>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5"/>
                                        </p:tgtEl>
                                        <p:attrNameLst>
                                          <p:attrName>style.visibility</p:attrName>
                                        </p:attrNameLst>
                                      </p:cBhvr>
                                      <p:to>
                                        <p:strVal val="visible"/>
                                      </p:to>
                                    </p:set>
                                    <p:anim calcmode="lin" valueType="num">
                                      <p:cBhvr>
                                        <p:cTn id="179" dur="2000" fill="hold"/>
                                        <p:tgtEl>
                                          <p:spTgt spid="5"/>
                                        </p:tgtEl>
                                        <p:attrNameLst>
                                          <p:attrName>ppt_w</p:attrName>
                                        </p:attrNameLst>
                                      </p:cBhvr>
                                      <p:tavLst>
                                        <p:tav tm="0">
                                          <p:val>
                                            <p:strVal val="4/3*#ppt_w"/>
                                          </p:val>
                                        </p:tav>
                                        <p:tav tm="100000">
                                          <p:val>
                                            <p:strVal val="#ppt_w"/>
                                          </p:val>
                                        </p:tav>
                                      </p:tavLst>
                                    </p:anim>
                                    <p:anim calcmode="lin" valueType="num">
                                      <p:cBhvr>
                                        <p:cTn id="180" dur="2000" fill="hold"/>
                                        <p:tgtEl>
                                          <p:spTgt spid="5"/>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5"/>
                                        </p:tgtEl>
                                        <p:attrNameLst>
                                          <p:attrName>style.visibility</p:attrName>
                                        </p:attrNameLst>
                                      </p:cBhvr>
                                      <p:to>
                                        <p:strVal val="visible"/>
                                      </p:to>
                                    </p:set>
                                    <p:animEffect transition="in" filter="barn(outVertical)">
                                      <p:cBhvr>
                                        <p:cTn id="18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81830"/>
              </a:gs>
              <a:gs pos="50000">
                <a:srgbClr val="993366">
                  <a:shade val="67500"/>
                  <a:satMod val="115000"/>
                </a:srgbClr>
              </a:gs>
              <a:gs pos="100000">
                <a:srgbClr val="993366">
                  <a:shade val="100000"/>
                  <a:satMod val="115000"/>
                </a:srgbClr>
              </a:gs>
            </a:gsLst>
            <a:lin ang="16200000" scaled="1"/>
            <a:tileRect/>
          </a:gradFill>
        </p:spPr>
        <p:txBody>
          <a:bodyPr/>
          <a:lstStyle/>
          <a:p>
            <a:endParaRPr lang="es-ES" dirty="0"/>
          </a:p>
        </p:txBody>
      </p:sp>
      <p:pic>
        <p:nvPicPr>
          <p:cNvPr id="4" name="3 Imagen" descr="0(12).jpg"/>
          <p:cNvPicPr>
            <a:picLocks noChangeAspect="1"/>
          </p:cNvPicPr>
          <p:nvPr/>
        </p:nvPicPr>
        <p:blipFill>
          <a:blip r:embed="rId2"/>
          <a:stretch>
            <a:fillRect/>
          </a:stretch>
        </p:blipFill>
        <p:spPr>
          <a:xfrm>
            <a:off x="-17859" y="0"/>
            <a:ext cx="9161859" cy="6858000"/>
          </a:xfrm>
          <a:prstGeom prst="rect">
            <a:avLst/>
          </a:prstGeom>
          <a:gradFill flip="none" rotWithShape="1">
            <a:gsLst>
              <a:gs pos="0">
                <a:srgbClr val="481830"/>
              </a:gs>
              <a:gs pos="50000">
                <a:srgbClr val="993366">
                  <a:shade val="67500"/>
                  <a:satMod val="115000"/>
                </a:srgbClr>
              </a:gs>
              <a:gs pos="100000">
                <a:srgbClr val="993366">
                  <a:shade val="100000"/>
                  <a:satMod val="115000"/>
                </a:srgbClr>
              </a:gs>
            </a:gsLst>
            <a:lin ang="16200000" scaled="1"/>
            <a:tileRect/>
          </a:gradFill>
        </p:spPr>
      </p:pic>
      <p:sp>
        <p:nvSpPr>
          <p:cNvPr id="5" name="4 Rectángulo"/>
          <p:cNvSpPr/>
          <p:nvPr/>
        </p:nvSpPr>
        <p:spPr>
          <a:xfrm rot="5400000">
            <a:off x="-1107306"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5400000">
            <a:off x="-678710"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5400000">
            <a:off x="-321488"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5400000">
            <a:off x="107108"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5400000">
            <a:off x="464330"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5400000">
            <a:off x="892926"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5400000">
            <a:off x="1250148"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5400000">
            <a:off x="1678744"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5400000">
            <a:off x="2035966"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5400000">
            <a:off x="2464562"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5400000">
            <a:off x="2821784"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5400000">
            <a:off x="3250380"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5400000">
            <a:off x="3607602"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5400000">
            <a:off x="4036198"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5400000">
            <a:off x="4393420"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5400000">
            <a:off x="4822016"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5400000">
            <a:off x="5250676"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5400000">
            <a:off x="5679272"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5400000">
            <a:off x="6036494"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5400000">
            <a:off x="6465090"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5400000">
            <a:off x="6822280"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5400000">
            <a:off x="7250876"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5400000">
            <a:off x="7608098"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 calcmode="lin" valueType="num">
                                      <p:cBhvr additive="base">
                                        <p:cTn id="14" dur="3000" fill="hold"/>
                                        <p:tgtEl>
                                          <p:spTgt spid="34"/>
                                        </p:tgtEl>
                                        <p:attrNameLst>
                                          <p:attrName>ppt_x</p:attrName>
                                        </p:attrNameLst>
                                      </p:cBhvr>
                                      <p:tavLst>
                                        <p:tav tm="0">
                                          <p:val>
                                            <p:strVal val="0-#ppt_w/2"/>
                                          </p:val>
                                        </p:tav>
                                        <p:tav tm="100000">
                                          <p:val>
                                            <p:strVal val="#ppt_x"/>
                                          </p:val>
                                        </p:tav>
                                      </p:tavLst>
                                    </p:anim>
                                    <p:anim calcmode="lin" valueType="num">
                                      <p:cBhvr additive="base">
                                        <p:cTn id="15" dur="3000" fill="hold"/>
                                        <p:tgtEl>
                                          <p:spTgt spid="3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additive="base">
                                        <p:cTn id="18" dur="3000" fill="hold"/>
                                        <p:tgtEl>
                                          <p:spTgt spid="36"/>
                                        </p:tgtEl>
                                        <p:attrNameLst>
                                          <p:attrName>ppt_x</p:attrName>
                                        </p:attrNameLst>
                                      </p:cBhvr>
                                      <p:tavLst>
                                        <p:tav tm="0">
                                          <p:val>
                                            <p:strVal val="0-#ppt_w/2"/>
                                          </p:val>
                                        </p:tav>
                                        <p:tav tm="100000">
                                          <p:val>
                                            <p:strVal val="#ppt_x"/>
                                          </p:val>
                                        </p:tav>
                                      </p:tavLst>
                                    </p:anim>
                                    <p:anim calcmode="lin" valueType="num">
                                      <p:cBhvr additive="base">
                                        <p:cTn id="19" dur="3000" fill="hold"/>
                                        <p:tgtEl>
                                          <p:spTgt spid="3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3000" fill="hold"/>
                                        <p:tgtEl>
                                          <p:spTgt spid="38"/>
                                        </p:tgtEl>
                                        <p:attrNameLst>
                                          <p:attrName>ppt_x</p:attrName>
                                        </p:attrNameLst>
                                      </p:cBhvr>
                                      <p:tavLst>
                                        <p:tav tm="0">
                                          <p:val>
                                            <p:strVal val="0-#ppt_w/2"/>
                                          </p:val>
                                        </p:tav>
                                        <p:tav tm="100000">
                                          <p:val>
                                            <p:strVal val="#ppt_x"/>
                                          </p:val>
                                        </p:tav>
                                      </p:tavLst>
                                    </p:anim>
                                    <p:anim calcmode="lin" valueType="num">
                                      <p:cBhvr additive="base">
                                        <p:cTn id="23" dur="3000" fill="hold"/>
                                        <p:tgtEl>
                                          <p:spTgt spid="3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3000" fill="hold"/>
                                        <p:tgtEl>
                                          <p:spTgt spid="40"/>
                                        </p:tgtEl>
                                        <p:attrNameLst>
                                          <p:attrName>ppt_x</p:attrName>
                                        </p:attrNameLst>
                                      </p:cBhvr>
                                      <p:tavLst>
                                        <p:tav tm="0">
                                          <p:val>
                                            <p:strVal val="0-#ppt_w/2"/>
                                          </p:val>
                                        </p:tav>
                                        <p:tav tm="100000">
                                          <p:val>
                                            <p:strVal val="#ppt_x"/>
                                          </p:val>
                                        </p:tav>
                                      </p:tavLst>
                                    </p:anim>
                                    <p:anim calcmode="lin" valueType="num">
                                      <p:cBhvr additive="base">
                                        <p:cTn id="27" dur="3000" fill="hold"/>
                                        <p:tgtEl>
                                          <p:spTgt spid="4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additive="base">
                                        <p:cTn id="30" dur="3000" fill="hold"/>
                                        <p:tgtEl>
                                          <p:spTgt spid="42"/>
                                        </p:tgtEl>
                                        <p:attrNameLst>
                                          <p:attrName>ppt_x</p:attrName>
                                        </p:attrNameLst>
                                      </p:cBhvr>
                                      <p:tavLst>
                                        <p:tav tm="0">
                                          <p:val>
                                            <p:strVal val="0-#ppt_w/2"/>
                                          </p:val>
                                        </p:tav>
                                        <p:tav tm="100000">
                                          <p:val>
                                            <p:strVal val="#ppt_x"/>
                                          </p:val>
                                        </p:tav>
                                      </p:tavLst>
                                    </p:anim>
                                    <p:anim calcmode="lin" valueType="num">
                                      <p:cBhvr additive="base">
                                        <p:cTn id="31" dur="3000" fill="hold"/>
                                        <p:tgtEl>
                                          <p:spTgt spid="4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3000" fill="hold"/>
                                        <p:tgtEl>
                                          <p:spTgt spid="44"/>
                                        </p:tgtEl>
                                        <p:attrNameLst>
                                          <p:attrName>ppt_x</p:attrName>
                                        </p:attrNameLst>
                                      </p:cBhvr>
                                      <p:tavLst>
                                        <p:tav tm="0">
                                          <p:val>
                                            <p:strVal val="0-#ppt_w/2"/>
                                          </p:val>
                                        </p:tav>
                                        <p:tav tm="100000">
                                          <p:val>
                                            <p:strVal val="#ppt_x"/>
                                          </p:val>
                                        </p:tav>
                                      </p:tavLst>
                                    </p:anim>
                                    <p:anim calcmode="lin" valueType="num">
                                      <p:cBhvr additive="base">
                                        <p:cTn id="35" dur="3000" fill="hold"/>
                                        <p:tgtEl>
                                          <p:spTgt spid="44"/>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46"/>
                                        </p:tgtEl>
                                        <p:attrNameLst>
                                          <p:attrName>style.visibility</p:attrName>
                                        </p:attrNameLst>
                                      </p:cBhvr>
                                      <p:to>
                                        <p:strVal val="visible"/>
                                      </p:to>
                                    </p:set>
                                    <p:anim calcmode="lin" valueType="num">
                                      <p:cBhvr additive="base">
                                        <p:cTn id="38" dur="3000" fill="hold"/>
                                        <p:tgtEl>
                                          <p:spTgt spid="46"/>
                                        </p:tgtEl>
                                        <p:attrNameLst>
                                          <p:attrName>ppt_x</p:attrName>
                                        </p:attrNameLst>
                                      </p:cBhvr>
                                      <p:tavLst>
                                        <p:tav tm="0">
                                          <p:val>
                                            <p:strVal val="0-#ppt_w/2"/>
                                          </p:val>
                                        </p:tav>
                                        <p:tav tm="100000">
                                          <p:val>
                                            <p:strVal val="#ppt_x"/>
                                          </p:val>
                                        </p:tav>
                                      </p:tavLst>
                                    </p:anim>
                                    <p:anim calcmode="lin" valueType="num">
                                      <p:cBhvr additive="base">
                                        <p:cTn id="39" dur="3000" fill="hold"/>
                                        <p:tgtEl>
                                          <p:spTgt spid="4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additive="base">
                                        <p:cTn id="42" dur="3000" fill="hold"/>
                                        <p:tgtEl>
                                          <p:spTgt spid="48"/>
                                        </p:tgtEl>
                                        <p:attrNameLst>
                                          <p:attrName>ppt_x</p:attrName>
                                        </p:attrNameLst>
                                      </p:cBhvr>
                                      <p:tavLst>
                                        <p:tav tm="0">
                                          <p:val>
                                            <p:strVal val="0-#ppt_w/2"/>
                                          </p:val>
                                        </p:tav>
                                        <p:tav tm="100000">
                                          <p:val>
                                            <p:strVal val="#ppt_x"/>
                                          </p:val>
                                        </p:tav>
                                      </p:tavLst>
                                    </p:anim>
                                    <p:anim calcmode="lin" valueType="num">
                                      <p:cBhvr additive="base">
                                        <p:cTn id="43" dur="3000" fill="hold"/>
                                        <p:tgtEl>
                                          <p:spTgt spid="4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3000" fill="hold"/>
                                        <p:tgtEl>
                                          <p:spTgt spid="50"/>
                                        </p:tgtEl>
                                        <p:attrNameLst>
                                          <p:attrName>ppt_x</p:attrName>
                                        </p:attrNameLst>
                                      </p:cBhvr>
                                      <p:tavLst>
                                        <p:tav tm="0">
                                          <p:val>
                                            <p:strVal val="0-#ppt_w/2"/>
                                          </p:val>
                                        </p:tav>
                                        <p:tav tm="100000">
                                          <p:val>
                                            <p:strVal val="#ppt_x"/>
                                          </p:val>
                                        </p:tav>
                                      </p:tavLst>
                                    </p:anim>
                                    <p:anim calcmode="lin" valueType="num">
                                      <p:cBhvr additive="base">
                                        <p:cTn id="47" dur="3000" fill="hold"/>
                                        <p:tgtEl>
                                          <p:spTgt spid="5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52"/>
                                        </p:tgtEl>
                                        <p:attrNameLst>
                                          <p:attrName>style.visibility</p:attrName>
                                        </p:attrNameLst>
                                      </p:cBhvr>
                                      <p:to>
                                        <p:strVal val="visible"/>
                                      </p:to>
                                    </p:set>
                                    <p:anim calcmode="lin" valueType="num">
                                      <p:cBhvr additive="base">
                                        <p:cTn id="50" dur="3000" fill="hold"/>
                                        <p:tgtEl>
                                          <p:spTgt spid="52"/>
                                        </p:tgtEl>
                                        <p:attrNameLst>
                                          <p:attrName>ppt_x</p:attrName>
                                        </p:attrNameLst>
                                      </p:cBhvr>
                                      <p:tavLst>
                                        <p:tav tm="0">
                                          <p:val>
                                            <p:strVal val="0-#ppt_w/2"/>
                                          </p:val>
                                        </p:tav>
                                        <p:tav tm="100000">
                                          <p:val>
                                            <p:strVal val="#ppt_x"/>
                                          </p:val>
                                        </p:tav>
                                      </p:tavLst>
                                    </p:anim>
                                    <p:anim calcmode="lin" valueType="num">
                                      <p:cBhvr additive="base">
                                        <p:cTn id="51" dur="3000" fill="hold"/>
                                        <p:tgtEl>
                                          <p:spTgt spid="5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54"/>
                                        </p:tgtEl>
                                        <p:attrNameLst>
                                          <p:attrName>style.visibility</p:attrName>
                                        </p:attrNameLst>
                                      </p:cBhvr>
                                      <p:to>
                                        <p:strVal val="visible"/>
                                      </p:to>
                                    </p:set>
                                    <p:anim calcmode="lin" valueType="num">
                                      <p:cBhvr additive="base">
                                        <p:cTn id="54" dur="3000" fill="hold"/>
                                        <p:tgtEl>
                                          <p:spTgt spid="54"/>
                                        </p:tgtEl>
                                        <p:attrNameLst>
                                          <p:attrName>ppt_x</p:attrName>
                                        </p:attrNameLst>
                                      </p:cBhvr>
                                      <p:tavLst>
                                        <p:tav tm="0">
                                          <p:val>
                                            <p:strVal val="0-#ppt_w/2"/>
                                          </p:val>
                                        </p:tav>
                                        <p:tav tm="100000">
                                          <p:val>
                                            <p:strVal val="#ppt_x"/>
                                          </p:val>
                                        </p:tav>
                                      </p:tavLst>
                                    </p:anim>
                                    <p:anim calcmode="lin" valueType="num">
                                      <p:cBhvr additive="base">
                                        <p:cTn id="55" dur="3000" fill="hold"/>
                                        <p:tgtEl>
                                          <p:spTgt spid="5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56"/>
                                        </p:tgtEl>
                                        <p:attrNameLst>
                                          <p:attrName>style.visibility</p:attrName>
                                        </p:attrNameLst>
                                      </p:cBhvr>
                                      <p:to>
                                        <p:strVal val="visible"/>
                                      </p:to>
                                    </p:set>
                                    <p:anim calcmode="lin" valueType="num">
                                      <p:cBhvr additive="base">
                                        <p:cTn id="58" dur="3000" fill="hold"/>
                                        <p:tgtEl>
                                          <p:spTgt spid="56"/>
                                        </p:tgtEl>
                                        <p:attrNameLst>
                                          <p:attrName>ppt_x</p:attrName>
                                        </p:attrNameLst>
                                      </p:cBhvr>
                                      <p:tavLst>
                                        <p:tav tm="0">
                                          <p:val>
                                            <p:strVal val="0-#ppt_w/2"/>
                                          </p:val>
                                        </p:tav>
                                        <p:tav tm="100000">
                                          <p:val>
                                            <p:strVal val="#ppt_x"/>
                                          </p:val>
                                        </p:tav>
                                      </p:tavLst>
                                    </p:anim>
                                    <p:anim calcmode="lin" valueType="num">
                                      <p:cBhvr additive="base">
                                        <p:cTn id="59" dur="3000" fill="hold"/>
                                        <p:tgtEl>
                                          <p:spTgt spid="5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3000" fill="hold"/>
                                        <p:tgtEl>
                                          <p:spTgt spid="58"/>
                                        </p:tgtEl>
                                        <p:attrNameLst>
                                          <p:attrName>ppt_x</p:attrName>
                                        </p:attrNameLst>
                                      </p:cBhvr>
                                      <p:tavLst>
                                        <p:tav tm="0">
                                          <p:val>
                                            <p:strVal val="0-#ppt_w/2"/>
                                          </p:val>
                                        </p:tav>
                                        <p:tav tm="100000">
                                          <p:val>
                                            <p:strVal val="#ppt_x"/>
                                          </p:val>
                                        </p:tav>
                                      </p:tavLst>
                                    </p:anim>
                                    <p:anim calcmode="lin" valueType="num">
                                      <p:cBhvr additive="base">
                                        <p:cTn id="63" dur="3000" fill="hold"/>
                                        <p:tgtEl>
                                          <p:spTgt spid="5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60"/>
                                        </p:tgtEl>
                                        <p:attrNameLst>
                                          <p:attrName>style.visibility</p:attrName>
                                        </p:attrNameLst>
                                      </p:cBhvr>
                                      <p:to>
                                        <p:strVal val="visible"/>
                                      </p:to>
                                    </p:set>
                                    <p:anim calcmode="lin" valueType="num">
                                      <p:cBhvr additive="base">
                                        <p:cTn id="66" dur="3000" fill="hold"/>
                                        <p:tgtEl>
                                          <p:spTgt spid="60"/>
                                        </p:tgtEl>
                                        <p:attrNameLst>
                                          <p:attrName>ppt_x</p:attrName>
                                        </p:attrNameLst>
                                      </p:cBhvr>
                                      <p:tavLst>
                                        <p:tav tm="0">
                                          <p:val>
                                            <p:strVal val="0-#ppt_w/2"/>
                                          </p:val>
                                        </p:tav>
                                        <p:tav tm="100000">
                                          <p:val>
                                            <p:strVal val="#ppt_x"/>
                                          </p:val>
                                        </p:tav>
                                      </p:tavLst>
                                    </p:anim>
                                    <p:anim calcmode="lin" valueType="num">
                                      <p:cBhvr additive="base">
                                        <p:cTn id="67" dur="3000" fill="hold"/>
                                        <p:tgtEl>
                                          <p:spTgt spid="60"/>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62"/>
                                        </p:tgtEl>
                                        <p:attrNameLst>
                                          <p:attrName>style.visibility</p:attrName>
                                        </p:attrNameLst>
                                      </p:cBhvr>
                                      <p:to>
                                        <p:strVal val="visible"/>
                                      </p:to>
                                    </p:set>
                                    <p:anim calcmode="lin" valueType="num">
                                      <p:cBhvr additive="base">
                                        <p:cTn id="70" dur="3000" fill="hold"/>
                                        <p:tgtEl>
                                          <p:spTgt spid="62"/>
                                        </p:tgtEl>
                                        <p:attrNameLst>
                                          <p:attrName>ppt_x</p:attrName>
                                        </p:attrNameLst>
                                      </p:cBhvr>
                                      <p:tavLst>
                                        <p:tav tm="0">
                                          <p:val>
                                            <p:strVal val="0-#ppt_w/2"/>
                                          </p:val>
                                        </p:tav>
                                        <p:tav tm="100000">
                                          <p:val>
                                            <p:strVal val="#ppt_x"/>
                                          </p:val>
                                        </p:tav>
                                      </p:tavLst>
                                    </p:anim>
                                    <p:anim calcmode="lin" valueType="num">
                                      <p:cBhvr additive="base">
                                        <p:cTn id="71" dur="3000" fill="hold"/>
                                        <p:tgtEl>
                                          <p:spTgt spid="62"/>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64"/>
                                        </p:tgtEl>
                                        <p:attrNameLst>
                                          <p:attrName>style.visibility</p:attrName>
                                        </p:attrNameLst>
                                      </p:cBhvr>
                                      <p:to>
                                        <p:strVal val="visible"/>
                                      </p:to>
                                    </p:set>
                                    <p:anim calcmode="lin" valueType="num">
                                      <p:cBhvr additive="base">
                                        <p:cTn id="74" dur="3000" fill="hold"/>
                                        <p:tgtEl>
                                          <p:spTgt spid="64"/>
                                        </p:tgtEl>
                                        <p:attrNameLst>
                                          <p:attrName>ppt_x</p:attrName>
                                        </p:attrNameLst>
                                      </p:cBhvr>
                                      <p:tavLst>
                                        <p:tav tm="0">
                                          <p:val>
                                            <p:strVal val="0-#ppt_w/2"/>
                                          </p:val>
                                        </p:tav>
                                        <p:tav tm="100000">
                                          <p:val>
                                            <p:strVal val="#ppt_x"/>
                                          </p:val>
                                        </p:tav>
                                      </p:tavLst>
                                    </p:anim>
                                    <p:anim calcmode="lin" valueType="num">
                                      <p:cBhvr additive="base">
                                        <p:cTn id="75" dur="3000" fill="hold"/>
                                        <p:tgtEl>
                                          <p:spTgt spid="64"/>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66"/>
                                        </p:tgtEl>
                                        <p:attrNameLst>
                                          <p:attrName>style.visibility</p:attrName>
                                        </p:attrNameLst>
                                      </p:cBhvr>
                                      <p:to>
                                        <p:strVal val="visible"/>
                                      </p:to>
                                    </p:set>
                                    <p:anim calcmode="lin" valueType="num">
                                      <p:cBhvr additive="base">
                                        <p:cTn id="78" dur="3000" fill="hold"/>
                                        <p:tgtEl>
                                          <p:spTgt spid="66"/>
                                        </p:tgtEl>
                                        <p:attrNameLst>
                                          <p:attrName>ppt_x</p:attrName>
                                        </p:attrNameLst>
                                      </p:cBhvr>
                                      <p:tavLst>
                                        <p:tav tm="0">
                                          <p:val>
                                            <p:strVal val="0-#ppt_w/2"/>
                                          </p:val>
                                        </p:tav>
                                        <p:tav tm="100000">
                                          <p:val>
                                            <p:strVal val="#ppt_x"/>
                                          </p:val>
                                        </p:tav>
                                      </p:tavLst>
                                    </p:anim>
                                    <p:anim calcmode="lin" valueType="num">
                                      <p:cBhvr additive="base">
                                        <p:cTn id="79" dur="3000" fill="hold"/>
                                        <p:tgtEl>
                                          <p:spTgt spid="66"/>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68"/>
                                        </p:tgtEl>
                                        <p:attrNameLst>
                                          <p:attrName>style.visibility</p:attrName>
                                        </p:attrNameLst>
                                      </p:cBhvr>
                                      <p:to>
                                        <p:strVal val="visible"/>
                                      </p:to>
                                    </p:set>
                                    <p:anim calcmode="lin" valueType="num">
                                      <p:cBhvr additive="base">
                                        <p:cTn id="82" dur="3000" fill="hold"/>
                                        <p:tgtEl>
                                          <p:spTgt spid="68"/>
                                        </p:tgtEl>
                                        <p:attrNameLst>
                                          <p:attrName>ppt_x</p:attrName>
                                        </p:attrNameLst>
                                      </p:cBhvr>
                                      <p:tavLst>
                                        <p:tav tm="0">
                                          <p:val>
                                            <p:strVal val="0-#ppt_w/2"/>
                                          </p:val>
                                        </p:tav>
                                        <p:tav tm="100000">
                                          <p:val>
                                            <p:strVal val="#ppt_x"/>
                                          </p:val>
                                        </p:tav>
                                      </p:tavLst>
                                    </p:anim>
                                    <p:anim calcmode="lin" valueType="num">
                                      <p:cBhvr additive="base">
                                        <p:cTn id="83" dur="3000" fill="hold"/>
                                        <p:tgtEl>
                                          <p:spTgt spid="68"/>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70"/>
                                        </p:tgtEl>
                                        <p:attrNameLst>
                                          <p:attrName>style.visibility</p:attrName>
                                        </p:attrNameLst>
                                      </p:cBhvr>
                                      <p:to>
                                        <p:strVal val="visible"/>
                                      </p:to>
                                    </p:set>
                                    <p:anim calcmode="lin" valueType="num">
                                      <p:cBhvr additive="base">
                                        <p:cTn id="86" dur="3000" fill="hold"/>
                                        <p:tgtEl>
                                          <p:spTgt spid="70"/>
                                        </p:tgtEl>
                                        <p:attrNameLst>
                                          <p:attrName>ppt_x</p:attrName>
                                        </p:attrNameLst>
                                      </p:cBhvr>
                                      <p:tavLst>
                                        <p:tav tm="0">
                                          <p:val>
                                            <p:strVal val="0-#ppt_w/2"/>
                                          </p:val>
                                        </p:tav>
                                        <p:tav tm="100000">
                                          <p:val>
                                            <p:strVal val="#ppt_x"/>
                                          </p:val>
                                        </p:tav>
                                      </p:tavLst>
                                    </p:anim>
                                    <p:anim calcmode="lin" valueType="num">
                                      <p:cBhvr additive="base">
                                        <p:cTn id="87" dur="3000" fill="hold"/>
                                        <p:tgtEl>
                                          <p:spTgt spid="7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72"/>
                                        </p:tgtEl>
                                        <p:attrNameLst>
                                          <p:attrName>style.visibility</p:attrName>
                                        </p:attrNameLst>
                                      </p:cBhvr>
                                      <p:to>
                                        <p:strVal val="visible"/>
                                      </p:to>
                                    </p:set>
                                    <p:anim calcmode="lin" valueType="num">
                                      <p:cBhvr additive="base">
                                        <p:cTn id="90" dur="3000" fill="hold"/>
                                        <p:tgtEl>
                                          <p:spTgt spid="72"/>
                                        </p:tgtEl>
                                        <p:attrNameLst>
                                          <p:attrName>ppt_x</p:attrName>
                                        </p:attrNameLst>
                                      </p:cBhvr>
                                      <p:tavLst>
                                        <p:tav tm="0">
                                          <p:val>
                                            <p:strVal val="0-#ppt_w/2"/>
                                          </p:val>
                                        </p:tav>
                                        <p:tav tm="100000">
                                          <p:val>
                                            <p:strVal val="#ppt_x"/>
                                          </p:val>
                                        </p:tav>
                                      </p:tavLst>
                                    </p:anim>
                                    <p:anim calcmode="lin" valueType="num">
                                      <p:cBhvr additive="base">
                                        <p:cTn id="91" dur="3000" fill="hold"/>
                                        <p:tgtEl>
                                          <p:spTgt spid="72"/>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74"/>
                                        </p:tgtEl>
                                        <p:attrNameLst>
                                          <p:attrName>style.visibility</p:attrName>
                                        </p:attrNameLst>
                                      </p:cBhvr>
                                      <p:to>
                                        <p:strVal val="visible"/>
                                      </p:to>
                                    </p:set>
                                    <p:anim calcmode="lin" valueType="num">
                                      <p:cBhvr additive="base">
                                        <p:cTn id="94" dur="3000" fill="hold"/>
                                        <p:tgtEl>
                                          <p:spTgt spid="74"/>
                                        </p:tgtEl>
                                        <p:attrNameLst>
                                          <p:attrName>ppt_x</p:attrName>
                                        </p:attrNameLst>
                                      </p:cBhvr>
                                      <p:tavLst>
                                        <p:tav tm="0">
                                          <p:val>
                                            <p:strVal val="0-#ppt_w/2"/>
                                          </p:val>
                                        </p:tav>
                                        <p:tav tm="100000">
                                          <p:val>
                                            <p:strVal val="#ppt_x"/>
                                          </p:val>
                                        </p:tav>
                                      </p:tavLst>
                                    </p:anim>
                                    <p:anim calcmode="lin" valueType="num">
                                      <p:cBhvr additive="base">
                                        <p:cTn id="95" dur="3000" fill="hold"/>
                                        <p:tgtEl>
                                          <p:spTgt spid="74"/>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76"/>
                                        </p:tgtEl>
                                        <p:attrNameLst>
                                          <p:attrName>style.visibility</p:attrName>
                                        </p:attrNameLst>
                                      </p:cBhvr>
                                      <p:to>
                                        <p:strVal val="visible"/>
                                      </p:to>
                                    </p:set>
                                    <p:anim calcmode="lin" valueType="num">
                                      <p:cBhvr additive="base">
                                        <p:cTn id="98" dur="3000" fill="hold"/>
                                        <p:tgtEl>
                                          <p:spTgt spid="76"/>
                                        </p:tgtEl>
                                        <p:attrNameLst>
                                          <p:attrName>ppt_x</p:attrName>
                                        </p:attrNameLst>
                                      </p:cBhvr>
                                      <p:tavLst>
                                        <p:tav tm="0">
                                          <p:val>
                                            <p:strVal val="0-#ppt_w/2"/>
                                          </p:val>
                                        </p:tav>
                                        <p:tav tm="100000">
                                          <p:val>
                                            <p:strVal val="#ppt_x"/>
                                          </p:val>
                                        </p:tav>
                                      </p:tavLst>
                                    </p:anim>
                                    <p:anim calcmode="lin" valueType="num">
                                      <p:cBhvr additive="base">
                                        <p:cTn id="99" dur="3000" fill="hold"/>
                                        <p:tgtEl>
                                          <p:spTgt spid="76"/>
                                        </p:tgtEl>
                                        <p:attrNameLst>
                                          <p:attrName>ppt_y</p:attrName>
                                        </p:attrNameLst>
                                      </p:cBhvr>
                                      <p:tavLst>
                                        <p:tav tm="0">
                                          <p:val>
                                            <p:strVal val="#ppt_y"/>
                                          </p:val>
                                        </p:tav>
                                        <p:tav tm="100000">
                                          <p:val>
                                            <p:strVal val="#ppt_y"/>
                                          </p:val>
                                        </p:tav>
                                      </p:tavLst>
                                    </p:anim>
                                  </p:childTnLst>
                                </p:cTn>
                              </p:par>
                              <p:par>
                                <p:cTn id="100" presetID="8" presetClass="emph" presetSubtype="0" fill="hold" grpId="1" nodeType="withEffect">
                                  <p:stCondLst>
                                    <p:cond delay="0"/>
                                  </p:stCondLst>
                                  <p:childTnLst>
                                    <p:animRot by="21600000">
                                      <p:cBhvr>
                                        <p:cTn id="101" dur="3000" fill="hold"/>
                                        <p:tgtEl>
                                          <p:spTgt spid="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34"/>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36"/>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3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40"/>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42"/>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44"/>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46"/>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48"/>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50"/>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52"/>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54"/>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5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58"/>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60"/>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62"/>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64"/>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66"/>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68"/>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0"/>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72"/>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7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76"/>
                                        </p:tgtEl>
                                        <p:attrNameLst>
                                          <p:attrName>r</p:attrName>
                                        </p:attrNameLst>
                                      </p:cBhvr>
                                    </p:animRot>
                                  </p:childTnLst>
                                </p:cTn>
                              </p:par>
                            </p:childTnLst>
                          </p:cTn>
                        </p:par>
                        <p:par>
                          <p:cTn id="146" fill="hold">
                            <p:stCondLst>
                              <p:cond delay="3000"/>
                            </p:stCondLst>
                            <p:childTnLst>
                              <p:par>
                                <p:cTn id="147" presetID="2" presetClass="exit" presetSubtype="2" fill="hold" grpId="2" nodeType="afterEffect">
                                  <p:stCondLst>
                                    <p:cond delay="0"/>
                                  </p:stCondLst>
                                  <p:childTnLst>
                                    <p:anim calcmode="lin" valueType="num">
                                      <p:cBhvr additive="base">
                                        <p:cTn id="148" dur="3000"/>
                                        <p:tgtEl>
                                          <p:spTgt spid="5"/>
                                        </p:tgtEl>
                                        <p:attrNameLst>
                                          <p:attrName>ppt_x</p:attrName>
                                        </p:attrNameLst>
                                      </p:cBhvr>
                                      <p:tavLst>
                                        <p:tav tm="0">
                                          <p:val>
                                            <p:strVal val="ppt_x"/>
                                          </p:val>
                                        </p:tav>
                                        <p:tav tm="100000">
                                          <p:val>
                                            <p:strVal val="1+ppt_w/2"/>
                                          </p:val>
                                        </p:tav>
                                      </p:tavLst>
                                    </p:anim>
                                    <p:anim calcmode="lin" valueType="num">
                                      <p:cBhvr additive="base">
                                        <p:cTn id="149" dur="3000"/>
                                        <p:tgtEl>
                                          <p:spTgt spid="5"/>
                                        </p:tgtEl>
                                        <p:attrNameLst>
                                          <p:attrName>ppt_y</p:attrName>
                                        </p:attrNameLst>
                                      </p:cBhvr>
                                      <p:tavLst>
                                        <p:tav tm="0">
                                          <p:val>
                                            <p:strVal val="ppt_y"/>
                                          </p:val>
                                        </p:tav>
                                        <p:tav tm="100000">
                                          <p:val>
                                            <p:strVal val="ppt_y"/>
                                          </p:val>
                                        </p:tav>
                                      </p:tavLst>
                                    </p:anim>
                                    <p:set>
                                      <p:cBhvr>
                                        <p:cTn id="150" dur="1" fill="hold">
                                          <p:stCondLst>
                                            <p:cond delay="2999"/>
                                          </p:stCondLst>
                                        </p:cTn>
                                        <p:tgtEl>
                                          <p:spTgt spid="5"/>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3000"/>
                                        <p:tgtEl>
                                          <p:spTgt spid="34"/>
                                        </p:tgtEl>
                                        <p:attrNameLst>
                                          <p:attrName>ppt_x</p:attrName>
                                        </p:attrNameLst>
                                      </p:cBhvr>
                                      <p:tavLst>
                                        <p:tav tm="0">
                                          <p:val>
                                            <p:strVal val="ppt_x"/>
                                          </p:val>
                                        </p:tav>
                                        <p:tav tm="100000">
                                          <p:val>
                                            <p:strVal val="0-ppt_w/2"/>
                                          </p:val>
                                        </p:tav>
                                      </p:tavLst>
                                    </p:anim>
                                    <p:anim calcmode="lin" valueType="num">
                                      <p:cBhvr additive="base">
                                        <p:cTn id="153" dur="3000"/>
                                        <p:tgtEl>
                                          <p:spTgt spid="34"/>
                                        </p:tgtEl>
                                        <p:attrNameLst>
                                          <p:attrName>ppt_y</p:attrName>
                                        </p:attrNameLst>
                                      </p:cBhvr>
                                      <p:tavLst>
                                        <p:tav tm="0">
                                          <p:val>
                                            <p:strVal val="ppt_y"/>
                                          </p:val>
                                        </p:tav>
                                        <p:tav tm="100000">
                                          <p:val>
                                            <p:strVal val="ppt_y"/>
                                          </p:val>
                                        </p:tav>
                                      </p:tavLst>
                                    </p:anim>
                                    <p:set>
                                      <p:cBhvr>
                                        <p:cTn id="154" dur="1" fill="hold">
                                          <p:stCondLst>
                                            <p:cond delay="2999"/>
                                          </p:stCondLst>
                                        </p:cTn>
                                        <p:tgtEl>
                                          <p:spTgt spid="34"/>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3000"/>
                                        <p:tgtEl>
                                          <p:spTgt spid="36"/>
                                        </p:tgtEl>
                                        <p:attrNameLst>
                                          <p:attrName>ppt_x</p:attrName>
                                        </p:attrNameLst>
                                      </p:cBhvr>
                                      <p:tavLst>
                                        <p:tav tm="0">
                                          <p:val>
                                            <p:strVal val="ppt_x"/>
                                          </p:val>
                                        </p:tav>
                                        <p:tav tm="100000">
                                          <p:val>
                                            <p:strVal val="1+ppt_w/2"/>
                                          </p:val>
                                        </p:tav>
                                      </p:tavLst>
                                    </p:anim>
                                    <p:anim calcmode="lin" valueType="num">
                                      <p:cBhvr additive="base">
                                        <p:cTn id="157" dur="3000"/>
                                        <p:tgtEl>
                                          <p:spTgt spid="36"/>
                                        </p:tgtEl>
                                        <p:attrNameLst>
                                          <p:attrName>ppt_y</p:attrName>
                                        </p:attrNameLst>
                                      </p:cBhvr>
                                      <p:tavLst>
                                        <p:tav tm="0">
                                          <p:val>
                                            <p:strVal val="ppt_y"/>
                                          </p:val>
                                        </p:tav>
                                        <p:tav tm="100000">
                                          <p:val>
                                            <p:strVal val="ppt_y"/>
                                          </p:val>
                                        </p:tav>
                                      </p:tavLst>
                                    </p:anim>
                                    <p:set>
                                      <p:cBhvr>
                                        <p:cTn id="158" dur="1" fill="hold">
                                          <p:stCondLst>
                                            <p:cond delay="2999"/>
                                          </p:stCondLst>
                                        </p:cTn>
                                        <p:tgtEl>
                                          <p:spTgt spid="36"/>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3000"/>
                                        <p:tgtEl>
                                          <p:spTgt spid="38"/>
                                        </p:tgtEl>
                                        <p:attrNameLst>
                                          <p:attrName>ppt_x</p:attrName>
                                        </p:attrNameLst>
                                      </p:cBhvr>
                                      <p:tavLst>
                                        <p:tav tm="0">
                                          <p:val>
                                            <p:strVal val="ppt_x"/>
                                          </p:val>
                                        </p:tav>
                                        <p:tav tm="100000">
                                          <p:val>
                                            <p:strVal val="0-ppt_w/2"/>
                                          </p:val>
                                        </p:tav>
                                      </p:tavLst>
                                    </p:anim>
                                    <p:anim calcmode="lin" valueType="num">
                                      <p:cBhvr additive="base">
                                        <p:cTn id="161" dur="3000"/>
                                        <p:tgtEl>
                                          <p:spTgt spid="38"/>
                                        </p:tgtEl>
                                        <p:attrNameLst>
                                          <p:attrName>ppt_y</p:attrName>
                                        </p:attrNameLst>
                                      </p:cBhvr>
                                      <p:tavLst>
                                        <p:tav tm="0">
                                          <p:val>
                                            <p:strVal val="ppt_y"/>
                                          </p:val>
                                        </p:tav>
                                        <p:tav tm="100000">
                                          <p:val>
                                            <p:strVal val="ppt_y"/>
                                          </p:val>
                                        </p:tav>
                                      </p:tavLst>
                                    </p:anim>
                                    <p:set>
                                      <p:cBhvr>
                                        <p:cTn id="162" dur="1" fill="hold">
                                          <p:stCondLst>
                                            <p:cond delay="2999"/>
                                          </p:stCondLst>
                                        </p:cTn>
                                        <p:tgtEl>
                                          <p:spTgt spid="38"/>
                                        </p:tgtEl>
                                        <p:attrNameLst>
                                          <p:attrName>style.visibility</p:attrName>
                                        </p:attrNameLst>
                                      </p:cBhvr>
                                      <p:to>
                                        <p:strVal val="hidden"/>
                                      </p:to>
                                    </p:set>
                                  </p:childTnLst>
                                </p:cTn>
                              </p:par>
                              <p:par>
                                <p:cTn id="163" presetID="2" presetClass="exit" presetSubtype="2" fill="hold" grpId="2" nodeType="withEffect">
                                  <p:stCondLst>
                                    <p:cond delay="0"/>
                                  </p:stCondLst>
                                  <p:childTnLst>
                                    <p:anim calcmode="lin" valueType="num">
                                      <p:cBhvr additive="base">
                                        <p:cTn id="164" dur="3000"/>
                                        <p:tgtEl>
                                          <p:spTgt spid="40"/>
                                        </p:tgtEl>
                                        <p:attrNameLst>
                                          <p:attrName>ppt_x</p:attrName>
                                        </p:attrNameLst>
                                      </p:cBhvr>
                                      <p:tavLst>
                                        <p:tav tm="0">
                                          <p:val>
                                            <p:strVal val="ppt_x"/>
                                          </p:val>
                                        </p:tav>
                                        <p:tav tm="100000">
                                          <p:val>
                                            <p:strVal val="1+ppt_w/2"/>
                                          </p:val>
                                        </p:tav>
                                      </p:tavLst>
                                    </p:anim>
                                    <p:anim calcmode="lin" valueType="num">
                                      <p:cBhvr additive="base">
                                        <p:cTn id="165" dur="3000"/>
                                        <p:tgtEl>
                                          <p:spTgt spid="40"/>
                                        </p:tgtEl>
                                        <p:attrNameLst>
                                          <p:attrName>ppt_y</p:attrName>
                                        </p:attrNameLst>
                                      </p:cBhvr>
                                      <p:tavLst>
                                        <p:tav tm="0">
                                          <p:val>
                                            <p:strVal val="ppt_y"/>
                                          </p:val>
                                        </p:tav>
                                        <p:tav tm="100000">
                                          <p:val>
                                            <p:strVal val="ppt_y"/>
                                          </p:val>
                                        </p:tav>
                                      </p:tavLst>
                                    </p:anim>
                                    <p:set>
                                      <p:cBhvr>
                                        <p:cTn id="166" dur="1" fill="hold">
                                          <p:stCondLst>
                                            <p:cond delay="2999"/>
                                          </p:stCondLst>
                                        </p:cTn>
                                        <p:tgtEl>
                                          <p:spTgt spid="40"/>
                                        </p:tgtEl>
                                        <p:attrNameLst>
                                          <p:attrName>style.visibility</p:attrName>
                                        </p:attrNameLst>
                                      </p:cBhvr>
                                      <p:to>
                                        <p:strVal val="hidden"/>
                                      </p:to>
                                    </p:set>
                                  </p:childTnLst>
                                </p:cTn>
                              </p:par>
                              <p:par>
                                <p:cTn id="167" presetID="2" presetClass="exit" presetSubtype="8" fill="hold" grpId="2" nodeType="withEffect">
                                  <p:stCondLst>
                                    <p:cond delay="0"/>
                                  </p:stCondLst>
                                  <p:childTnLst>
                                    <p:anim calcmode="lin" valueType="num">
                                      <p:cBhvr additive="base">
                                        <p:cTn id="168" dur="3000"/>
                                        <p:tgtEl>
                                          <p:spTgt spid="42"/>
                                        </p:tgtEl>
                                        <p:attrNameLst>
                                          <p:attrName>ppt_x</p:attrName>
                                        </p:attrNameLst>
                                      </p:cBhvr>
                                      <p:tavLst>
                                        <p:tav tm="0">
                                          <p:val>
                                            <p:strVal val="ppt_x"/>
                                          </p:val>
                                        </p:tav>
                                        <p:tav tm="100000">
                                          <p:val>
                                            <p:strVal val="0-ppt_w/2"/>
                                          </p:val>
                                        </p:tav>
                                      </p:tavLst>
                                    </p:anim>
                                    <p:anim calcmode="lin" valueType="num">
                                      <p:cBhvr additive="base">
                                        <p:cTn id="169" dur="3000"/>
                                        <p:tgtEl>
                                          <p:spTgt spid="42"/>
                                        </p:tgtEl>
                                        <p:attrNameLst>
                                          <p:attrName>ppt_y</p:attrName>
                                        </p:attrNameLst>
                                      </p:cBhvr>
                                      <p:tavLst>
                                        <p:tav tm="0">
                                          <p:val>
                                            <p:strVal val="ppt_y"/>
                                          </p:val>
                                        </p:tav>
                                        <p:tav tm="100000">
                                          <p:val>
                                            <p:strVal val="ppt_y"/>
                                          </p:val>
                                        </p:tav>
                                      </p:tavLst>
                                    </p:anim>
                                    <p:set>
                                      <p:cBhvr>
                                        <p:cTn id="170" dur="1" fill="hold">
                                          <p:stCondLst>
                                            <p:cond delay="2999"/>
                                          </p:stCondLst>
                                        </p:cTn>
                                        <p:tgtEl>
                                          <p:spTgt spid="42"/>
                                        </p:tgtEl>
                                        <p:attrNameLst>
                                          <p:attrName>style.visibility</p:attrName>
                                        </p:attrNameLst>
                                      </p:cBhvr>
                                      <p:to>
                                        <p:strVal val="hidden"/>
                                      </p:to>
                                    </p:set>
                                  </p:childTnLst>
                                </p:cTn>
                              </p:par>
                              <p:par>
                                <p:cTn id="171" presetID="2" presetClass="exit" presetSubtype="2" fill="hold" grpId="2" nodeType="withEffect">
                                  <p:stCondLst>
                                    <p:cond delay="0"/>
                                  </p:stCondLst>
                                  <p:childTnLst>
                                    <p:anim calcmode="lin" valueType="num">
                                      <p:cBhvr additive="base">
                                        <p:cTn id="172" dur="3000"/>
                                        <p:tgtEl>
                                          <p:spTgt spid="44"/>
                                        </p:tgtEl>
                                        <p:attrNameLst>
                                          <p:attrName>ppt_x</p:attrName>
                                        </p:attrNameLst>
                                      </p:cBhvr>
                                      <p:tavLst>
                                        <p:tav tm="0">
                                          <p:val>
                                            <p:strVal val="ppt_x"/>
                                          </p:val>
                                        </p:tav>
                                        <p:tav tm="100000">
                                          <p:val>
                                            <p:strVal val="1+ppt_w/2"/>
                                          </p:val>
                                        </p:tav>
                                      </p:tavLst>
                                    </p:anim>
                                    <p:anim calcmode="lin" valueType="num">
                                      <p:cBhvr additive="base">
                                        <p:cTn id="173" dur="3000"/>
                                        <p:tgtEl>
                                          <p:spTgt spid="44"/>
                                        </p:tgtEl>
                                        <p:attrNameLst>
                                          <p:attrName>ppt_y</p:attrName>
                                        </p:attrNameLst>
                                      </p:cBhvr>
                                      <p:tavLst>
                                        <p:tav tm="0">
                                          <p:val>
                                            <p:strVal val="ppt_y"/>
                                          </p:val>
                                        </p:tav>
                                        <p:tav tm="100000">
                                          <p:val>
                                            <p:strVal val="ppt_y"/>
                                          </p:val>
                                        </p:tav>
                                      </p:tavLst>
                                    </p:anim>
                                    <p:set>
                                      <p:cBhvr>
                                        <p:cTn id="174" dur="1" fill="hold">
                                          <p:stCondLst>
                                            <p:cond delay="2999"/>
                                          </p:stCondLst>
                                        </p:cTn>
                                        <p:tgtEl>
                                          <p:spTgt spid="44"/>
                                        </p:tgtEl>
                                        <p:attrNameLst>
                                          <p:attrName>style.visibility</p:attrName>
                                        </p:attrNameLst>
                                      </p:cBhvr>
                                      <p:to>
                                        <p:strVal val="hidden"/>
                                      </p:to>
                                    </p:set>
                                  </p:childTnLst>
                                </p:cTn>
                              </p:par>
                              <p:par>
                                <p:cTn id="175" presetID="2" presetClass="exit" presetSubtype="8" fill="hold" grpId="2" nodeType="withEffect">
                                  <p:stCondLst>
                                    <p:cond delay="0"/>
                                  </p:stCondLst>
                                  <p:childTnLst>
                                    <p:anim calcmode="lin" valueType="num">
                                      <p:cBhvr additive="base">
                                        <p:cTn id="176" dur="3000"/>
                                        <p:tgtEl>
                                          <p:spTgt spid="46"/>
                                        </p:tgtEl>
                                        <p:attrNameLst>
                                          <p:attrName>ppt_x</p:attrName>
                                        </p:attrNameLst>
                                      </p:cBhvr>
                                      <p:tavLst>
                                        <p:tav tm="0">
                                          <p:val>
                                            <p:strVal val="ppt_x"/>
                                          </p:val>
                                        </p:tav>
                                        <p:tav tm="100000">
                                          <p:val>
                                            <p:strVal val="0-ppt_w/2"/>
                                          </p:val>
                                        </p:tav>
                                      </p:tavLst>
                                    </p:anim>
                                    <p:anim calcmode="lin" valueType="num">
                                      <p:cBhvr additive="base">
                                        <p:cTn id="177" dur="3000"/>
                                        <p:tgtEl>
                                          <p:spTgt spid="46"/>
                                        </p:tgtEl>
                                        <p:attrNameLst>
                                          <p:attrName>ppt_y</p:attrName>
                                        </p:attrNameLst>
                                      </p:cBhvr>
                                      <p:tavLst>
                                        <p:tav tm="0">
                                          <p:val>
                                            <p:strVal val="ppt_y"/>
                                          </p:val>
                                        </p:tav>
                                        <p:tav tm="100000">
                                          <p:val>
                                            <p:strVal val="ppt_y"/>
                                          </p:val>
                                        </p:tav>
                                      </p:tavLst>
                                    </p:anim>
                                    <p:set>
                                      <p:cBhvr>
                                        <p:cTn id="178" dur="1" fill="hold">
                                          <p:stCondLst>
                                            <p:cond delay="2999"/>
                                          </p:stCondLst>
                                        </p:cTn>
                                        <p:tgtEl>
                                          <p:spTgt spid="46"/>
                                        </p:tgtEl>
                                        <p:attrNameLst>
                                          <p:attrName>style.visibility</p:attrName>
                                        </p:attrNameLst>
                                      </p:cBhvr>
                                      <p:to>
                                        <p:strVal val="hidden"/>
                                      </p:to>
                                    </p:set>
                                  </p:childTnLst>
                                </p:cTn>
                              </p:par>
                              <p:par>
                                <p:cTn id="179" presetID="2" presetClass="exit" presetSubtype="2" fill="hold" grpId="2" nodeType="withEffect">
                                  <p:stCondLst>
                                    <p:cond delay="0"/>
                                  </p:stCondLst>
                                  <p:childTnLst>
                                    <p:anim calcmode="lin" valueType="num">
                                      <p:cBhvr additive="base">
                                        <p:cTn id="180" dur="3000"/>
                                        <p:tgtEl>
                                          <p:spTgt spid="48"/>
                                        </p:tgtEl>
                                        <p:attrNameLst>
                                          <p:attrName>ppt_x</p:attrName>
                                        </p:attrNameLst>
                                      </p:cBhvr>
                                      <p:tavLst>
                                        <p:tav tm="0">
                                          <p:val>
                                            <p:strVal val="ppt_x"/>
                                          </p:val>
                                        </p:tav>
                                        <p:tav tm="100000">
                                          <p:val>
                                            <p:strVal val="1+ppt_w/2"/>
                                          </p:val>
                                        </p:tav>
                                      </p:tavLst>
                                    </p:anim>
                                    <p:anim calcmode="lin" valueType="num">
                                      <p:cBhvr additive="base">
                                        <p:cTn id="181" dur="3000"/>
                                        <p:tgtEl>
                                          <p:spTgt spid="48"/>
                                        </p:tgtEl>
                                        <p:attrNameLst>
                                          <p:attrName>ppt_y</p:attrName>
                                        </p:attrNameLst>
                                      </p:cBhvr>
                                      <p:tavLst>
                                        <p:tav tm="0">
                                          <p:val>
                                            <p:strVal val="ppt_y"/>
                                          </p:val>
                                        </p:tav>
                                        <p:tav tm="100000">
                                          <p:val>
                                            <p:strVal val="ppt_y"/>
                                          </p:val>
                                        </p:tav>
                                      </p:tavLst>
                                    </p:anim>
                                    <p:set>
                                      <p:cBhvr>
                                        <p:cTn id="182" dur="1" fill="hold">
                                          <p:stCondLst>
                                            <p:cond delay="2999"/>
                                          </p:stCondLst>
                                        </p:cTn>
                                        <p:tgtEl>
                                          <p:spTgt spid="48"/>
                                        </p:tgtEl>
                                        <p:attrNameLst>
                                          <p:attrName>style.visibility</p:attrName>
                                        </p:attrNameLst>
                                      </p:cBhvr>
                                      <p:to>
                                        <p:strVal val="hidden"/>
                                      </p:to>
                                    </p:set>
                                  </p:childTnLst>
                                </p:cTn>
                              </p:par>
                              <p:par>
                                <p:cTn id="183" presetID="2" presetClass="exit" presetSubtype="8" fill="hold" grpId="2" nodeType="withEffect">
                                  <p:stCondLst>
                                    <p:cond delay="0"/>
                                  </p:stCondLst>
                                  <p:childTnLst>
                                    <p:anim calcmode="lin" valueType="num">
                                      <p:cBhvr additive="base">
                                        <p:cTn id="184" dur="3000"/>
                                        <p:tgtEl>
                                          <p:spTgt spid="50"/>
                                        </p:tgtEl>
                                        <p:attrNameLst>
                                          <p:attrName>ppt_x</p:attrName>
                                        </p:attrNameLst>
                                      </p:cBhvr>
                                      <p:tavLst>
                                        <p:tav tm="0">
                                          <p:val>
                                            <p:strVal val="ppt_x"/>
                                          </p:val>
                                        </p:tav>
                                        <p:tav tm="100000">
                                          <p:val>
                                            <p:strVal val="0-ppt_w/2"/>
                                          </p:val>
                                        </p:tav>
                                      </p:tavLst>
                                    </p:anim>
                                    <p:anim calcmode="lin" valueType="num">
                                      <p:cBhvr additive="base">
                                        <p:cTn id="185" dur="3000"/>
                                        <p:tgtEl>
                                          <p:spTgt spid="50"/>
                                        </p:tgtEl>
                                        <p:attrNameLst>
                                          <p:attrName>ppt_y</p:attrName>
                                        </p:attrNameLst>
                                      </p:cBhvr>
                                      <p:tavLst>
                                        <p:tav tm="0">
                                          <p:val>
                                            <p:strVal val="ppt_y"/>
                                          </p:val>
                                        </p:tav>
                                        <p:tav tm="100000">
                                          <p:val>
                                            <p:strVal val="ppt_y"/>
                                          </p:val>
                                        </p:tav>
                                      </p:tavLst>
                                    </p:anim>
                                    <p:set>
                                      <p:cBhvr>
                                        <p:cTn id="186" dur="1" fill="hold">
                                          <p:stCondLst>
                                            <p:cond delay="2999"/>
                                          </p:stCondLst>
                                        </p:cTn>
                                        <p:tgtEl>
                                          <p:spTgt spid="50"/>
                                        </p:tgtEl>
                                        <p:attrNameLst>
                                          <p:attrName>style.visibility</p:attrName>
                                        </p:attrNameLst>
                                      </p:cBhvr>
                                      <p:to>
                                        <p:strVal val="hidden"/>
                                      </p:to>
                                    </p:set>
                                  </p:childTnLst>
                                </p:cTn>
                              </p:par>
                              <p:par>
                                <p:cTn id="187" presetID="2" presetClass="exit" presetSubtype="2" fill="hold" grpId="2" nodeType="withEffect">
                                  <p:stCondLst>
                                    <p:cond delay="0"/>
                                  </p:stCondLst>
                                  <p:childTnLst>
                                    <p:anim calcmode="lin" valueType="num">
                                      <p:cBhvr additive="base">
                                        <p:cTn id="188" dur="3000"/>
                                        <p:tgtEl>
                                          <p:spTgt spid="52"/>
                                        </p:tgtEl>
                                        <p:attrNameLst>
                                          <p:attrName>ppt_x</p:attrName>
                                        </p:attrNameLst>
                                      </p:cBhvr>
                                      <p:tavLst>
                                        <p:tav tm="0">
                                          <p:val>
                                            <p:strVal val="ppt_x"/>
                                          </p:val>
                                        </p:tav>
                                        <p:tav tm="100000">
                                          <p:val>
                                            <p:strVal val="1+ppt_w/2"/>
                                          </p:val>
                                        </p:tav>
                                      </p:tavLst>
                                    </p:anim>
                                    <p:anim calcmode="lin" valueType="num">
                                      <p:cBhvr additive="base">
                                        <p:cTn id="189" dur="3000"/>
                                        <p:tgtEl>
                                          <p:spTgt spid="52"/>
                                        </p:tgtEl>
                                        <p:attrNameLst>
                                          <p:attrName>ppt_y</p:attrName>
                                        </p:attrNameLst>
                                      </p:cBhvr>
                                      <p:tavLst>
                                        <p:tav tm="0">
                                          <p:val>
                                            <p:strVal val="ppt_y"/>
                                          </p:val>
                                        </p:tav>
                                        <p:tav tm="100000">
                                          <p:val>
                                            <p:strVal val="ppt_y"/>
                                          </p:val>
                                        </p:tav>
                                      </p:tavLst>
                                    </p:anim>
                                    <p:set>
                                      <p:cBhvr>
                                        <p:cTn id="190" dur="1" fill="hold">
                                          <p:stCondLst>
                                            <p:cond delay="2999"/>
                                          </p:stCondLst>
                                        </p:cTn>
                                        <p:tgtEl>
                                          <p:spTgt spid="52"/>
                                        </p:tgtEl>
                                        <p:attrNameLst>
                                          <p:attrName>style.visibility</p:attrName>
                                        </p:attrNameLst>
                                      </p:cBhvr>
                                      <p:to>
                                        <p:strVal val="hidden"/>
                                      </p:to>
                                    </p:set>
                                  </p:childTnLst>
                                </p:cTn>
                              </p:par>
                              <p:par>
                                <p:cTn id="191" presetID="2" presetClass="exit" presetSubtype="8" fill="hold" grpId="2" nodeType="withEffect">
                                  <p:stCondLst>
                                    <p:cond delay="0"/>
                                  </p:stCondLst>
                                  <p:childTnLst>
                                    <p:anim calcmode="lin" valueType="num">
                                      <p:cBhvr additive="base">
                                        <p:cTn id="192" dur="3000"/>
                                        <p:tgtEl>
                                          <p:spTgt spid="54"/>
                                        </p:tgtEl>
                                        <p:attrNameLst>
                                          <p:attrName>ppt_x</p:attrName>
                                        </p:attrNameLst>
                                      </p:cBhvr>
                                      <p:tavLst>
                                        <p:tav tm="0">
                                          <p:val>
                                            <p:strVal val="ppt_x"/>
                                          </p:val>
                                        </p:tav>
                                        <p:tav tm="100000">
                                          <p:val>
                                            <p:strVal val="0-ppt_w/2"/>
                                          </p:val>
                                        </p:tav>
                                      </p:tavLst>
                                    </p:anim>
                                    <p:anim calcmode="lin" valueType="num">
                                      <p:cBhvr additive="base">
                                        <p:cTn id="193" dur="3000"/>
                                        <p:tgtEl>
                                          <p:spTgt spid="54"/>
                                        </p:tgtEl>
                                        <p:attrNameLst>
                                          <p:attrName>ppt_y</p:attrName>
                                        </p:attrNameLst>
                                      </p:cBhvr>
                                      <p:tavLst>
                                        <p:tav tm="0">
                                          <p:val>
                                            <p:strVal val="ppt_y"/>
                                          </p:val>
                                        </p:tav>
                                        <p:tav tm="100000">
                                          <p:val>
                                            <p:strVal val="ppt_y"/>
                                          </p:val>
                                        </p:tav>
                                      </p:tavLst>
                                    </p:anim>
                                    <p:set>
                                      <p:cBhvr>
                                        <p:cTn id="194" dur="1" fill="hold">
                                          <p:stCondLst>
                                            <p:cond delay="2999"/>
                                          </p:stCondLst>
                                        </p:cTn>
                                        <p:tgtEl>
                                          <p:spTgt spid="54"/>
                                        </p:tgtEl>
                                        <p:attrNameLst>
                                          <p:attrName>style.visibility</p:attrName>
                                        </p:attrNameLst>
                                      </p:cBhvr>
                                      <p:to>
                                        <p:strVal val="hidden"/>
                                      </p:to>
                                    </p:set>
                                  </p:childTnLst>
                                </p:cTn>
                              </p:par>
                              <p:par>
                                <p:cTn id="195" presetID="2" presetClass="exit" presetSubtype="2" fill="hold" grpId="2" nodeType="withEffect">
                                  <p:stCondLst>
                                    <p:cond delay="0"/>
                                  </p:stCondLst>
                                  <p:childTnLst>
                                    <p:anim calcmode="lin" valueType="num">
                                      <p:cBhvr additive="base">
                                        <p:cTn id="196" dur="3000"/>
                                        <p:tgtEl>
                                          <p:spTgt spid="56"/>
                                        </p:tgtEl>
                                        <p:attrNameLst>
                                          <p:attrName>ppt_x</p:attrName>
                                        </p:attrNameLst>
                                      </p:cBhvr>
                                      <p:tavLst>
                                        <p:tav tm="0">
                                          <p:val>
                                            <p:strVal val="ppt_x"/>
                                          </p:val>
                                        </p:tav>
                                        <p:tav tm="100000">
                                          <p:val>
                                            <p:strVal val="1+ppt_w/2"/>
                                          </p:val>
                                        </p:tav>
                                      </p:tavLst>
                                    </p:anim>
                                    <p:anim calcmode="lin" valueType="num">
                                      <p:cBhvr additive="base">
                                        <p:cTn id="197" dur="3000"/>
                                        <p:tgtEl>
                                          <p:spTgt spid="56"/>
                                        </p:tgtEl>
                                        <p:attrNameLst>
                                          <p:attrName>ppt_y</p:attrName>
                                        </p:attrNameLst>
                                      </p:cBhvr>
                                      <p:tavLst>
                                        <p:tav tm="0">
                                          <p:val>
                                            <p:strVal val="ppt_y"/>
                                          </p:val>
                                        </p:tav>
                                        <p:tav tm="100000">
                                          <p:val>
                                            <p:strVal val="ppt_y"/>
                                          </p:val>
                                        </p:tav>
                                      </p:tavLst>
                                    </p:anim>
                                    <p:set>
                                      <p:cBhvr>
                                        <p:cTn id="198" dur="1" fill="hold">
                                          <p:stCondLst>
                                            <p:cond delay="2999"/>
                                          </p:stCondLst>
                                        </p:cTn>
                                        <p:tgtEl>
                                          <p:spTgt spid="56"/>
                                        </p:tgtEl>
                                        <p:attrNameLst>
                                          <p:attrName>style.visibility</p:attrName>
                                        </p:attrNameLst>
                                      </p:cBhvr>
                                      <p:to>
                                        <p:strVal val="hidden"/>
                                      </p:to>
                                    </p:set>
                                  </p:childTnLst>
                                </p:cTn>
                              </p:par>
                              <p:par>
                                <p:cTn id="199" presetID="2" presetClass="exit" presetSubtype="8" fill="hold" grpId="2" nodeType="withEffect">
                                  <p:stCondLst>
                                    <p:cond delay="0"/>
                                  </p:stCondLst>
                                  <p:childTnLst>
                                    <p:anim calcmode="lin" valueType="num">
                                      <p:cBhvr additive="base">
                                        <p:cTn id="200" dur="3000"/>
                                        <p:tgtEl>
                                          <p:spTgt spid="58"/>
                                        </p:tgtEl>
                                        <p:attrNameLst>
                                          <p:attrName>ppt_x</p:attrName>
                                        </p:attrNameLst>
                                      </p:cBhvr>
                                      <p:tavLst>
                                        <p:tav tm="0">
                                          <p:val>
                                            <p:strVal val="ppt_x"/>
                                          </p:val>
                                        </p:tav>
                                        <p:tav tm="100000">
                                          <p:val>
                                            <p:strVal val="0-ppt_w/2"/>
                                          </p:val>
                                        </p:tav>
                                      </p:tavLst>
                                    </p:anim>
                                    <p:anim calcmode="lin" valueType="num">
                                      <p:cBhvr additive="base">
                                        <p:cTn id="201" dur="3000"/>
                                        <p:tgtEl>
                                          <p:spTgt spid="58"/>
                                        </p:tgtEl>
                                        <p:attrNameLst>
                                          <p:attrName>ppt_y</p:attrName>
                                        </p:attrNameLst>
                                      </p:cBhvr>
                                      <p:tavLst>
                                        <p:tav tm="0">
                                          <p:val>
                                            <p:strVal val="ppt_y"/>
                                          </p:val>
                                        </p:tav>
                                        <p:tav tm="100000">
                                          <p:val>
                                            <p:strVal val="ppt_y"/>
                                          </p:val>
                                        </p:tav>
                                      </p:tavLst>
                                    </p:anim>
                                    <p:set>
                                      <p:cBhvr>
                                        <p:cTn id="202" dur="1" fill="hold">
                                          <p:stCondLst>
                                            <p:cond delay="2999"/>
                                          </p:stCondLst>
                                        </p:cTn>
                                        <p:tgtEl>
                                          <p:spTgt spid="58"/>
                                        </p:tgtEl>
                                        <p:attrNameLst>
                                          <p:attrName>style.visibility</p:attrName>
                                        </p:attrNameLst>
                                      </p:cBhvr>
                                      <p:to>
                                        <p:strVal val="hidden"/>
                                      </p:to>
                                    </p:set>
                                  </p:childTnLst>
                                </p:cTn>
                              </p:par>
                              <p:par>
                                <p:cTn id="203" presetID="2" presetClass="exit" presetSubtype="2" fill="hold" grpId="2" nodeType="withEffect">
                                  <p:stCondLst>
                                    <p:cond delay="0"/>
                                  </p:stCondLst>
                                  <p:childTnLst>
                                    <p:anim calcmode="lin" valueType="num">
                                      <p:cBhvr additive="base">
                                        <p:cTn id="204" dur="3000"/>
                                        <p:tgtEl>
                                          <p:spTgt spid="60"/>
                                        </p:tgtEl>
                                        <p:attrNameLst>
                                          <p:attrName>ppt_x</p:attrName>
                                        </p:attrNameLst>
                                      </p:cBhvr>
                                      <p:tavLst>
                                        <p:tav tm="0">
                                          <p:val>
                                            <p:strVal val="ppt_x"/>
                                          </p:val>
                                        </p:tav>
                                        <p:tav tm="100000">
                                          <p:val>
                                            <p:strVal val="1+ppt_w/2"/>
                                          </p:val>
                                        </p:tav>
                                      </p:tavLst>
                                    </p:anim>
                                    <p:anim calcmode="lin" valueType="num">
                                      <p:cBhvr additive="base">
                                        <p:cTn id="205" dur="3000"/>
                                        <p:tgtEl>
                                          <p:spTgt spid="60"/>
                                        </p:tgtEl>
                                        <p:attrNameLst>
                                          <p:attrName>ppt_y</p:attrName>
                                        </p:attrNameLst>
                                      </p:cBhvr>
                                      <p:tavLst>
                                        <p:tav tm="0">
                                          <p:val>
                                            <p:strVal val="ppt_y"/>
                                          </p:val>
                                        </p:tav>
                                        <p:tav tm="100000">
                                          <p:val>
                                            <p:strVal val="ppt_y"/>
                                          </p:val>
                                        </p:tav>
                                      </p:tavLst>
                                    </p:anim>
                                    <p:set>
                                      <p:cBhvr>
                                        <p:cTn id="206" dur="1" fill="hold">
                                          <p:stCondLst>
                                            <p:cond delay="2999"/>
                                          </p:stCondLst>
                                        </p:cTn>
                                        <p:tgtEl>
                                          <p:spTgt spid="60"/>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62"/>
                                        </p:tgtEl>
                                        <p:attrNameLst>
                                          <p:attrName>ppt_x</p:attrName>
                                        </p:attrNameLst>
                                      </p:cBhvr>
                                      <p:tavLst>
                                        <p:tav tm="0">
                                          <p:val>
                                            <p:strVal val="ppt_x"/>
                                          </p:val>
                                        </p:tav>
                                        <p:tav tm="100000">
                                          <p:val>
                                            <p:strVal val="0-ppt_w/2"/>
                                          </p:val>
                                        </p:tav>
                                      </p:tavLst>
                                    </p:anim>
                                    <p:anim calcmode="lin" valueType="num">
                                      <p:cBhvr additive="base">
                                        <p:cTn id="209" dur="3000"/>
                                        <p:tgtEl>
                                          <p:spTgt spid="62"/>
                                        </p:tgtEl>
                                        <p:attrNameLst>
                                          <p:attrName>ppt_y</p:attrName>
                                        </p:attrNameLst>
                                      </p:cBhvr>
                                      <p:tavLst>
                                        <p:tav tm="0">
                                          <p:val>
                                            <p:strVal val="ppt_y"/>
                                          </p:val>
                                        </p:tav>
                                        <p:tav tm="100000">
                                          <p:val>
                                            <p:strVal val="ppt_y"/>
                                          </p:val>
                                        </p:tav>
                                      </p:tavLst>
                                    </p:anim>
                                    <p:set>
                                      <p:cBhvr>
                                        <p:cTn id="210" dur="1" fill="hold">
                                          <p:stCondLst>
                                            <p:cond delay="2999"/>
                                          </p:stCondLst>
                                        </p:cTn>
                                        <p:tgtEl>
                                          <p:spTgt spid="62"/>
                                        </p:tgtEl>
                                        <p:attrNameLst>
                                          <p:attrName>style.visibility</p:attrName>
                                        </p:attrNameLst>
                                      </p:cBhvr>
                                      <p:to>
                                        <p:strVal val="hidden"/>
                                      </p:to>
                                    </p:set>
                                  </p:childTnLst>
                                </p:cTn>
                              </p:par>
                              <p:par>
                                <p:cTn id="211" presetID="2" presetClass="exit" presetSubtype="2" fill="hold" grpId="2" nodeType="withEffect">
                                  <p:stCondLst>
                                    <p:cond delay="0"/>
                                  </p:stCondLst>
                                  <p:childTnLst>
                                    <p:anim calcmode="lin" valueType="num">
                                      <p:cBhvr additive="base">
                                        <p:cTn id="212" dur="3000"/>
                                        <p:tgtEl>
                                          <p:spTgt spid="64"/>
                                        </p:tgtEl>
                                        <p:attrNameLst>
                                          <p:attrName>ppt_x</p:attrName>
                                        </p:attrNameLst>
                                      </p:cBhvr>
                                      <p:tavLst>
                                        <p:tav tm="0">
                                          <p:val>
                                            <p:strVal val="ppt_x"/>
                                          </p:val>
                                        </p:tav>
                                        <p:tav tm="100000">
                                          <p:val>
                                            <p:strVal val="1+ppt_w/2"/>
                                          </p:val>
                                        </p:tav>
                                      </p:tavLst>
                                    </p:anim>
                                    <p:anim calcmode="lin" valueType="num">
                                      <p:cBhvr additive="base">
                                        <p:cTn id="213" dur="3000"/>
                                        <p:tgtEl>
                                          <p:spTgt spid="64"/>
                                        </p:tgtEl>
                                        <p:attrNameLst>
                                          <p:attrName>ppt_y</p:attrName>
                                        </p:attrNameLst>
                                      </p:cBhvr>
                                      <p:tavLst>
                                        <p:tav tm="0">
                                          <p:val>
                                            <p:strVal val="ppt_y"/>
                                          </p:val>
                                        </p:tav>
                                        <p:tav tm="100000">
                                          <p:val>
                                            <p:strVal val="ppt_y"/>
                                          </p:val>
                                        </p:tav>
                                      </p:tavLst>
                                    </p:anim>
                                    <p:set>
                                      <p:cBhvr>
                                        <p:cTn id="214" dur="1" fill="hold">
                                          <p:stCondLst>
                                            <p:cond delay="2999"/>
                                          </p:stCondLst>
                                        </p:cTn>
                                        <p:tgtEl>
                                          <p:spTgt spid="64"/>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66"/>
                                        </p:tgtEl>
                                        <p:attrNameLst>
                                          <p:attrName>ppt_x</p:attrName>
                                        </p:attrNameLst>
                                      </p:cBhvr>
                                      <p:tavLst>
                                        <p:tav tm="0">
                                          <p:val>
                                            <p:strVal val="ppt_x"/>
                                          </p:val>
                                        </p:tav>
                                        <p:tav tm="100000">
                                          <p:val>
                                            <p:strVal val="0-ppt_w/2"/>
                                          </p:val>
                                        </p:tav>
                                      </p:tavLst>
                                    </p:anim>
                                    <p:anim calcmode="lin" valueType="num">
                                      <p:cBhvr additive="base">
                                        <p:cTn id="217" dur="3000"/>
                                        <p:tgtEl>
                                          <p:spTgt spid="66"/>
                                        </p:tgtEl>
                                        <p:attrNameLst>
                                          <p:attrName>ppt_y</p:attrName>
                                        </p:attrNameLst>
                                      </p:cBhvr>
                                      <p:tavLst>
                                        <p:tav tm="0">
                                          <p:val>
                                            <p:strVal val="ppt_y"/>
                                          </p:val>
                                        </p:tav>
                                        <p:tav tm="100000">
                                          <p:val>
                                            <p:strVal val="ppt_y"/>
                                          </p:val>
                                        </p:tav>
                                      </p:tavLst>
                                    </p:anim>
                                    <p:set>
                                      <p:cBhvr>
                                        <p:cTn id="218" dur="1" fill="hold">
                                          <p:stCondLst>
                                            <p:cond delay="2999"/>
                                          </p:stCondLst>
                                        </p:cTn>
                                        <p:tgtEl>
                                          <p:spTgt spid="66"/>
                                        </p:tgtEl>
                                        <p:attrNameLst>
                                          <p:attrName>style.visibility</p:attrName>
                                        </p:attrNameLst>
                                      </p:cBhvr>
                                      <p:to>
                                        <p:strVal val="hidden"/>
                                      </p:to>
                                    </p:set>
                                  </p:childTnLst>
                                </p:cTn>
                              </p:par>
                              <p:par>
                                <p:cTn id="219" presetID="2" presetClass="exit" presetSubtype="2" fill="hold" grpId="2" nodeType="withEffect">
                                  <p:stCondLst>
                                    <p:cond delay="0"/>
                                  </p:stCondLst>
                                  <p:childTnLst>
                                    <p:anim calcmode="lin" valueType="num">
                                      <p:cBhvr additive="base">
                                        <p:cTn id="220" dur="3000"/>
                                        <p:tgtEl>
                                          <p:spTgt spid="68"/>
                                        </p:tgtEl>
                                        <p:attrNameLst>
                                          <p:attrName>ppt_x</p:attrName>
                                        </p:attrNameLst>
                                      </p:cBhvr>
                                      <p:tavLst>
                                        <p:tav tm="0">
                                          <p:val>
                                            <p:strVal val="ppt_x"/>
                                          </p:val>
                                        </p:tav>
                                        <p:tav tm="100000">
                                          <p:val>
                                            <p:strVal val="1+ppt_w/2"/>
                                          </p:val>
                                        </p:tav>
                                      </p:tavLst>
                                    </p:anim>
                                    <p:anim calcmode="lin" valueType="num">
                                      <p:cBhvr additive="base">
                                        <p:cTn id="221" dur="3000"/>
                                        <p:tgtEl>
                                          <p:spTgt spid="68"/>
                                        </p:tgtEl>
                                        <p:attrNameLst>
                                          <p:attrName>ppt_y</p:attrName>
                                        </p:attrNameLst>
                                      </p:cBhvr>
                                      <p:tavLst>
                                        <p:tav tm="0">
                                          <p:val>
                                            <p:strVal val="ppt_y"/>
                                          </p:val>
                                        </p:tav>
                                        <p:tav tm="100000">
                                          <p:val>
                                            <p:strVal val="ppt_y"/>
                                          </p:val>
                                        </p:tav>
                                      </p:tavLst>
                                    </p:anim>
                                    <p:set>
                                      <p:cBhvr>
                                        <p:cTn id="222" dur="1" fill="hold">
                                          <p:stCondLst>
                                            <p:cond delay="2999"/>
                                          </p:stCondLst>
                                        </p:cTn>
                                        <p:tgtEl>
                                          <p:spTgt spid="68"/>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70"/>
                                        </p:tgtEl>
                                        <p:attrNameLst>
                                          <p:attrName>ppt_x</p:attrName>
                                        </p:attrNameLst>
                                      </p:cBhvr>
                                      <p:tavLst>
                                        <p:tav tm="0">
                                          <p:val>
                                            <p:strVal val="ppt_x"/>
                                          </p:val>
                                        </p:tav>
                                        <p:tav tm="100000">
                                          <p:val>
                                            <p:strVal val="0-ppt_w/2"/>
                                          </p:val>
                                        </p:tav>
                                      </p:tavLst>
                                    </p:anim>
                                    <p:anim calcmode="lin" valueType="num">
                                      <p:cBhvr additive="base">
                                        <p:cTn id="225" dur="3000"/>
                                        <p:tgtEl>
                                          <p:spTgt spid="70"/>
                                        </p:tgtEl>
                                        <p:attrNameLst>
                                          <p:attrName>ppt_y</p:attrName>
                                        </p:attrNameLst>
                                      </p:cBhvr>
                                      <p:tavLst>
                                        <p:tav tm="0">
                                          <p:val>
                                            <p:strVal val="ppt_y"/>
                                          </p:val>
                                        </p:tav>
                                        <p:tav tm="100000">
                                          <p:val>
                                            <p:strVal val="ppt_y"/>
                                          </p:val>
                                        </p:tav>
                                      </p:tavLst>
                                    </p:anim>
                                    <p:set>
                                      <p:cBhvr>
                                        <p:cTn id="226" dur="1" fill="hold">
                                          <p:stCondLst>
                                            <p:cond delay="2999"/>
                                          </p:stCondLst>
                                        </p:cTn>
                                        <p:tgtEl>
                                          <p:spTgt spid="70"/>
                                        </p:tgtEl>
                                        <p:attrNameLst>
                                          <p:attrName>style.visibility</p:attrName>
                                        </p:attrNameLst>
                                      </p:cBhvr>
                                      <p:to>
                                        <p:strVal val="hidden"/>
                                      </p:to>
                                    </p:set>
                                  </p:childTnLst>
                                </p:cTn>
                              </p:par>
                              <p:par>
                                <p:cTn id="227" presetID="2" presetClass="exit" presetSubtype="2" fill="hold" grpId="2" nodeType="withEffect">
                                  <p:stCondLst>
                                    <p:cond delay="0"/>
                                  </p:stCondLst>
                                  <p:childTnLst>
                                    <p:anim calcmode="lin" valueType="num">
                                      <p:cBhvr additive="base">
                                        <p:cTn id="228" dur="3000"/>
                                        <p:tgtEl>
                                          <p:spTgt spid="72"/>
                                        </p:tgtEl>
                                        <p:attrNameLst>
                                          <p:attrName>ppt_x</p:attrName>
                                        </p:attrNameLst>
                                      </p:cBhvr>
                                      <p:tavLst>
                                        <p:tav tm="0">
                                          <p:val>
                                            <p:strVal val="ppt_x"/>
                                          </p:val>
                                        </p:tav>
                                        <p:tav tm="100000">
                                          <p:val>
                                            <p:strVal val="1+ppt_w/2"/>
                                          </p:val>
                                        </p:tav>
                                      </p:tavLst>
                                    </p:anim>
                                    <p:anim calcmode="lin" valueType="num">
                                      <p:cBhvr additive="base">
                                        <p:cTn id="229" dur="3000"/>
                                        <p:tgtEl>
                                          <p:spTgt spid="72"/>
                                        </p:tgtEl>
                                        <p:attrNameLst>
                                          <p:attrName>ppt_y</p:attrName>
                                        </p:attrNameLst>
                                      </p:cBhvr>
                                      <p:tavLst>
                                        <p:tav tm="0">
                                          <p:val>
                                            <p:strVal val="ppt_y"/>
                                          </p:val>
                                        </p:tav>
                                        <p:tav tm="100000">
                                          <p:val>
                                            <p:strVal val="ppt_y"/>
                                          </p:val>
                                        </p:tav>
                                      </p:tavLst>
                                    </p:anim>
                                    <p:set>
                                      <p:cBhvr>
                                        <p:cTn id="230" dur="1" fill="hold">
                                          <p:stCondLst>
                                            <p:cond delay="2999"/>
                                          </p:stCondLst>
                                        </p:cTn>
                                        <p:tgtEl>
                                          <p:spTgt spid="72"/>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74"/>
                                        </p:tgtEl>
                                        <p:attrNameLst>
                                          <p:attrName>ppt_x</p:attrName>
                                        </p:attrNameLst>
                                      </p:cBhvr>
                                      <p:tavLst>
                                        <p:tav tm="0">
                                          <p:val>
                                            <p:strVal val="ppt_x"/>
                                          </p:val>
                                        </p:tav>
                                        <p:tav tm="100000">
                                          <p:val>
                                            <p:strVal val="0-ppt_w/2"/>
                                          </p:val>
                                        </p:tav>
                                      </p:tavLst>
                                    </p:anim>
                                    <p:anim calcmode="lin" valueType="num">
                                      <p:cBhvr additive="base">
                                        <p:cTn id="233" dur="3000"/>
                                        <p:tgtEl>
                                          <p:spTgt spid="74"/>
                                        </p:tgtEl>
                                        <p:attrNameLst>
                                          <p:attrName>ppt_y</p:attrName>
                                        </p:attrNameLst>
                                      </p:cBhvr>
                                      <p:tavLst>
                                        <p:tav tm="0">
                                          <p:val>
                                            <p:strVal val="ppt_y"/>
                                          </p:val>
                                        </p:tav>
                                        <p:tav tm="100000">
                                          <p:val>
                                            <p:strVal val="ppt_y"/>
                                          </p:val>
                                        </p:tav>
                                      </p:tavLst>
                                    </p:anim>
                                    <p:set>
                                      <p:cBhvr>
                                        <p:cTn id="234" dur="1" fill="hold">
                                          <p:stCondLst>
                                            <p:cond delay="2999"/>
                                          </p:stCondLst>
                                        </p:cTn>
                                        <p:tgtEl>
                                          <p:spTgt spid="74"/>
                                        </p:tgtEl>
                                        <p:attrNameLst>
                                          <p:attrName>style.visibility</p:attrName>
                                        </p:attrNameLst>
                                      </p:cBhvr>
                                      <p:to>
                                        <p:strVal val="hidden"/>
                                      </p:to>
                                    </p:set>
                                  </p:childTnLst>
                                </p:cTn>
                              </p:par>
                              <p:par>
                                <p:cTn id="235" presetID="2" presetClass="exit" presetSubtype="2" fill="hold" grpId="2" nodeType="withEffect">
                                  <p:stCondLst>
                                    <p:cond delay="0"/>
                                  </p:stCondLst>
                                  <p:childTnLst>
                                    <p:anim calcmode="lin" valueType="num">
                                      <p:cBhvr additive="base">
                                        <p:cTn id="236" dur="3000"/>
                                        <p:tgtEl>
                                          <p:spTgt spid="76"/>
                                        </p:tgtEl>
                                        <p:attrNameLst>
                                          <p:attrName>ppt_x</p:attrName>
                                        </p:attrNameLst>
                                      </p:cBhvr>
                                      <p:tavLst>
                                        <p:tav tm="0">
                                          <p:val>
                                            <p:strVal val="ppt_x"/>
                                          </p:val>
                                        </p:tav>
                                        <p:tav tm="100000">
                                          <p:val>
                                            <p:strVal val="1+ppt_w/2"/>
                                          </p:val>
                                        </p:tav>
                                      </p:tavLst>
                                    </p:anim>
                                    <p:anim calcmode="lin" valueType="num">
                                      <p:cBhvr additive="base">
                                        <p:cTn id="237" dur="3000"/>
                                        <p:tgtEl>
                                          <p:spTgt spid="76"/>
                                        </p:tgtEl>
                                        <p:attrNameLst>
                                          <p:attrName>ppt_y</p:attrName>
                                        </p:attrNameLst>
                                      </p:cBhvr>
                                      <p:tavLst>
                                        <p:tav tm="0">
                                          <p:val>
                                            <p:strVal val="ppt_y"/>
                                          </p:val>
                                        </p:tav>
                                        <p:tav tm="100000">
                                          <p:val>
                                            <p:strVal val="ppt_y"/>
                                          </p:val>
                                        </p:tav>
                                      </p:tavLst>
                                    </p:anim>
                                    <p:set>
                                      <p:cBhvr>
                                        <p:cTn id="238" dur="1" fill="hold">
                                          <p:stCondLst>
                                            <p:cond delay="2999"/>
                                          </p:stCondLst>
                                        </p:cTn>
                                        <p:tgtEl>
                                          <p:spTgt spid="76"/>
                                        </p:tgtEl>
                                        <p:attrNameLst>
                                          <p:attrName>style.visibility</p:attrName>
                                        </p:attrNameLst>
                                      </p:cBhvr>
                                      <p:to>
                                        <p:strVal val="hidden"/>
                                      </p:to>
                                    </p:set>
                                  </p:childTnLst>
                                </p:cTn>
                              </p:par>
                              <p:par>
                                <p:cTn id="239" presetID="23" presetClass="entr" presetSubtype="288" fill="hold" nodeType="withEffect">
                                  <p:stCondLst>
                                    <p:cond delay="0"/>
                                  </p:stCondLst>
                                  <p:childTnLst>
                                    <p:set>
                                      <p:cBhvr>
                                        <p:cTn id="240" dur="1" fill="hold">
                                          <p:stCondLst>
                                            <p:cond delay="0"/>
                                          </p:stCondLst>
                                        </p:cTn>
                                        <p:tgtEl>
                                          <p:spTgt spid="4"/>
                                        </p:tgtEl>
                                        <p:attrNameLst>
                                          <p:attrName>style.visibility</p:attrName>
                                        </p:attrNameLst>
                                      </p:cBhvr>
                                      <p:to>
                                        <p:strVal val="visible"/>
                                      </p:to>
                                    </p:set>
                                    <p:anim calcmode="lin" valueType="num">
                                      <p:cBhvr>
                                        <p:cTn id="241" dur="3000" fill="hold"/>
                                        <p:tgtEl>
                                          <p:spTgt spid="4"/>
                                        </p:tgtEl>
                                        <p:attrNameLst>
                                          <p:attrName>ppt_w</p:attrName>
                                        </p:attrNameLst>
                                      </p:cBhvr>
                                      <p:tavLst>
                                        <p:tav tm="0">
                                          <p:val>
                                            <p:strVal val="4/3*#ppt_w"/>
                                          </p:val>
                                        </p:tav>
                                        <p:tav tm="100000">
                                          <p:val>
                                            <p:strVal val="#ppt_w"/>
                                          </p:val>
                                        </p:tav>
                                      </p:tavLst>
                                    </p:anim>
                                    <p:anim calcmode="lin" valueType="num">
                                      <p:cBhvr>
                                        <p:cTn id="242" dur="3000" fill="hold"/>
                                        <p:tgtEl>
                                          <p:spTgt spid="4"/>
                                        </p:tgtEl>
                                        <p:attrNameLst>
                                          <p:attrName>ppt_h</p:attrName>
                                        </p:attrNameLst>
                                      </p:cBhvr>
                                      <p:tavLst>
                                        <p:tav tm="0">
                                          <p:val>
                                            <p:strVal val="4/3*#ppt_h"/>
                                          </p:val>
                                        </p:tav>
                                        <p:tav tm="100000">
                                          <p:val>
                                            <p:strVal val="#ppt_h"/>
                                          </p:val>
                                        </p:tav>
                                      </p:tavLst>
                                    </p:anim>
                                  </p:childTnLst>
                                </p:cTn>
                              </p:par>
                              <p:par>
                                <p:cTn id="243" presetID="16" presetClass="entr" presetSubtype="37" fill="hold" nodeType="withEffect">
                                  <p:stCondLst>
                                    <p:cond delay="0"/>
                                  </p:stCondLst>
                                  <p:childTnLst>
                                    <p:set>
                                      <p:cBhvr>
                                        <p:cTn id="244" dur="1" fill="hold">
                                          <p:stCondLst>
                                            <p:cond delay="0"/>
                                          </p:stCondLst>
                                        </p:cTn>
                                        <p:tgtEl>
                                          <p:spTgt spid="4"/>
                                        </p:tgtEl>
                                        <p:attrNameLst>
                                          <p:attrName>style.visibility</p:attrName>
                                        </p:attrNameLst>
                                      </p:cBhvr>
                                      <p:to>
                                        <p:strVal val="visible"/>
                                      </p:to>
                                    </p:set>
                                    <p:animEffect transition="in" filter="barn(outVertical)">
                                      <p:cBhvr>
                                        <p:cTn id="24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34" grpId="0" animBg="1"/>
      <p:bldP spid="34" grpId="1" animBg="1"/>
      <p:bldP spid="34" grpId="2" animBg="1"/>
      <p:bldP spid="36" grpId="0" animBg="1"/>
      <p:bldP spid="36" grpId="1" animBg="1"/>
      <p:bldP spid="36" grpId="2" animBg="1"/>
      <p:bldP spid="38" grpId="0" animBg="1"/>
      <p:bldP spid="38" grpId="1" animBg="1"/>
      <p:bldP spid="38" grpId="2" animBg="1"/>
      <p:bldP spid="40" grpId="0" animBg="1"/>
      <p:bldP spid="40" grpId="1" animBg="1"/>
      <p:bldP spid="40" grpId="2" animBg="1"/>
      <p:bldP spid="42" grpId="0" animBg="1"/>
      <p:bldP spid="42" grpId="1" animBg="1"/>
      <p:bldP spid="42" grpId="2" animBg="1"/>
      <p:bldP spid="44" grpId="0" animBg="1"/>
      <p:bldP spid="44" grpId="1" animBg="1"/>
      <p:bldP spid="44" grpId="2" animBg="1"/>
      <p:bldP spid="46" grpId="0" animBg="1"/>
      <p:bldP spid="46" grpId="1" animBg="1"/>
      <p:bldP spid="46" grpId="2" animBg="1"/>
      <p:bldP spid="48" grpId="0" animBg="1"/>
      <p:bldP spid="48" grpId="1" animBg="1"/>
      <p:bldP spid="48" grpId="2" animBg="1"/>
      <p:bldP spid="50" grpId="0" animBg="1"/>
      <p:bldP spid="50" grpId="1" animBg="1"/>
      <p:bldP spid="50" grpId="2" animBg="1"/>
      <p:bldP spid="52" grpId="0" animBg="1"/>
      <p:bldP spid="52" grpId="1" animBg="1"/>
      <p:bldP spid="52" grpId="2" animBg="1"/>
      <p:bldP spid="54" grpId="0" animBg="1"/>
      <p:bldP spid="54" grpId="1" animBg="1"/>
      <p:bldP spid="54" grpId="2" animBg="1"/>
      <p:bldP spid="56" grpId="0" animBg="1"/>
      <p:bldP spid="56" grpId="1" animBg="1"/>
      <p:bldP spid="56" grpId="2" animBg="1"/>
      <p:bldP spid="58" grpId="0" animBg="1"/>
      <p:bldP spid="58" grpId="1" animBg="1"/>
      <p:bldP spid="58" grpId="2" animBg="1"/>
      <p:bldP spid="60" grpId="0" animBg="1"/>
      <p:bldP spid="60" grpId="1" animBg="1"/>
      <p:bldP spid="60" grpId="2" animBg="1"/>
      <p:bldP spid="62" grpId="0" animBg="1"/>
      <p:bldP spid="62" grpId="1" animBg="1"/>
      <p:bldP spid="62" grpId="2" animBg="1"/>
      <p:bldP spid="64" grpId="0" animBg="1"/>
      <p:bldP spid="64" grpId="1" animBg="1"/>
      <p:bldP spid="64" grpId="2" animBg="1"/>
      <p:bldP spid="66" grpId="0" animBg="1"/>
      <p:bldP spid="66" grpId="1" animBg="1"/>
      <p:bldP spid="66" grpId="2" animBg="1"/>
      <p:bldP spid="68" grpId="0" animBg="1"/>
      <p:bldP spid="68" grpId="1" animBg="1"/>
      <p:bldP spid="68" grpId="2" animBg="1"/>
      <p:bldP spid="70" grpId="0" animBg="1"/>
      <p:bldP spid="70" grpId="1" animBg="1"/>
      <p:bldP spid="70" grpId="2" animBg="1"/>
      <p:bldP spid="72" grpId="0" animBg="1"/>
      <p:bldP spid="72" grpId="1" animBg="1"/>
      <p:bldP spid="72" grpId="2" animBg="1"/>
      <p:bldP spid="74" grpId="0" animBg="1"/>
      <p:bldP spid="74" grpId="1" animBg="1"/>
      <p:bldP spid="74" grpId="2" animBg="1"/>
      <p:bldP spid="76" grpId="0" animBg="1"/>
      <p:bldP spid="76" grpId="1" animBg="1"/>
      <p:bldP spid="76" grpId="2" animBg="1"/>
      <p:bldP spid="2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7434">
                  <a:shade val="30000"/>
                  <a:satMod val="115000"/>
                </a:srgbClr>
              </a:gs>
              <a:gs pos="50000">
                <a:srgbClr val="007434">
                  <a:shade val="67500"/>
                  <a:satMod val="115000"/>
                </a:srgbClr>
              </a:gs>
              <a:gs pos="100000">
                <a:srgbClr val="007434">
                  <a:shade val="100000"/>
                  <a:satMod val="115000"/>
                </a:srgbClr>
              </a:gs>
            </a:gsLst>
            <a:lin ang="5400000" scaled="1"/>
            <a:tileRect/>
          </a:gradFill>
        </p:spPr>
        <p:txBody>
          <a:bodyPr/>
          <a:lstStyle/>
          <a:p>
            <a:endParaRPr lang="es-ES" dirty="0"/>
          </a:p>
        </p:txBody>
      </p:sp>
      <p:pic>
        <p:nvPicPr>
          <p:cNvPr id="4" name="3 Imagen" descr="0(5).jpg"/>
          <p:cNvPicPr>
            <a:picLocks noChangeAspect="1"/>
          </p:cNvPicPr>
          <p:nvPr/>
        </p:nvPicPr>
        <p:blipFill>
          <a:blip r:embed="rId2"/>
          <a:stretch>
            <a:fillRect/>
          </a:stretch>
        </p:blipFill>
        <p:spPr>
          <a:xfrm>
            <a:off x="-17859" y="0"/>
            <a:ext cx="9161859" cy="6858000"/>
          </a:xfrm>
          <a:prstGeom prst="rect">
            <a:avLst/>
          </a:prstGeom>
        </p:spPr>
      </p:pic>
      <p:sp>
        <p:nvSpPr>
          <p:cNvPr id="5" name="4 Anillo"/>
          <p:cNvSpPr/>
          <p:nvPr/>
        </p:nvSpPr>
        <p:spPr>
          <a:xfrm>
            <a:off x="3143240" y="0"/>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572000" y="0"/>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143240" y="714356"/>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572000" y="642918"/>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143240" y="1428736"/>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72000" y="1428736"/>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143240" y="2071678"/>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72000" y="2000240"/>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143240" y="2714620"/>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72000" y="2714620"/>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143240" y="3286124"/>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143240" y="3929066"/>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143240" y="4643446"/>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143240" y="5500702"/>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572000" y="3286124"/>
            <a:ext cx="1428760" cy="1285860"/>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643438" y="3857628"/>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643438" y="4643446"/>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4572000" y="5500702"/>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0" y="0"/>
            <a:ext cx="9144000" cy="735809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1+#ppt_w/2"/>
                                          </p:val>
                                        </p:tav>
                                        <p:tav tm="100000">
                                          <p:val>
                                            <p:strVal val="#ppt_x"/>
                                          </p:val>
                                        </p:tav>
                                      </p:tavLst>
                                    </p:anim>
                                    <p:anim calcmode="lin" valueType="num">
                                      <p:cBhvr additive="base">
                                        <p:cTn id="43" dur="3000" fill="hold"/>
                                        <p:tgtEl>
                                          <p:spTgt spid="20"/>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0-#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0-#ppt_w/2"/>
                                          </p:val>
                                        </p:tav>
                                        <p:tav tm="100000">
                                          <p:val>
                                            <p:strVal val="#ppt_x"/>
                                          </p:val>
                                        </p:tav>
                                      </p:tavLst>
                                    </p:anim>
                                    <p:anim calcmode="lin" valueType="num">
                                      <p:cBhvr additive="base">
                                        <p:cTn id="51" dur="3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0-#ppt_w/2"/>
                                          </p:val>
                                        </p:tav>
                                        <p:tav tm="100000">
                                          <p:val>
                                            <p:strVal val="#ppt_x"/>
                                          </p:val>
                                        </p:tav>
                                      </p:tavLst>
                                    </p:anim>
                                    <p:anim calcmode="lin" valueType="num">
                                      <p:cBhvr additive="base">
                                        <p:cTn id="55" dur="3000" fill="hold"/>
                                        <p:tgtEl>
                                          <p:spTgt spid="10"/>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3000" fill="hold"/>
                                        <p:tgtEl>
                                          <p:spTgt spid="22"/>
                                        </p:tgtEl>
                                        <p:attrNameLst>
                                          <p:attrName>ppt_x</p:attrName>
                                        </p:attrNameLst>
                                      </p:cBhvr>
                                      <p:tavLst>
                                        <p:tav tm="0">
                                          <p:val>
                                            <p:strVal val="0-#ppt_w/2"/>
                                          </p:val>
                                        </p:tav>
                                        <p:tav tm="100000">
                                          <p:val>
                                            <p:strVal val="#ppt_x"/>
                                          </p:val>
                                        </p:tav>
                                      </p:tavLst>
                                    </p:anim>
                                    <p:anim calcmode="lin" valueType="num">
                                      <p:cBhvr additive="base">
                                        <p:cTn id="67" dur="3000" fill="hold"/>
                                        <p:tgtEl>
                                          <p:spTgt spid="22"/>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additive="base">
                                        <p:cTn id="70" dur="3000" fill="hold"/>
                                        <p:tgtEl>
                                          <p:spTgt spid="23"/>
                                        </p:tgtEl>
                                        <p:attrNameLst>
                                          <p:attrName>ppt_x</p:attrName>
                                        </p:attrNameLst>
                                      </p:cBhvr>
                                      <p:tavLst>
                                        <p:tav tm="0">
                                          <p:val>
                                            <p:strVal val="0-#ppt_w/2"/>
                                          </p:val>
                                        </p:tav>
                                        <p:tav tm="100000">
                                          <p:val>
                                            <p:strVal val="#ppt_x"/>
                                          </p:val>
                                        </p:tav>
                                      </p:tavLst>
                                    </p:anim>
                                    <p:anim calcmode="lin" valueType="num">
                                      <p:cBhvr additive="base">
                                        <p:cTn id="71" dur="3000" fill="hold"/>
                                        <p:tgtEl>
                                          <p:spTgt spid="23"/>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3000" fill="hold"/>
                                        <p:tgtEl>
                                          <p:spTgt spid="24"/>
                                        </p:tgtEl>
                                        <p:attrNameLst>
                                          <p:attrName>ppt_x</p:attrName>
                                        </p:attrNameLst>
                                      </p:cBhvr>
                                      <p:tavLst>
                                        <p:tav tm="0">
                                          <p:val>
                                            <p:strVal val="0-#ppt_w/2"/>
                                          </p:val>
                                        </p:tav>
                                        <p:tav tm="100000">
                                          <p:val>
                                            <p:strVal val="#ppt_x"/>
                                          </p:val>
                                        </p:tav>
                                      </p:tavLst>
                                    </p:anim>
                                    <p:anim calcmode="lin" valueType="num">
                                      <p:cBhvr additive="base">
                                        <p:cTn id="75" dur="3000" fill="hold"/>
                                        <p:tgtEl>
                                          <p:spTgt spid="24"/>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additive="base">
                                        <p:cTn id="78" dur="3000" fill="hold"/>
                                        <p:tgtEl>
                                          <p:spTgt spid="25"/>
                                        </p:tgtEl>
                                        <p:attrNameLst>
                                          <p:attrName>ppt_x</p:attrName>
                                        </p:attrNameLst>
                                      </p:cBhvr>
                                      <p:tavLst>
                                        <p:tav tm="0">
                                          <p:val>
                                            <p:strVal val="0-#ppt_w/2"/>
                                          </p:val>
                                        </p:tav>
                                        <p:tav tm="100000">
                                          <p:val>
                                            <p:strVal val="#ppt_x"/>
                                          </p:val>
                                        </p:tav>
                                      </p:tavLst>
                                    </p:anim>
                                    <p:anim calcmode="lin" valueType="num">
                                      <p:cBhvr additive="base">
                                        <p:cTn id="79" dur="3000" fill="hold"/>
                                        <p:tgtEl>
                                          <p:spTgt spid="25"/>
                                        </p:tgtEl>
                                        <p:attrNameLst>
                                          <p:attrName>ppt_y</p:attrName>
                                        </p:attrNameLst>
                                      </p:cBhvr>
                                      <p:tavLst>
                                        <p:tav tm="0">
                                          <p:val>
                                            <p:strVal val="#ppt_y"/>
                                          </p:val>
                                        </p:tav>
                                        <p:tav tm="100000">
                                          <p:val>
                                            <p:strVal val="#ppt_y"/>
                                          </p:val>
                                        </p:tav>
                                      </p:tavLst>
                                    </p:anim>
                                  </p:childTnLst>
                                </p:cTn>
                              </p:par>
                              <p:par>
                                <p:cTn id="80" presetID="8" presetClass="emph" presetSubtype="0" fill="hold" grpId="2"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13"/>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17"/>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20"/>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12"/>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14"/>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22"/>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23"/>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24"/>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25"/>
                                        </p:tgtEl>
                                        <p:attrNameLst>
                                          <p:attrName>r</p:attrName>
                                        </p:attrNameLst>
                                      </p:cBhvr>
                                    </p:animRot>
                                  </p:childTnLst>
                                </p:cTn>
                              </p:par>
                              <p:par>
                                <p:cTn id="116" presetID="5" presetClass="entr" presetSubtype="10" fill="hold" grpId="3"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checkerboard(across)">
                                      <p:cBhvr>
                                        <p:cTn id="118" dur="3000"/>
                                        <p:tgtEl>
                                          <p:spTgt spid="5"/>
                                        </p:tgtEl>
                                      </p:cBhvr>
                                    </p:animEffect>
                                  </p:childTnLst>
                                </p:cTn>
                              </p:par>
                              <p:par>
                                <p:cTn id="119" presetID="5" presetClass="entr" presetSubtype="10" fill="hold" grpId="3" nodeType="withEffect">
                                  <p:stCondLst>
                                    <p:cond delay="0"/>
                                  </p:stCondLst>
                                  <p:childTnLst>
                                    <p:set>
                                      <p:cBhvr>
                                        <p:cTn id="120" dur="1" fill="hold">
                                          <p:stCondLst>
                                            <p:cond delay="0"/>
                                          </p:stCondLst>
                                        </p:cTn>
                                        <p:tgtEl>
                                          <p:spTgt spid="6"/>
                                        </p:tgtEl>
                                        <p:attrNameLst>
                                          <p:attrName>style.visibility</p:attrName>
                                        </p:attrNameLst>
                                      </p:cBhvr>
                                      <p:to>
                                        <p:strVal val="visible"/>
                                      </p:to>
                                    </p:set>
                                    <p:animEffect transition="in" filter="checkerboard(across)">
                                      <p:cBhvr>
                                        <p:cTn id="121" dur="3000"/>
                                        <p:tgtEl>
                                          <p:spTgt spid="6"/>
                                        </p:tgtEl>
                                      </p:cBhvr>
                                    </p:animEffect>
                                  </p:childTnLst>
                                </p:cTn>
                              </p:par>
                              <p:par>
                                <p:cTn id="122" presetID="5" presetClass="entr" presetSubtype="10" fill="hold" grpId="3" nodeType="withEffect">
                                  <p:stCondLst>
                                    <p:cond delay="0"/>
                                  </p:stCondLst>
                                  <p:childTnLst>
                                    <p:set>
                                      <p:cBhvr>
                                        <p:cTn id="123" dur="1" fill="hold">
                                          <p:stCondLst>
                                            <p:cond delay="0"/>
                                          </p:stCondLst>
                                        </p:cTn>
                                        <p:tgtEl>
                                          <p:spTgt spid="7"/>
                                        </p:tgtEl>
                                        <p:attrNameLst>
                                          <p:attrName>style.visibility</p:attrName>
                                        </p:attrNameLst>
                                      </p:cBhvr>
                                      <p:to>
                                        <p:strVal val="visible"/>
                                      </p:to>
                                    </p:set>
                                    <p:animEffect transition="in" filter="checkerboard(across)">
                                      <p:cBhvr>
                                        <p:cTn id="124" dur="3000"/>
                                        <p:tgtEl>
                                          <p:spTgt spid="7"/>
                                        </p:tgtEl>
                                      </p:cBhvr>
                                    </p:animEffect>
                                  </p:childTnLst>
                                </p:cTn>
                              </p:par>
                              <p:par>
                                <p:cTn id="125" presetID="5" presetClass="entr" presetSubtype="10" fill="hold" grpId="3" nodeType="withEffect">
                                  <p:stCondLst>
                                    <p:cond delay="0"/>
                                  </p:stCondLst>
                                  <p:childTnLst>
                                    <p:set>
                                      <p:cBhvr>
                                        <p:cTn id="126" dur="1" fill="hold">
                                          <p:stCondLst>
                                            <p:cond delay="0"/>
                                          </p:stCondLst>
                                        </p:cTn>
                                        <p:tgtEl>
                                          <p:spTgt spid="8"/>
                                        </p:tgtEl>
                                        <p:attrNameLst>
                                          <p:attrName>style.visibility</p:attrName>
                                        </p:attrNameLst>
                                      </p:cBhvr>
                                      <p:to>
                                        <p:strVal val="visible"/>
                                      </p:to>
                                    </p:set>
                                    <p:animEffect transition="in" filter="checkerboard(across)">
                                      <p:cBhvr>
                                        <p:cTn id="127" dur="3000"/>
                                        <p:tgtEl>
                                          <p:spTgt spid="8"/>
                                        </p:tgtEl>
                                      </p:cBhvr>
                                    </p:animEffect>
                                  </p:childTnLst>
                                </p:cTn>
                              </p:par>
                              <p:par>
                                <p:cTn id="128" presetID="5" presetClass="entr" presetSubtype="10" fill="hold" grpId="3"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checkerboard(across)">
                                      <p:cBhvr>
                                        <p:cTn id="130" dur="3000"/>
                                        <p:tgtEl>
                                          <p:spTgt spid="9"/>
                                        </p:tgtEl>
                                      </p:cBhvr>
                                    </p:animEffect>
                                  </p:childTnLst>
                                </p:cTn>
                              </p:par>
                              <p:par>
                                <p:cTn id="131" presetID="5" presetClass="entr" presetSubtype="10" fill="hold" grpId="3"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checkerboard(across)">
                                      <p:cBhvr>
                                        <p:cTn id="133" dur="3000"/>
                                        <p:tgtEl>
                                          <p:spTgt spid="10"/>
                                        </p:tgtEl>
                                      </p:cBhvr>
                                    </p:animEffect>
                                  </p:childTnLst>
                                </p:cTn>
                              </p:par>
                              <p:par>
                                <p:cTn id="134" presetID="5" presetClass="entr" presetSubtype="10" fill="hold" grpId="3" nodeType="withEffect">
                                  <p:stCondLst>
                                    <p:cond delay="0"/>
                                  </p:stCondLst>
                                  <p:childTnLst>
                                    <p:set>
                                      <p:cBhvr>
                                        <p:cTn id="135" dur="1" fill="hold">
                                          <p:stCondLst>
                                            <p:cond delay="0"/>
                                          </p:stCondLst>
                                        </p:cTn>
                                        <p:tgtEl>
                                          <p:spTgt spid="11"/>
                                        </p:tgtEl>
                                        <p:attrNameLst>
                                          <p:attrName>style.visibility</p:attrName>
                                        </p:attrNameLst>
                                      </p:cBhvr>
                                      <p:to>
                                        <p:strVal val="visible"/>
                                      </p:to>
                                    </p:set>
                                    <p:animEffect transition="in" filter="checkerboard(across)">
                                      <p:cBhvr>
                                        <p:cTn id="136" dur="3000"/>
                                        <p:tgtEl>
                                          <p:spTgt spid="11"/>
                                        </p:tgtEl>
                                      </p:cBhvr>
                                    </p:animEffect>
                                  </p:childTnLst>
                                </p:cTn>
                              </p:par>
                              <p:par>
                                <p:cTn id="137" presetID="5" presetClass="entr" presetSubtype="10" fill="hold" grpId="3" nodeType="with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checkerboard(across)">
                                      <p:cBhvr>
                                        <p:cTn id="139" dur="3000"/>
                                        <p:tgtEl>
                                          <p:spTgt spid="12"/>
                                        </p:tgtEl>
                                      </p:cBhvr>
                                    </p:animEffect>
                                  </p:childTnLst>
                                </p:cTn>
                              </p:par>
                              <p:par>
                                <p:cTn id="140" presetID="5" presetClass="entr" presetSubtype="10" fill="hold" grpId="3"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checkerboard(across)">
                                      <p:cBhvr>
                                        <p:cTn id="142" dur="3000"/>
                                        <p:tgtEl>
                                          <p:spTgt spid="13"/>
                                        </p:tgtEl>
                                      </p:cBhvr>
                                    </p:animEffect>
                                  </p:childTnLst>
                                </p:cTn>
                              </p:par>
                              <p:par>
                                <p:cTn id="143" presetID="5" presetClass="entr" presetSubtype="10" fill="hold" grpId="3" nodeType="withEffect">
                                  <p:stCondLst>
                                    <p:cond delay="0"/>
                                  </p:stCondLst>
                                  <p:childTnLst>
                                    <p:set>
                                      <p:cBhvr>
                                        <p:cTn id="144" dur="1" fill="hold">
                                          <p:stCondLst>
                                            <p:cond delay="0"/>
                                          </p:stCondLst>
                                        </p:cTn>
                                        <p:tgtEl>
                                          <p:spTgt spid="14"/>
                                        </p:tgtEl>
                                        <p:attrNameLst>
                                          <p:attrName>style.visibility</p:attrName>
                                        </p:attrNameLst>
                                      </p:cBhvr>
                                      <p:to>
                                        <p:strVal val="visible"/>
                                      </p:to>
                                    </p:set>
                                    <p:animEffect transition="in" filter="checkerboard(across)">
                                      <p:cBhvr>
                                        <p:cTn id="145" dur="3000"/>
                                        <p:tgtEl>
                                          <p:spTgt spid="14"/>
                                        </p:tgtEl>
                                      </p:cBhvr>
                                    </p:animEffect>
                                  </p:childTnLst>
                                </p:cTn>
                              </p:par>
                              <p:par>
                                <p:cTn id="146" presetID="5" presetClass="entr" presetSubtype="10" fill="hold" grpId="3"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checkerboard(across)">
                                      <p:cBhvr>
                                        <p:cTn id="148" dur="3000"/>
                                        <p:tgtEl>
                                          <p:spTgt spid="17"/>
                                        </p:tgtEl>
                                      </p:cBhvr>
                                    </p:animEffect>
                                  </p:childTnLst>
                                </p:cTn>
                              </p:par>
                              <p:par>
                                <p:cTn id="149" presetID="5" presetClass="entr" presetSubtype="10" fill="hold" grpId="3"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checkerboard(across)">
                                      <p:cBhvr>
                                        <p:cTn id="151" dur="3000"/>
                                        <p:tgtEl>
                                          <p:spTgt spid="18"/>
                                        </p:tgtEl>
                                      </p:cBhvr>
                                    </p:animEffect>
                                  </p:childTnLst>
                                </p:cTn>
                              </p:par>
                              <p:par>
                                <p:cTn id="152" presetID="5" presetClass="entr" presetSubtype="10" fill="hold" grpId="3"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checkerboard(across)">
                                      <p:cBhvr>
                                        <p:cTn id="154" dur="3000"/>
                                        <p:tgtEl>
                                          <p:spTgt spid="19"/>
                                        </p:tgtEl>
                                      </p:cBhvr>
                                    </p:animEffect>
                                  </p:childTnLst>
                                </p:cTn>
                              </p:par>
                              <p:par>
                                <p:cTn id="155" presetID="5" presetClass="entr" presetSubtype="10" fill="hold" grpId="3"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checkerboard(across)">
                                      <p:cBhvr>
                                        <p:cTn id="157" dur="3000"/>
                                        <p:tgtEl>
                                          <p:spTgt spid="20"/>
                                        </p:tgtEl>
                                      </p:cBhvr>
                                    </p:animEffect>
                                  </p:childTnLst>
                                </p:cTn>
                              </p:par>
                              <p:par>
                                <p:cTn id="158" presetID="5" presetClass="entr" presetSubtype="10" fill="hold" grpId="3" nodeType="withEffect">
                                  <p:stCondLst>
                                    <p:cond delay="0"/>
                                  </p:stCondLst>
                                  <p:childTnLst>
                                    <p:set>
                                      <p:cBhvr>
                                        <p:cTn id="159" dur="1" fill="hold">
                                          <p:stCondLst>
                                            <p:cond delay="0"/>
                                          </p:stCondLst>
                                        </p:cTn>
                                        <p:tgtEl>
                                          <p:spTgt spid="22"/>
                                        </p:tgtEl>
                                        <p:attrNameLst>
                                          <p:attrName>style.visibility</p:attrName>
                                        </p:attrNameLst>
                                      </p:cBhvr>
                                      <p:to>
                                        <p:strVal val="visible"/>
                                      </p:to>
                                    </p:set>
                                    <p:animEffect transition="in" filter="checkerboard(across)">
                                      <p:cBhvr>
                                        <p:cTn id="160" dur="3000"/>
                                        <p:tgtEl>
                                          <p:spTgt spid="22"/>
                                        </p:tgtEl>
                                      </p:cBhvr>
                                    </p:animEffect>
                                  </p:childTnLst>
                                </p:cTn>
                              </p:par>
                              <p:par>
                                <p:cTn id="161" presetID="5" presetClass="entr" presetSubtype="10" fill="hold" grpId="3" nodeType="withEffect">
                                  <p:stCondLst>
                                    <p:cond delay="0"/>
                                  </p:stCondLst>
                                  <p:childTnLst>
                                    <p:set>
                                      <p:cBhvr>
                                        <p:cTn id="162" dur="1" fill="hold">
                                          <p:stCondLst>
                                            <p:cond delay="0"/>
                                          </p:stCondLst>
                                        </p:cTn>
                                        <p:tgtEl>
                                          <p:spTgt spid="23"/>
                                        </p:tgtEl>
                                        <p:attrNameLst>
                                          <p:attrName>style.visibility</p:attrName>
                                        </p:attrNameLst>
                                      </p:cBhvr>
                                      <p:to>
                                        <p:strVal val="visible"/>
                                      </p:to>
                                    </p:set>
                                    <p:animEffect transition="in" filter="checkerboard(across)">
                                      <p:cBhvr>
                                        <p:cTn id="163" dur="3000"/>
                                        <p:tgtEl>
                                          <p:spTgt spid="23"/>
                                        </p:tgtEl>
                                      </p:cBhvr>
                                    </p:animEffect>
                                  </p:childTnLst>
                                </p:cTn>
                              </p:par>
                              <p:par>
                                <p:cTn id="164" presetID="5" presetClass="entr" presetSubtype="10" fill="hold" grpId="3" nodeType="withEffect">
                                  <p:stCondLst>
                                    <p:cond delay="0"/>
                                  </p:stCondLst>
                                  <p:childTnLst>
                                    <p:set>
                                      <p:cBhvr>
                                        <p:cTn id="165" dur="1" fill="hold">
                                          <p:stCondLst>
                                            <p:cond delay="0"/>
                                          </p:stCondLst>
                                        </p:cTn>
                                        <p:tgtEl>
                                          <p:spTgt spid="24"/>
                                        </p:tgtEl>
                                        <p:attrNameLst>
                                          <p:attrName>style.visibility</p:attrName>
                                        </p:attrNameLst>
                                      </p:cBhvr>
                                      <p:to>
                                        <p:strVal val="visible"/>
                                      </p:to>
                                    </p:set>
                                    <p:animEffect transition="in" filter="checkerboard(across)">
                                      <p:cBhvr>
                                        <p:cTn id="166" dur="3000"/>
                                        <p:tgtEl>
                                          <p:spTgt spid="24"/>
                                        </p:tgtEl>
                                      </p:cBhvr>
                                    </p:animEffect>
                                  </p:childTnLst>
                                </p:cTn>
                              </p:par>
                              <p:par>
                                <p:cTn id="167" presetID="5" presetClass="entr" presetSubtype="10" fill="hold" grpId="3" nodeType="withEffect">
                                  <p:stCondLst>
                                    <p:cond delay="0"/>
                                  </p:stCondLst>
                                  <p:childTnLst>
                                    <p:set>
                                      <p:cBhvr>
                                        <p:cTn id="168" dur="1" fill="hold">
                                          <p:stCondLst>
                                            <p:cond delay="0"/>
                                          </p:stCondLst>
                                        </p:cTn>
                                        <p:tgtEl>
                                          <p:spTgt spid="25"/>
                                        </p:tgtEl>
                                        <p:attrNameLst>
                                          <p:attrName>style.visibility</p:attrName>
                                        </p:attrNameLst>
                                      </p:cBhvr>
                                      <p:to>
                                        <p:strVal val="visible"/>
                                      </p:to>
                                    </p:set>
                                    <p:animEffect transition="in" filter="checkerboard(across)">
                                      <p:cBhvr>
                                        <p:cTn id="169" dur="3000"/>
                                        <p:tgtEl>
                                          <p:spTgt spid="25"/>
                                        </p:tgtEl>
                                      </p:cBhvr>
                                    </p:animEffect>
                                  </p:childTnLst>
                                </p:cTn>
                              </p:par>
                            </p:childTnLst>
                          </p:cTn>
                        </p:par>
                        <p:par>
                          <p:cTn id="170" fill="hold">
                            <p:stCondLst>
                              <p:cond delay="3000"/>
                            </p:stCondLst>
                            <p:childTnLst>
                              <p:par>
                                <p:cTn id="171" presetID="2" presetClass="exit" presetSubtype="4" fill="hold" grpId="4" nodeType="afterEffect">
                                  <p:stCondLst>
                                    <p:cond delay="0"/>
                                  </p:stCondLst>
                                  <p:childTnLst>
                                    <p:anim calcmode="lin" valueType="num">
                                      <p:cBhvr additive="base">
                                        <p:cTn id="172" dur="3000"/>
                                        <p:tgtEl>
                                          <p:spTgt spid="5"/>
                                        </p:tgtEl>
                                        <p:attrNameLst>
                                          <p:attrName>ppt_x</p:attrName>
                                        </p:attrNameLst>
                                      </p:cBhvr>
                                      <p:tavLst>
                                        <p:tav tm="0">
                                          <p:val>
                                            <p:strVal val="ppt_x"/>
                                          </p:val>
                                        </p:tav>
                                        <p:tav tm="100000">
                                          <p:val>
                                            <p:strVal val="ppt_x"/>
                                          </p:val>
                                        </p:tav>
                                      </p:tavLst>
                                    </p:anim>
                                    <p:anim calcmode="lin" valueType="num">
                                      <p:cBhvr additive="base">
                                        <p:cTn id="173" dur="3000"/>
                                        <p:tgtEl>
                                          <p:spTgt spid="5"/>
                                        </p:tgtEl>
                                        <p:attrNameLst>
                                          <p:attrName>ppt_y</p:attrName>
                                        </p:attrNameLst>
                                      </p:cBhvr>
                                      <p:tavLst>
                                        <p:tav tm="0">
                                          <p:val>
                                            <p:strVal val="ppt_y"/>
                                          </p:val>
                                        </p:tav>
                                        <p:tav tm="100000">
                                          <p:val>
                                            <p:strVal val="1+ppt_h/2"/>
                                          </p:val>
                                        </p:tav>
                                      </p:tavLst>
                                    </p:anim>
                                    <p:set>
                                      <p:cBhvr>
                                        <p:cTn id="174" dur="1" fill="hold">
                                          <p:stCondLst>
                                            <p:cond delay="2999"/>
                                          </p:stCondLst>
                                        </p:cTn>
                                        <p:tgtEl>
                                          <p:spTgt spid="5"/>
                                        </p:tgtEl>
                                        <p:attrNameLst>
                                          <p:attrName>style.visibility</p:attrName>
                                        </p:attrNameLst>
                                      </p:cBhvr>
                                      <p:to>
                                        <p:strVal val="hidden"/>
                                      </p:to>
                                    </p:set>
                                  </p:childTnLst>
                                </p:cTn>
                              </p:par>
                              <p:par>
                                <p:cTn id="175" presetID="2" presetClass="exit" presetSubtype="4" fill="hold" grpId="4" nodeType="withEffect">
                                  <p:stCondLst>
                                    <p:cond delay="0"/>
                                  </p:stCondLst>
                                  <p:childTnLst>
                                    <p:anim calcmode="lin" valueType="num">
                                      <p:cBhvr additive="base">
                                        <p:cTn id="176" dur="3000"/>
                                        <p:tgtEl>
                                          <p:spTgt spid="7"/>
                                        </p:tgtEl>
                                        <p:attrNameLst>
                                          <p:attrName>ppt_x</p:attrName>
                                        </p:attrNameLst>
                                      </p:cBhvr>
                                      <p:tavLst>
                                        <p:tav tm="0">
                                          <p:val>
                                            <p:strVal val="ppt_x"/>
                                          </p:val>
                                        </p:tav>
                                        <p:tav tm="100000">
                                          <p:val>
                                            <p:strVal val="ppt_x"/>
                                          </p:val>
                                        </p:tav>
                                      </p:tavLst>
                                    </p:anim>
                                    <p:anim calcmode="lin" valueType="num">
                                      <p:cBhvr additive="base">
                                        <p:cTn id="177" dur="3000"/>
                                        <p:tgtEl>
                                          <p:spTgt spid="7"/>
                                        </p:tgtEl>
                                        <p:attrNameLst>
                                          <p:attrName>ppt_y</p:attrName>
                                        </p:attrNameLst>
                                      </p:cBhvr>
                                      <p:tavLst>
                                        <p:tav tm="0">
                                          <p:val>
                                            <p:strVal val="ppt_y"/>
                                          </p:val>
                                        </p:tav>
                                        <p:tav tm="100000">
                                          <p:val>
                                            <p:strVal val="1+ppt_h/2"/>
                                          </p:val>
                                        </p:tav>
                                      </p:tavLst>
                                    </p:anim>
                                    <p:set>
                                      <p:cBhvr>
                                        <p:cTn id="178" dur="1" fill="hold">
                                          <p:stCondLst>
                                            <p:cond delay="2999"/>
                                          </p:stCondLst>
                                        </p:cTn>
                                        <p:tgtEl>
                                          <p:spTgt spid="7"/>
                                        </p:tgtEl>
                                        <p:attrNameLst>
                                          <p:attrName>style.visibility</p:attrName>
                                        </p:attrNameLst>
                                      </p:cBhvr>
                                      <p:to>
                                        <p:strVal val="hidden"/>
                                      </p:to>
                                    </p:set>
                                  </p:childTnLst>
                                </p:cTn>
                              </p:par>
                              <p:par>
                                <p:cTn id="179" presetID="2" presetClass="exit" presetSubtype="4" fill="hold" grpId="4" nodeType="withEffect">
                                  <p:stCondLst>
                                    <p:cond delay="0"/>
                                  </p:stCondLst>
                                  <p:childTnLst>
                                    <p:anim calcmode="lin" valueType="num">
                                      <p:cBhvr additive="base">
                                        <p:cTn id="180" dur="3000"/>
                                        <p:tgtEl>
                                          <p:spTgt spid="9"/>
                                        </p:tgtEl>
                                        <p:attrNameLst>
                                          <p:attrName>ppt_x</p:attrName>
                                        </p:attrNameLst>
                                      </p:cBhvr>
                                      <p:tavLst>
                                        <p:tav tm="0">
                                          <p:val>
                                            <p:strVal val="ppt_x"/>
                                          </p:val>
                                        </p:tav>
                                        <p:tav tm="100000">
                                          <p:val>
                                            <p:strVal val="ppt_x"/>
                                          </p:val>
                                        </p:tav>
                                      </p:tavLst>
                                    </p:anim>
                                    <p:anim calcmode="lin" valueType="num">
                                      <p:cBhvr additive="base">
                                        <p:cTn id="181" dur="3000"/>
                                        <p:tgtEl>
                                          <p:spTgt spid="9"/>
                                        </p:tgtEl>
                                        <p:attrNameLst>
                                          <p:attrName>ppt_y</p:attrName>
                                        </p:attrNameLst>
                                      </p:cBhvr>
                                      <p:tavLst>
                                        <p:tav tm="0">
                                          <p:val>
                                            <p:strVal val="ppt_y"/>
                                          </p:val>
                                        </p:tav>
                                        <p:tav tm="100000">
                                          <p:val>
                                            <p:strVal val="1+ppt_h/2"/>
                                          </p:val>
                                        </p:tav>
                                      </p:tavLst>
                                    </p:anim>
                                    <p:set>
                                      <p:cBhvr>
                                        <p:cTn id="182" dur="1" fill="hold">
                                          <p:stCondLst>
                                            <p:cond delay="2999"/>
                                          </p:stCondLst>
                                        </p:cTn>
                                        <p:tgtEl>
                                          <p:spTgt spid="9"/>
                                        </p:tgtEl>
                                        <p:attrNameLst>
                                          <p:attrName>style.visibility</p:attrName>
                                        </p:attrNameLst>
                                      </p:cBhvr>
                                      <p:to>
                                        <p:strVal val="hidden"/>
                                      </p:to>
                                    </p:set>
                                  </p:childTnLst>
                                </p:cTn>
                              </p:par>
                              <p:par>
                                <p:cTn id="183" presetID="2" presetClass="exit" presetSubtype="4" fill="hold" grpId="4" nodeType="withEffect">
                                  <p:stCondLst>
                                    <p:cond delay="0"/>
                                  </p:stCondLst>
                                  <p:childTnLst>
                                    <p:anim calcmode="lin" valueType="num">
                                      <p:cBhvr additive="base">
                                        <p:cTn id="184" dur="3000"/>
                                        <p:tgtEl>
                                          <p:spTgt spid="11"/>
                                        </p:tgtEl>
                                        <p:attrNameLst>
                                          <p:attrName>ppt_x</p:attrName>
                                        </p:attrNameLst>
                                      </p:cBhvr>
                                      <p:tavLst>
                                        <p:tav tm="0">
                                          <p:val>
                                            <p:strVal val="ppt_x"/>
                                          </p:val>
                                        </p:tav>
                                        <p:tav tm="100000">
                                          <p:val>
                                            <p:strVal val="ppt_x"/>
                                          </p:val>
                                        </p:tav>
                                      </p:tavLst>
                                    </p:anim>
                                    <p:anim calcmode="lin" valueType="num">
                                      <p:cBhvr additive="base">
                                        <p:cTn id="185" dur="3000"/>
                                        <p:tgtEl>
                                          <p:spTgt spid="11"/>
                                        </p:tgtEl>
                                        <p:attrNameLst>
                                          <p:attrName>ppt_y</p:attrName>
                                        </p:attrNameLst>
                                      </p:cBhvr>
                                      <p:tavLst>
                                        <p:tav tm="0">
                                          <p:val>
                                            <p:strVal val="ppt_y"/>
                                          </p:val>
                                        </p:tav>
                                        <p:tav tm="100000">
                                          <p:val>
                                            <p:strVal val="1+ppt_h/2"/>
                                          </p:val>
                                        </p:tav>
                                      </p:tavLst>
                                    </p:anim>
                                    <p:set>
                                      <p:cBhvr>
                                        <p:cTn id="186" dur="1" fill="hold">
                                          <p:stCondLst>
                                            <p:cond delay="2999"/>
                                          </p:stCondLst>
                                        </p:cTn>
                                        <p:tgtEl>
                                          <p:spTgt spid="11"/>
                                        </p:tgtEl>
                                        <p:attrNameLst>
                                          <p:attrName>style.visibility</p:attrName>
                                        </p:attrNameLst>
                                      </p:cBhvr>
                                      <p:to>
                                        <p:strVal val="hidden"/>
                                      </p:to>
                                    </p:set>
                                  </p:childTnLst>
                                </p:cTn>
                              </p:par>
                              <p:par>
                                <p:cTn id="187" presetID="2" presetClass="exit" presetSubtype="4" fill="hold" grpId="4" nodeType="withEffect">
                                  <p:stCondLst>
                                    <p:cond delay="0"/>
                                  </p:stCondLst>
                                  <p:childTnLst>
                                    <p:anim calcmode="lin" valueType="num">
                                      <p:cBhvr additive="base">
                                        <p:cTn id="188" dur="3000"/>
                                        <p:tgtEl>
                                          <p:spTgt spid="13"/>
                                        </p:tgtEl>
                                        <p:attrNameLst>
                                          <p:attrName>ppt_x</p:attrName>
                                        </p:attrNameLst>
                                      </p:cBhvr>
                                      <p:tavLst>
                                        <p:tav tm="0">
                                          <p:val>
                                            <p:strVal val="ppt_x"/>
                                          </p:val>
                                        </p:tav>
                                        <p:tav tm="100000">
                                          <p:val>
                                            <p:strVal val="ppt_x"/>
                                          </p:val>
                                        </p:tav>
                                      </p:tavLst>
                                    </p:anim>
                                    <p:anim calcmode="lin" valueType="num">
                                      <p:cBhvr additive="base">
                                        <p:cTn id="189" dur="3000"/>
                                        <p:tgtEl>
                                          <p:spTgt spid="13"/>
                                        </p:tgtEl>
                                        <p:attrNameLst>
                                          <p:attrName>ppt_y</p:attrName>
                                        </p:attrNameLst>
                                      </p:cBhvr>
                                      <p:tavLst>
                                        <p:tav tm="0">
                                          <p:val>
                                            <p:strVal val="ppt_y"/>
                                          </p:val>
                                        </p:tav>
                                        <p:tav tm="100000">
                                          <p:val>
                                            <p:strVal val="1+ppt_h/2"/>
                                          </p:val>
                                        </p:tav>
                                      </p:tavLst>
                                    </p:anim>
                                    <p:set>
                                      <p:cBhvr>
                                        <p:cTn id="190" dur="1" fill="hold">
                                          <p:stCondLst>
                                            <p:cond delay="2999"/>
                                          </p:stCondLst>
                                        </p:cTn>
                                        <p:tgtEl>
                                          <p:spTgt spid="13"/>
                                        </p:tgtEl>
                                        <p:attrNameLst>
                                          <p:attrName>style.visibility</p:attrName>
                                        </p:attrNameLst>
                                      </p:cBhvr>
                                      <p:to>
                                        <p:strVal val="hidden"/>
                                      </p:to>
                                    </p:set>
                                  </p:childTnLst>
                                </p:cTn>
                              </p:par>
                              <p:par>
                                <p:cTn id="191" presetID="2" presetClass="exit" presetSubtype="4" fill="hold" grpId="4" nodeType="withEffect">
                                  <p:stCondLst>
                                    <p:cond delay="0"/>
                                  </p:stCondLst>
                                  <p:childTnLst>
                                    <p:anim calcmode="lin" valueType="num">
                                      <p:cBhvr additive="base">
                                        <p:cTn id="192" dur="3000"/>
                                        <p:tgtEl>
                                          <p:spTgt spid="17"/>
                                        </p:tgtEl>
                                        <p:attrNameLst>
                                          <p:attrName>ppt_x</p:attrName>
                                        </p:attrNameLst>
                                      </p:cBhvr>
                                      <p:tavLst>
                                        <p:tav tm="0">
                                          <p:val>
                                            <p:strVal val="ppt_x"/>
                                          </p:val>
                                        </p:tav>
                                        <p:tav tm="100000">
                                          <p:val>
                                            <p:strVal val="ppt_x"/>
                                          </p:val>
                                        </p:tav>
                                      </p:tavLst>
                                    </p:anim>
                                    <p:anim calcmode="lin" valueType="num">
                                      <p:cBhvr additive="base">
                                        <p:cTn id="193" dur="3000"/>
                                        <p:tgtEl>
                                          <p:spTgt spid="17"/>
                                        </p:tgtEl>
                                        <p:attrNameLst>
                                          <p:attrName>ppt_y</p:attrName>
                                        </p:attrNameLst>
                                      </p:cBhvr>
                                      <p:tavLst>
                                        <p:tav tm="0">
                                          <p:val>
                                            <p:strVal val="ppt_y"/>
                                          </p:val>
                                        </p:tav>
                                        <p:tav tm="100000">
                                          <p:val>
                                            <p:strVal val="1+ppt_h/2"/>
                                          </p:val>
                                        </p:tav>
                                      </p:tavLst>
                                    </p:anim>
                                    <p:set>
                                      <p:cBhvr>
                                        <p:cTn id="194" dur="1" fill="hold">
                                          <p:stCondLst>
                                            <p:cond delay="2999"/>
                                          </p:stCondLst>
                                        </p:cTn>
                                        <p:tgtEl>
                                          <p:spTgt spid="17"/>
                                        </p:tgtEl>
                                        <p:attrNameLst>
                                          <p:attrName>style.visibility</p:attrName>
                                        </p:attrNameLst>
                                      </p:cBhvr>
                                      <p:to>
                                        <p:strVal val="hidden"/>
                                      </p:to>
                                    </p:set>
                                  </p:childTnLst>
                                </p:cTn>
                              </p:par>
                              <p:par>
                                <p:cTn id="195" presetID="2" presetClass="exit" presetSubtype="4" fill="hold" grpId="4" nodeType="withEffect">
                                  <p:stCondLst>
                                    <p:cond delay="0"/>
                                  </p:stCondLst>
                                  <p:childTnLst>
                                    <p:anim calcmode="lin" valueType="num">
                                      <p:cBhvr additive="base">
                                        <p:cTn id="196" dur="3000"/>
                                        <p:tgtEl>
                                          <p:spTgt spid="18"/>
                                        </p:tgtEl>
                                        <p:attrNameLst>
                                          <p:attrName>ppt_x</p:attrName>
                                        </p:attrNameLst>
                                      </p:cBhvr>
                                      <p:tavLst>
                                        <p:tav tm="0">
                                          <p:val>
                                            <p:strVal val="ppt_x"/>
                                          </p:val>
                                        </p:tav>
                                        <p:tav tm="100000">
                                          <p:val>
                                            <p:strVal val="ppt_x"/>
                                          </p:val>
                                        </p:tav>
                                      </p:tavLst>
                                    </p:anim>
                                    <p:anim calcmode="lin" valueType="num">
                                      <p:cBhvr additive="base">
                                        <p:cTn id="197" dur="3000"/>
                                        <p:tgtEl>
                                          <p:spTgt spid="18"/>
                                        </p:tgtEl>
                                        <p:attrNameLst>
                                          <p:attrName>ppt_y</p:attrName>
                                        </p:attrNameLst>
                                      </p:cBhvr>
                                      <p:tavLst>
                                        <p:tav tm="0">
                                          <p:val>
                                            <p:strVal val="ppt_y"/>
                                          </p:val>
                                        </p:tav>
                                        <p:tav tm="100000">
                                          <p:val>
                                            <p:strVal val="1+ppt_h/2"/>
                                          </p:val>
                                        </p:tav>
                                      </p:tavLst>
                                    </p:anim>
                                    <p:set>
                                      <p:cBhvr>
                                        <p:cTn id="198" dur="1" fill="hold">
                                          <p:stCondLst>
                                            <p:cond delay="2999"/>
                                          </p:stCondLst>
                                        </p:cTn>
                                        <p:tgtEl>
                                          <p:spTgt spid="18"/>
                                        </p:tgtEl>
                                        <p:attrNameLst>
                                          <p:attrName>style.visibility</p:attrName>
                                        </p:attrNameLst>
                                      </p:cBhvr>
                                      <p:to>
                                        <p:strVal val="hidden"/>
                                      </p:to>
                                    </p:set>
                                  </p:childTnLst>
                                </p:cTn>
                              </p:par>
                              <p:par>
                                <p:cTn id="199" presetID="2" presetClass="exit" presetSubtype="4" fill="hold" grpId="4" nodeType="withEffect">
                                  <p:stCondLst>
                                    <p:cond delay="0"/>
                                  </p:stCondLst>
                                  <p:childTnLst>
                                    <p:anim calcmode="lin" valueType="num">
                                      <p:cBhvr additive="base">
                                        <p:cTn id="200" dur="3000"/>
                                        <p:tgtEl>
                                          <p:spTgt spid="19"/>
                                        </p:tgtEl>
                                        <p:attrNameLst>
                                          <p:attrName>ppt_x</p:attrName>
                                        </p:attrNameLst>
                                      </p:cBhvr>
                                      <p:tavLst>
                                        <p:tav tm="0">
                                          <p:val>
                                            <p:strVal val="ppt_x"/>
                                          </p:val>
                                        </p:tav>
                                        <p:tav tm="100000">
                                          <p:val>
                                            <p:strVal val="ppt_x"/>
                                          </p:val>
                                        </p:tav>
                                      </p:tavLst>
                                    </p:anim>
                                    <p:anim calcmode="lin" valueType="num">
                                      <p:cBhvr additive="base">
                                        <p:cTn id="201" dur="3000"/>
                                        <p:tgtEl>
                                          <p:spTgt spid="19"/>
                                        </p:tgtEl>
                                        <p:attrNameLst>
                                          <p:attrName>ppt_y</p:attrName>
                                        </p:attrNameLst>
                                      </p:cBhvr>
                                      <p:tavLst>
                                        <p:tav tm="0">
                                          <p:val>
                                            <p:strVal val="ppt_y"/>
                                          </p:val>
                                        </p:tav>
                                        <p:tav tm="100000">
                                          <p:val>
                                            <p:strVal val="1+ppt_h/2"/>
                                          </p:val>
                                        </p:tav>
                                      </p:tavLst>
                                    </p:anim>
                                    <p:set>
                                      <p:cBhvr>
                                        <p:cTn id="202" dur="1" fill="hold">
                                          <p:stCondLst>
                                            <p:cond delay="2999"/>
                                          </p:stCondLst>
                                        </p:cTn>
                                        <p:tgtEl>
                                          <p:spTgt spid="19"/>
                                        </p:tgtEl>
                                        <p:attrNameLst>
                                          <p:attrName>style.visibility</p:attrName>
                                        </p:attrNameLst>
                                      </p:cBhvr>
                                      <p:to>
                                        <p:strVal val="hidden"/>
                                      </p:to>
                                    </p:set>
                                  </p:childTnLst>
                                </p:cTn>
                              </p:par>
                              <p:par>
                                <p:cTn id="203" presetID="2" presetClass="exit" presetSubtype="4" fill="hold" grpId="4" nodeType="withEffect">
                                  <p:stCondLst>
                                    <p:cond delay="0"/>
                                  </p:stCondLst>
                                  <p:childTnLst>
                                    <p:anim calcmode="lin" valueType="num">
                                      <p:cBhvr additive="base">
                                        <p:cTn id="204" dur="3000"/>
                                        <p:tgtEl>
                                          <p:spTgt spid="20"/>
                                        </p:tgtEl>
                                        <p:attrNameLst>
                                          <p:attrName>ppt_x</p:attrName>
                                        </p:attrNameLst>
                                      </p:cBhvr>
                                      <p:tavLst>
                                        <p:tav tm="0">
                                          <p:val>
                                            <p:strVal val="ppt_x"/>
                                          </p:val>
                                        </p:tav>
                                        <p:tav tm="100000">
                                          <p:val>
                                            <p:strVal val="ppt_x"/>
                                          </p:val>
                                        </p:tav>
                                      </p:tavLst>
                                    </p:anim>
                                    <p:anim calcmode="lin" valueType="num">
                                      <p:cBhvr additive="base">
                                        <p:cTn id="205" dur="3000"/>
                                        <p:tgtEl>
                                          <p:spTgt spid="20"/>
                                        </p:tgtEl>
                                        <p:attrNameLst>
                                          <p:attrName>ppt_y</p:attrName>
                                        </p:attrNameLst>
                                      </p:cBhvr>
                                      <p:tavLst>
                                        <p:tav tm="0">
                                          <p:val>
                                            <p:strVal val="ppt_y"/>
                                          </p:val>
                                        </p:tav>
                                        <p:tav tm="100000">
                                          <p:val>
                                            <p:strVal val="1+ppt_h/2"/>
                                          </p:val>
                                        </p:tav>
                                      </p:tavLst>
                                    </p:anim>
                                    <p:set>
                                      <p:cBhvr>
                                        <p:cTn id="206" dur="1" fill="hold">
                                          <p:stCondLst>
                                            <p:cond delay="2999"/>
                                          </p:stCondLst>
                                        </p:cTn>
                                        <p:tgtEl>
                                          <p:spTgt spid="20"/>
                                        </p:tgtEl>
                                        <p:attrNameLst>
                                          <p:attrName>style.visibility</p:attrName>
                                        </p:attrNameLst>
                                      </p:cBhvr>
                                      <p:to>
                                        <p:strVal val="hidden"/>
                                      </p:to>
                                    </p:set>
                                  </p:childTnLst>
                                </p:cTn>
                              </p:par>
                              <p:par>
                                <p:cTn id="207" presetID="2" presetClass="exit" presetSubtype="1" fill="hold" grpId="4" nodeType="withEffect">
                                  <p:stCondLst>
                                    <p:cond delay="0"/>
                                  </p:stCondLst>
                                  <p:childTnLst>
                                    <p:anim calcmode="lin" valueType="num">
                                      <p:cBhvr additive="base">
                                        <p:cTn id="208" dur="3000"/>
                                        <p:tgtEl>
                                          <p:spTgt spid="6"/>
                                        </p:tgtEl>
                                        <p:attrNameLst>
                                          <p:attrName>ppt_x</p:attrName>
                                        </p:attrNameLst>
                                      </p:cBhvr>
                                      <p:tavLst>
                                        <p:tav tm="0">
                                          <p:val>
                                            <p:strVal val="ppt_x"/>
                                          </p:val>
                                        </p:tav>
                                        <p:tav tm="100000">
                                          <p:val>
                                            <p:strVal val="ppt_x"/>
                                          </p:val>
                                        </p:tav>
                                      </p:tavLst>
                                    </p:anim>
                                    <p:anim calcmode="lin" valueType="num">
                                      <p:cBhvr additive="base">
                                        <p:cTn id="209" dur="3000"/>
                                        <p:tgtEl>
                                          <p:spTgt spid="6"/>
                                        </p:tgtEl>
                                        <p:attrNameLst>
                                          <p:attrName>ppt_y</p:attrName>
                                        </p:attrNameLst>
                                      </p:cBhvr>
                                      <p:tavLst>
                                        <p:tav tm="0">
                                          <p:val>
                                            <p:strVal val="ppt_y"/>
                                          </p:val>
                                        </p:tav>
                                        <p:tav tm="100000">
                                          <p:val>
                                            <p:strVal val="0-ppt_h/2"/>
                                          </p:val>
                                        </p:tav>
                                      </p:tavLst>
                                    </p:anim>
                                    <p:set>
                                      <p:cBhvr>
                                        <p:cTn id="210" dur="1" fill="hold">
                                          <p:stCondLst>
                                            <p:cond delay="2999"/>
                                          </p:stCondLst>
                                        </p:cTn>
                                        <p:tgtEl>
                                          <p:spTgt spid="6"/>
                                        </p:tgtEl>
                                        <p:attrNameLst>
                                          <p:attrName>style.visibility</p:attrName>
                                        </p:attrNameLst>
                                      </p:cBhvr>
                                      <p:to>
                                        <p:strVal val="hidden"/>
                                      </p:to>
                                    </p:set>
                                  </p:childTnLst>
                                </p:cTn>
                              </p:par>
                              <p:par>
                                <p:cTn id="211" presetID="2" presetClass="exit" presetSubtype="1" fill="hold" grpId="4"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ppt_x"/>
                                          </p:val>
                                        </p:tav>
                                      </p:tavLst>
                                    </p:anim>
                                    <p:anim calcmode="lin" valueType="num">
                                      <p:cBhvr additive="base">
                                        <p:cTn id="213" dur="3000"/>
                                        <p:tgtEl>
                                          <p:spTgt spid="8"/>
                                        </p:tgtEl>
                                        <p:attrNameLst>
                                          <p:attrName>ppt_y</p:attrName>
                                        </p:attrNameLst>
                                      </p:cBhvr>
                                      <p:tavLst>
                                        <p:tav tm="0">
                                          <p:val>
                                            <p:strVal val="ppt_y"/>
                                          </p:val>
                                        </p:tav>
                                        <p:tav tm="100000">
                                          <p:val>
                                            <p:strVal val="0-ppt_h/2"/>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1" fill="hold" grpId="4" nodeType="withEffect">
                                  <p:stCondLst>
                                    <p:cond delay="0"/>
                                  </p:stCondLst>
                                  <p:childTnLst>
                                    <p:anim calcmode="lin" valueType="num">
                                      <p:cBhvr additive="base">
                                        <p:cTn id="216" dur="3000"/>
                                        <p:tgtEl>
                                          <p:spTgt spid="10"/>
                                        </p:tgtEl>
                                        <p:attrNameLst>
                                          <p:attrName>ppt_x</p:attrName>
                                        </p:attrNameLst>
                                      </p:cBhvr>
                                      <p:tavLst>
                                        <p:tav tm="0">
                                          <p:val>
                                            <p:strVal val="ppt_x"/>
                                          </p:val>
                                        </p:tav>
                                        <p:tav tm="100000">
                                          <p:val>
                                            <p:strVal val="ppt_x"/>
                                          </p:val>
                                        </p:tav>
                                      </p:tavLst>
                                    </p:anim>
                                    <p:anim calcmode="lin" valueType="num">
                                      <p:cBhvr additive="base">
                                        <p:cTn id="217" dur="3000"/>
                                        <p:tgtEl>
                                          <p:spTgt spid="10"/>
                                        </p:tgtEl>
                                        <p:attrNameLst>
                                          <p:attrName>ppt_y</p:attrName>
                                        </p:attrNameLst>
                                      </p:cBhvr>
                                      <p:tavLst>
                                        <p:tav tm="0">
                                          <p:val>
                                            <p:strVal val="ppt_y"/>
                                          </p:val>
                                        </p:tav>
                                        <p:tav tm="100000">
                                          <p:val>
                                            <p:strVal val="0-ppt_h/2"/>
                                          </p:val>
                                        </p:tav>
                                      </p:tavLst>
                                    </p:anim>
                                    <p:set>
                                      <p:cBhvr>
                                        <p:cTn id="218" dur="1" fill="hold">
                                          <p:stCondLst>
                                            <p:cond delay="2999"/>
                                          </p:stCondLst>
                                        </p:cTn>
                                        <p:tgtEl>
                                          <p:spTgt spid="10"/>
                                        </p:tgtEl>
                                        <p:attrNameLst>
                                          <p:attrName>style.visibility</p:attrName>
                                        </p:attrNameLst>
                                      </p:cBhvr>
                                      <p:to>
                                        <p:strVal val="hidden"/>
                                      </p:to>
                                    </p:set>
                                  </p:childTnLst>
                                </p:cTn>
                              </p:par>
                              <p:par>
                                <p:cTn id="219" presetID="2" presetClass="exit" presetSubtype="1" fill="hold" grpId="4" nodeType="withEffect">
                                  <p:stCondLst>
                                    <p:cond delay="0"/>
                                  </p:stCondLst>
                                  <p:childTnLst>
                                    <p:anim calcmode="lin" valueType="num">
                                      <p:cBhvr additive="base">
                                        <p:cTn id="220" dur="3000"/>
                                        <p:tgtEl>
                                          <p:spTgt spid="12"/>
                                        </p:tgtEl>
                                        <p:attrNameLst>
                                          <p:attrName>ppt_x</p:attrName>
                                        </p:attrNameLst>
                                      </p:cBhvr>
                                      <p:tavLst>
                                        <p:tav tm="0">
                                          <p:val>
                                            <p:strVal val="ppt_x"/>
                                          </p:val>
                                        </p:tav>
                                        <p:tav tm="100000">
                                          <p:val>
                                            <p:strVal val="ppt_x"/>
                                          </p:val>
                                        </p:tav>
                                      </p:tavLst>
                                    </p:anim>
                                    <p:anim calcmode="lin" valueType="num">
                                      <p:cBhvr additive="base">
                                        <p:cTn id="221" dur="3000"/>
                                        <p:tgtEl>
                                          <p:spTgt spid="12"/>
                                        </p:tgtEl>
                                        <p:attrNameLst>
                                          <p:attrName>ppt_y</p:attrName>
                                        </p:attrNameLst>
                                      </p:cBhvr>
                                      <p:tavLst>
                                        <p:tav tm="0">
                                          <p:val>
                                            <p:strVal val="ppt_y"/>
                                          </p:val>
                                        </p:tav>
                                        <p:tav tm="100000">
                                          <p:val>
                                            <p:strVal val="0-ppt_h/2"/>
                                          </p:val>
                                        </p:tav>
                                      </p:tavLst>
                                    </p:anim>
                                    <p:set>
                                      <p:cBhvr>
                                        <p:cTn id="222" dur="1" fill="hold">
                                          <p:stCondLst>
                                            <p:cond delay="2999"/>
                                          </p:stCondLst>
                                        </p:cTn>
                                        <p:tgtEl>
                                          <p:spTgt spid="12"/>
                                        </p:tgtEl>
                                        <p:attrNameLst>
                                          <p:attrName>style.visibility</p:attrName>
                                        </p:attrNameLst>
                                      </p:cBhvr>
                                      <p:to>
                                        <p:strVal val="hidden"/>
                                      </p:to>
                                    </p:set>
                                  </p:childTnLst>
                                </p:cTn>
                              </p:par>
                              <p:par>
                                <p:cTn id="223" presetID="2" presetClass="exit" presetSubtype="1" fill="hold" grpId="4" nodeType="withEffect">
                                  <p:stCondLst>
                                    <p:cond delay="0"/>
                                  </p:stCondLst>
                                  <p:childTnLst>
                                    <p:anim calcmode="lin" valueType="num">
                                      <p:cBhvr additive="base">
                                        <p:cTn id="224" dur="3000"/>
                                        <p:tgtEl>
                                          <p:spTgt spid="14"/>
                                        </p:tgtEl>
                                        <p:attrNameLst>
                                          <p:attrName>ppt_x</p:attrName>
                                        </p:attrNameLst>
                                      </p:cBhvr>
                                      <p:tavLst>
                                        <p:tav tm="0">
                                          <p:val>
                                            <p:strVal val="ppt_x"/>
                                          </p:val>
                                        </p:tav>
                                        <p:tav tm="100000">
                                          <p:val>
                                            <p:strVal val="ppt_x"/>
                                          </p:val>
                                        </p:tav>
                                      </p:tavLst>
                                    </p:anim>
                                    <p:anim calcmode="lin" valueType="num">
                                      <p:cBhvr additive="base">
                                        <p:cTn id="225" dur="3000"/>
                                        <p:tgtEl>
                                          <p:spTgt spid="14"/>
                                        </p:tgtEl>
                                        <p:attrNameLst>
                                          <p:attrName>ppt_y</p:attrName>
                                        </p:attrNameLst>
                                      </p:cBhvr>
                                      <p:tavLst>
                                        <p:tav tm="0">
                                          <p:val>
                                            <p:strVal val="ppt_y"/>
                                          </p:val>
                                        </p:tav>
                                        <p:tav tm="100000">
                                          <p:val>
                                            <p:strVal val="0-ppt_h/2"/>
                                          </p:val>
                                        </p:tav>
                                      </p:tavLst>
                                    </p:anim>
                                    <p:set>
                                      <p:cBhvr>
                                        <p:cTn id="226" dur="1" fill="hold">
                                          <p:stCondLst>
                                            <p:cond delay="2999"/>
                                          </p:stCondLst>
                                        </p:cTn>
                                        <p:tgtEl>
                                          <p:spTgt spid="14"/>
                                        </p:tgtEl>
                                        <p:attrNameLst>
                                          <p:attrName>style.visibility</p:attrName>
                                        </p:attrNameLst>
                                      </p:cBhvr>
                                      <p:to>
                                        <p:strVal val="hidden"/>
                                      </p:to>
                                    </p:set>
                                  </p:childTnLst>
                                </p:cTn>
                              </p:par>
                              <p:par>
                                <p:cTn id="227" presetID="2" presetClass="exit" presetSubtype="1" fill="hold" grpId="4" nodeType="withEffect">
                                  <p:stCondLst>
                                    <p:cond delay="0"/>
                                  </p:stCondLst>
                                  <p:childTnLst>
                                    <p:anim calcmode="lin" valueType="num">
                                      <p:cBhvr additive="base">
                                        <p:cTn id="228" dur="3000"/>
                                        <p:tgtEl>
                                          <p:spTgt spid="22"/>
                                        </p:tgtEl>
                                        <p:attrNameLst>
                                          <p:attrName>ppt_x</p:attrName>
                                        </p:attrNameLst>
                                      </p:cBhvr>
                                      <p:tavLst>
                                        <p:tav tm="0">
                                          <p:val>
                                            <p:strVal val="ppt_x"/>
                                          </p:val>
                                        </p:tav>
                                        <p:tav tm="100000">
                                          <p:val>
                                            <p:strVal val="ppt_x"/>
                                          </p:val>
                                        </p:tav>
                                      </p:tavLst>
                                    </p:anim>
                                    <p:anim calcmode="lin" valueType="num">
                                      <p:cBhvr additive="base">
                                        <p:cTn id="229" dur="3000"/>
                                        <p:tgtEl>
                                          <p:spTgt spid="22"/>
                                        </p:tgtEl>
                                        <p:attrNameLst>
                                          <p:attrName>ppt_y</p:attrName>
                                        </p:attrNameLst>
                                      </p:cBhvr>
                                      <p:tavLst>
                                        <p:tav tm="0">
                                          <p:val>
                                            <p:strVal val="ppt_y"/>
                                          </p:val>
                                        </p:tav>
                                        <p:tav tm="100000">
                                          <p:val>
                                            <p:strVal val="0-ppt_h/2"/>
                                          </p:val>
                                        </p:tav>
                                      </p:tavLst>
                                    </p:anim>
                                    <p:set>
                                      <p:cBhvr>
                                        <p:cTn id="230" dur="1" fill="hold">
                                          <p:stCondLst>
                                            <p:cond delay="2999"/>
                                          </p:stCondLst>
                                        </p:cTn>
                                        <p:tgtEl>
                                          <p:spTgt spid="22"/>
                                        </p:tgtEl>
                                        <p:attrNameLst>
                                          <p:attrName>style.visibility</p:attrName>
                                        </p:attrNameLst>
                                      </p:cBhvr>
                                      <p:to>
                                        <p:strVal val="hidden"/>
                                      </p:to>
                                    </p:set>
                                  </p:childTnLst>
                                </p:cTn>
                              </p:par>
                              <p:par>
                                <p:cTn id="231" presetID="2" presetClass="exit" presetSubtype="1" fill="hold" grpId="4" nodeType="withEffect">
                                  <p:stCondLst>
                                    <p:cond delay="0"/>
                                  </p:stCondLst>
                                  <p:childTnLst>
                                    <p:anim calcmode="lin" valueType="num">
                                      <p:cBhvr additive="base">
                                        <p:cTn id="232" dur="3000"/>
                                        <p:tgtEl>
                                          <p:spTgt spid="23"/>
                                        </p:tgtEl>
                                        <p:attrNameLst>
                                          <p:attrName>ppt_x</p:attrName>
                                        </p:attrNameLst>
                                      </p:cBhvr>
                                      <p:tavLst>
                                        <p:tav tm="0">
                                          <p:val>
                                            <p:strVal val="ppt_x"/>
                                          </p:val>
                                        </p:tav>
                                        <p:tav tm="100000">
                                          <p:val>
                                            <p:strVal val="ppt_x"/>
                                          </p:val>
                                        </p:tav>
                                      </p:tavLst>
                                    </p:anim>
                                    <p:anim calcmode="lin" valueType="num">
                                      <p:cBhvr additive="base">
                                        <p:cTn id="233" dur="3000"/>
                                        <p:tgtEl>
                                          <p:spTgt spid="23"/>
                                        </p:tgtEl>
                                        <p:attrNameLst>
                                          <p:attrName>ppt_y</p:attrName>
                                        </p:attrNameLst>
                                      </p:cBhvr>
                                      <p:tavLst>
                                        <p:tav tm="0">
                                          <p:val>
                                            <p:strVal val="ppt_y"/>
                                          </p:val>
                                        </p:tav>
                                        <p:tav tm="100000">
                                          <p:val>
                                            <p:strVal val="0-ppt_h/2"/>
                                          </p:val>
                                        </p:tav>
                                      </p:tavLst>
                                    </p:anim>
                                    <p:set>
                                      <p:cBhvr>
                                        <p:cTn id="234" dur="1" fill="hold">
                                          <p:stCondLst>
                                            <p:cond delay="2999"/>
                                          </p:stCondLst>
                                        </p:cTn>
                                        <p:tgtEl>
                                          <p:spTgt spid="23"/>
                                        </p:tgtEl>
                                        <p:attrNameLst>
                                          <p:attrName>style.visibility</p:attrName>
                                        </p:attrNameLst>
                                      </p:cBhvr>
                                      <p:to>
                                        <p:strVal val="hidden"/>
                                      </p:to>
                                    </p:set>
                                  </p:childTnLst>
                                </p:cTn>
                              </p:par>
                              <p:par>
                                <p:cTn id="235" presetID="2" presetClass="exit" presetSubtype="1" fill="hold" grpId="4" nodeType="withEffect">
                                  <p:stCondLst>
                                    <p:cond delay="0"/>
                                  </p:stCondLst>
                                  <p:childTnLst>
                                    <p:anim calcmode="lin" valueType="num">
                                      <p:cBhvr additive="base">
                                        <p:cTn id="236" dur="3000"/>
                                        <p:tgtEl>
                                          <p:spTgt spid="24"/>
                                        </p:tgtEl>
                                        <p:attrNameLst>
                                          <p:attrName>ppt_x</p:attrName>
                                        </p:attrNameLst>
                                      </p:cBhvr>
                                      <p:tavLst>
                                        <p:tav tm="0">
                                          <p:val>
                                            <p:strVal val="ppt_x"/>
                                          </p:val>
                                        </p:tav>
                                        <p:tav tm="100000">
                                          <p:val>
                                            <p:strVal val="ppt_x"/>
                                          </p:val>
                                        </p:tav>
                                      </p:tavLst>
                                    </p:anim>
                                    <p:anim calcmode="lin" valueType="num">
                                      <p:cBhvr additive="base">
                                        <p:cTn id="237" dur="3000"/>
                                        <p:tgtEl>
                                          <p:spTgt spid="24"/>
                                        </p:tgtEl>
                                        <p:attrNameLst>
                                          <p:attrName>ppt_y</p:attrName>
                                        </p:attrNameLst>
                                      </p:cBhvr>
                                      <p:tavLst>
                                        <p:tav tm="0">
                                          <p:val>
                                            <p:strVal val="ppt_y"/>
                                          </p:val>
                                        </p:tav>
                                        <p:tav tm="100000">
                                          <p:val>
                                            <p:strVal val="0-ppt_h/2"/>
                                          </p:val>
                                        </p:tav>
                                      </p:tavLst>
                                    </p:anim>
                                    <p:set>
                                      <p:cBhvr>
                                        <p:cTn id="238" dur="1" fill="hold">
                                          <p:stCondLst>
                                            <p:cond delay="2999"/>
                                          </p:stCondLst>
                                        </p:cTn>
                                        <p:tgtEl>
                                          <p:spTgt spid="24"/>
                                        </p:tgtEl>
                                        <p:attrNameLst>
                                          <p:attrName>style.visibility</p:attrName>
                                        </p:attrNameLst>
                                      </p:cBhvr>
                                      <p:to>
                                        <p:strVal val="hidden"/>
                                      </p:to>
                                    </p:set>
                                  </p:childTnLst>
                                </p:cTn>
                              </p:par>
                              <p:par>
                                <p:cTn id="239" presetID="2" presetClass="exit" presetSubtype="1" fill="hold" grpId="4" nodeType="withEffect">
                                  <p:stCondLst>
                                    <p:cond delay="0"/>
                                  </p:stCondLst>
                                  <p:childTnLst>
                                    <p:anim calcmode="lin" valueType="num">
                                      <p:cBhvr additive="base">
                                        <p:cTn id="240" dur="3000"/>
                                        <p:tgtEl>
                                          <p:spTgt spid="25"/>
                                        </p:tgtEl>
                                        <p:attrNameLst>
                                          <p:attrName>ppt_x</p:attrName>
                                        </p:attrNameLst>
                                      </p:cBhvr>
                                      <p:tavLst>
                                        <p:tav tm="0">
                                          <p:val>
                                            <p:strVal val="ppt_x"/>
                                          </p:val>
                                        </p:tav>
                                        <p:tav tm="100000">
                                          <p:val>
                                            <p:strVal val="ppt_x"/>
                                          </p:val>
                                        </p:tav>
                                      </p:tavLst>
                                    </p:anim>
                                    <p:anim calcmode="lin" valueType="num">
                                      <p:cBhvr additive="base">
                                        <p:cTn id="241" dur="3000"/>
                                        <p:tgtEl>
                                          <p:spTgt spid="25"/>
                                        </p:tgtEl>
                                        <p:attrNameLst>
                                          <p:attrName>ppt_y</p:attrName>
                                        </p:attrNameLst>
                                      </p:cBhvr>
                                      <p:tavLst>
                                        <p:tav tm="0">
                                          <p:val>
                                            <p:strVal val="ppt_y"/>
                                          </p:val>
                                        </p:tav>
                                        <p:tav tm="100000">
                                          <p:val>
                                            <p:strVal val="0-ppt_h/2"/>
                                          </p:val>
                                        </p:tav>
                                      </p:tavLst>
                                    </p:anim>
                                    <p:set>
                                      <p:cBhvr>
                                        <p:cTn id="242" dur="1" fill="hold">
                                          <p:stCondLst>
                                            <p:cond delay="2999"/>
                                          </p:stCondLst>
                                        </p:cTn>
                                        <p:tgtEl>
                                          <p:spTgt spid="25"/>
                                        </p:tgtEl>
                                        <p:attrNameLst>
                                          <p:attrName>style.visibility</p:attrName>
                                        </p:attrNameLst>
                                      </p:cBhvr>
                                      <p:to>
                                        <p:strVal val="hidden"/>
                                      </p:to>
                                    </p:set>
                                  </p:childTnLst>
                                </p:cTn>
                              </p:par>
                              <p:par>
                                <p:cTn id="243" presetID="8" presetClass="emph" presetSubtype="0" fill="hold" grpId="5" nodeType="withEffect">
                                  <p:stCondLst>
                                    <p:cond delay="0"/>
                                  </p:stCondLst>
                                  <p:childTnLst>
                                    <p:animRot by="21600000">
                                      <p:cBhvr>
                                        <p:cTn id="244" dur="3000" fill="hold"/>
                                        <p:tgtEl>
                                          <p:spTgt spid="6"/>
                                        </p:tgtEl>
                                        <p:attrNameLst>
                                          <p:attrName>r</p:attrName>
                                        </p:attrNameLst>
                                      </p:cBhvr>
                                    </p:animRot>
                                  </p:childTnLst>
                                </p:cTn>
                              </p:par>
                              <p:par>
                                <p:cTn id="245" presetID="8" presetClass="emph" presetSubtype="0" fill="hold" grpId="5" nodeType="withEffect">
                                  <p:stCondLst>
                                    <p:cond delay="0"/>
                                  </p:stCondLst>
                                  <p:childTnLst>
                                    <p:animRot by="21600000">
                                      <p:cBhvr>
                                        <p:cTn id="246" dur="3000" fill="hold"/>
                                        <p:tgtEl>
                                          <p:spTgt spid="8"/>
                                        </p:tgtEl>
                                        <p:attrNameLst>
                                          <p:attrName>r</p:attrName>
                                        </p:attrNameLst>
                                      </p:cBhvr>
                                    </p:animRot>
                                  </p:childTnLst>
                                </p:cTn>
                              </p:par>
                              <p:par>
                                <p:cTn id="247" presetID="8" presetClass="emph" presetSubtype="0" fill="hold" grpId="5" nodeType="withEffect">
                                  <p:stCondLst>
                                    <p:cond delay="0"/>
                                  </p:stCondLst>
                                  <p:childTnLst>
                                    <p:animRot by="21600000">
                                      <p:cBhvr>
                                        <p:cTn id="248" dur="3000" fill="hold"/>
                                        <p:tgtEl>
                                          <p:spTgt spid="10"/>
                                        </p:tgtEl>
                                        <p:attrNameLst>
                                          <p:attrName>r</p:attrName>
                                        </p:attrNameLst>
                                      </p:cBhvr>
                                    </p:animRot>
                                  </p:childTnLst>
                                </p:cTn>
                              </p:par>
                              <p:par>
                                <p:cTn id="249" presetID="8" presetClass="emph" presetSubtype="0" fill="hold" grpId="5" nodeType="withEffect">
                                  <p:stCondLst>
                                    <p:cond delay="0"/>
                                  </p:stCondLst>
                                  <p:childTnLst>
                                    <p:animRot by="21600000">
                                      <p:cBhvr>
                                        <p:cTn id="250" dur="3000" fill="hold"/>
                                        <p:tgtEl>
                                          <p:spTgt spid="12"/>
                                        </p:tgtEl>
                                        <p:attrNameLst>
                                          <p:attrName>r</p:attrName>
                                        </p:attrNameLst>
                                      </p:cBhvr>
                                    </p:animRot>
                                  </p:childTnLst>
                                </p:cTn>
                              </p:par>
                              <p:par>
                                <p:cTn id="251" presetID="8" presetClass="emph" presetSubtype="0" fill="hold" grpId="5" nodeType="withEffect">
                                  <p:stCondLst>
                                    <p:cond delay="0"/>
                                  </p:stCondLst>
                                  <p:childTnLst>
                                    <p:animRot by="21600000">
                                      <p:cBhvr>
                                        <p:cTn id="252" dur="3000" fill="hold"/>
                                        <p:tgtEl>
                                          <p:spTgt spid="14"/>
                                        </p:tgtEl>
                                        <p:attrNameLst>
                                          <p:attrName>r</p:attrName>
                                        </p:attrNameLst>
                                      </p:cBhvr>
                                    </p:animRot>
                                  </p:childTnLst>
                                </p:cTn>
                              </p:par>
                              <p:par>
                                <p:cTn id="253" presetID="8" presetClass="emph" presetSubtype="0" fill="hold" grpId="5" nodeType="withEffect">
                                  <p:stCondLst>
                                    <p:cond delay="0"/>
                                  </p:stCondLst>
                                  <p:childTnLst>
                                    <p:animRot by="21600000">
                                      <p:cBhvr>
                                        <p:cTn id="254" dur="3000" fill="hold"/>
                                        <p:tgtEl>
                                          <p:spTgt spid="22"/>
                                        </p:tgtEl>
                                        <p:attrNameLst>
                                          <p:attrName>r</p:attrName>
                                        </p:attrNameLst>
                                      </p:cBhvr>
                                    </p:animRot>
                                  </p:childTnLst>
                                </p:cTn>
                              </p:par>
                              <p:par>
                                <p:cTn id="255" presetID="8" presetClass="emph" presetSubtype="0" fill="hold" grpId="5" nodeType="withEffect">
                                  <p:stCondLst>
                                    <p:cond delay="0"/>
                                  </p:stCondLst>
                                  <p:childTnLst>
                                    <p:animRot by="21600000">
                                      <p:cBhvr>
                                        <p:cTn id="256" dur="3000" fill="hold"/>
                                        <p:tgtEl>
                                          <p:spTgt spid="23"/>
                                        </p:tgtEl>
                                        <p:attrNameLst>
                                          <p:attrName>r</p:attrName>
                                        </p:attrNameLst>
                                      </p:cBhvr>
                                    </p:animRot>
                                  </p:childTnLst>
                                </p:cTn>
                              </p:par>
                              <p:par>
                                <p:cTn id="257" presetID="8" presetClass="emph" presetSubtype="0" fill="hold" grpId="5" nodeType="withEffect">
                                  <p:stCondLst>
                                    <p:cond delay="0"/>
                                  </p:stCondLst>
                                  <p:childTnLst>
                                    <p:animRot by="21600000">
                                      <p:cBhvr>
                                        <p:cTn id="258" dur="3000" fill="hold"/>
                                        <p:tgtEl>
                                          <p:spTgt spid="24"/>
                                        </p:tgtEl>
                                        <p:attrNameLst>
                                          <p:attrName>r</p:attrName>
                                        </p:attrNameLst>
                                      </p:cBhvr>
                                    </p:animRot>
                                  </p:childTnLst>
                                </p:cTn>
                              </p:par>
                              <p:par>
                                <p:cTn id="259" presetID="8" presetClass="emph" presetSubtype="0" fill="hold" grpId="5" nodeType="withEffect">
                                  <p:stCondLst>
                                    <p:cond delay="0"/>
                                  </p:stCondLst>
                                  <p:childTnLst>
                                    <p:animRot by="21600000">
                                      <p:cBhvr>
                                        <p:cTn id="260" dur="3000" fill="hold"/>
                                        <p:tgtEl>
                                          <p:spTgt spid="25"/>
                                        </p:tgtEl>
                                        <p:attrNameLst>
                                          <p:attrName>r</p:attrName>
                                        </p:attrNameLst>
                                      </p:cBhvr>
                                    </p:animRot>
                                  </p:childTnLst>
                                </p:cTn>
                              </p:par>
                              <p:par>
                                <p:cTn id="261" presetID="8" presetClass="emph" presetSubtype="0" fill="hold" grpId="5" nodeType="withEffect">
                                  <p:stCondLst>
                                    <p:cond delay="0"/>
                                  </p:stCondLst>
                                  <p:childTnLst>
                                    <p:animRot by="-21600000">
                                      <p:cBhvr>
                                        <p:cTn id="262" dur="3000" fill="hold"/>
                                        <p:tgtEl>
                                          <p:spTgt spid="5"/>
                                        </p:tgtEl>
                                        <p:attrNameLst>
                                          <p:attrName>r</p:attrName>
                                        </p:attrNameLst>
                                      </p:cBhvr>
                                    </p:animRot>
                                  </p:childTnLst>
                                </p:cTn>
                              </p:par>
                              <p:par>
                                <p:cTn id="263" presetID="8" presetClass="emph" presetSubtype="0" fill="hold" grpId="5" nodeType="withEffect">
                                  <p:stCondLst>
                                    <p:cond delay="0"/>
                                  </p:stCondLst>
                                  <p:childTnLst>
                                    <p:animRot by="-21600000">
                                      <p:cBhvr>
                                        <p:cTn id="264" dur="3000" fill="hold"/>
                                        <p:tgtEl>
                                          <p:spTgt spid="7"/>
                                        </p:tgtEl>
                                        <p:attrNameLst>
                                          <p:attrName>r</p:attrName>
                                        </p:attrNameLst>
                                      </p:cBhvr>
                                    </p:animRot>
                                  </p:childTnLst>
                                </p:cTn>
                              </p:par>
                              <p:par>
                                <p:cTn id="265" presetID="8" presetClass="emph" presetSubtype="0" fill="hold" grpId="5" nodeType="withEffect">
                                  <p:stCondLst>
                                    <p:cond delay="0"/>
                                  </p:stCondLst>
                                  <p:childTnLst>
                                    <p:animRot by="-21600000">
                                      <p:cBhvr>
                                        <p:cTn id="266" dur="3000" fill="hold"/>
                                        <p:tgtEl>
                                          <p:spTgt spid="9"/>
                                        </p:tgtEl>
                                        <p:attrNameLst>
                                          <p:attrName>r</p:attrName>
                                        </p:attrNameLst>
                                      </p:cBhvr>
                                    </p:animRot>
                                  </p:childTnLst>
                                </p:cTn>
                              </p:par>
                              <p:par>
                                <p:cTn id="267" presetID="8" presetClass="emph" presetSubtype="0" fill="hold" grpId="5" nodeType="withEffect">
                                  <p:stCondLst>
                                    <p:cond delay="0"/>
                                  </p:stCondLst>
                                  <p:childTnLst>
                                    <p:animRot by="-21600000">
                                      <p:cBhvr>
                                        <p:cTn id="268" dur="3000" fill="hold"/>
                                        <p:tgtEl>
                                          <p:spTgt spid="11"/>
                                        </p:tgtEl>
                                        <p:attrNameLst>
                                          <p:attrName>r</p:attrName>
                                        </p:attrNameLst>
                                      </p:cBhvr>
                                    </p:animRot>
                                  </p:childTnLst>
                                </p:cTn>
                              </p:par>
                              <p:par>
                                <p:cTn id="269" presetID="8" presetClass="emph" presetSubtype="0" fill="hold" grpId="5" nodeType="withEffect">
                                  <p:stCondLst>
                                    <p:cond delay="0"/>
                                  </p:stCondLst>
                                  <p:childTnLst>
                                    <p:animRot by="-21600000">
                                      <p:cBhvr>
                                        <p:cTn id="270" dur="3000" fill="hold"/>
                                        <p:tgtEl>
                                          <p:spTgt spid="13"/>
                                        </p:tgtEl>
                                        <p:attrNameLst>
                                          <p:attrName>r</p:attrName>
                                        </p:attrNameLst>
                                      </p:cBhvr>
                                    </p:animRot>
                                  </p:childTnLst>
                                </p:cTn>
                              </p:par>
                              <p:par>
                                <p:cTn id="271" presetID="8" presetClass="emph" presetSubtype="0" fill="hold" grpId="5" nodeType="withEffect">
                                  <p:stCondLst>
                                    <p:cond delay="0"/>
                                  </p:stCondLst>
                                  <p:childTnLst>
                                    <p:animRot by="-21600000">
                                      <p:cBhvr>
                                        <p:cTn id="272" dur="3000" fill="hold"/>
                                        <p:tgtEl>
                                          <p:spTgt spid="17"/>
                                        </p:tgtEl>
                                        <p:attrNameLst>
                                          <p:attrName>r</p:attrName>
                                        </p:attrNameLst>
                                      </p:cBhvr>
                                    </p:animRot>
                                  </p:childTnLst>
                                </p:cTn>
                              </p:par>
                              <p:par>
                                <p:cTn id="273" presetID="8" presetClass="emph" presetSubtype="0" fill="hold" grpId="5" nodeType="withEffect">
                                  <p:stCondLst>
                                    <p:cond delay="0"/>
                                  </p:stCondLst>
                                  <p:childTnLst>
                                    <p:animRot by="-21600000">
                                      <p:cBhvr>
                                        <p:cTn id="274" dur="3000" fill="hold"/>
                                        <p:tgtEl>
                                          <p:spTgt spid="18"/>
                                        </p:tgtEl>
                                        <p:attrNameLst>
                                          <p:attrName>r</p:attrName>
                                        </p:attrNameLst>
                                      </p:cBhvr>
                                    </p:animRot>
                                  </p:childTnLst>
                                </p:cTn>
                              </p:par>
                              <p:par>
                                <p:cTn id="275" presetID="8" presetClass="emph" presetSubtype="0" fill="hold" grpId="5" nodeType="withEffect">
                                  <p:stCondLst>
                                    <p:cond delay="0"/>
                                  </p:stCondLst>
                                  <p:childTnLst>
                                    <p:animRot by="-21600000">
                                      <p:cBhvr>
                                        <p:cTn id="276" dur="3000" fill="hold"/>
                                        <p:tgtEl>
                                          <p:spTgt spid="19"/>
                                        </p:tgtEl>
                                        <p:attrNameLst>
                                          <p:attrName>r</p:attrName>
                                        </p:attrNameLst>
                                      </p:cBhvr>
                                    </p:animRot>
                                  </p:childTnLst>
                                </p:cTn>
                              </p:par>
                              <p:par>
                                <p:cTn id="277" presetID="8" presetClass="emph" presetSubtype="0" fill="hold" grpId="5" nodeType="withEffect">
                                  <p:stCondLst>
                                    <p:cond delay="0"/>
                                  </p:stCondLst>
                                  <p:childTnLst>
                                    <p:animRot by="-21600000">
                                      <p:cBhvr>
                                        <p:cTn id="278" dur="3000" fill="hold"/>
                                        <p:tgtEl>
                                          <p:spTgt spid="20"/>
                                        </p:tgtEl>
                                        <p:attrNameLst>
                                          <p:attrName>r</p:attrName>
                                        </p:attrNameLst>
                                      </p:cBhvr>
                                    </p:animRot>
                                  </p:childTnLst>
                                </p:cTn>
                              </p:par>
                              <p:par>
                                <p:cTn id="279" presetID="5" presetClass="exit" presetSubtype="10" fill="hold" grpId="6" nodeType="withEffect">
                                  <p:stCondLst>
                                    <p:cond delay="0"/>
                                  </p:stCondLst>
                                  <p:childTnLst>
                                    <p:animEffect transition="out" filter="checkerboard(across)">
                                      <p:cBhvr>
                                        <p:cTn id="280" dur="3000"/>
                                        <p:tgtEl>
                                          <p:spTgt spid="5"/>
                                        </p:tgtEl>
                                      </p:cBhvr>
                                    </p:animEffect>
                                    <p:set>
                                      <p:cBhvr>
                                        <p:cTn id="281" dur="1" fill="hold">
                                          <p:stCondLst>
                                            <p:cond delay="2999"/>
                                          </p:stCondLst>
                                        </p:cTn>
                                        <p:tgtEl>
                                          <p:spTgt spid="5"/>
                                        </p:tgtEl>
                                        <p:attrNameLst>
                                          <p:attrName>style.visibility</p:attrName>
                                        </p:attrNameLst>
                                      </p:cBhvr>
                                      <p:to>
                                        <p:strVal val="hidden"/>
                                      </p:to>
                                    </p:set>
                                  </p:childTnLst>
                                </p:cTn>
                              </p:par>
                              <p:par>
                                <p:cTn id="282" presetID="5" presetClass="exit" presetSubtype="10" fill="hold" grpId="6" nodeType="withEffect">
                                  <p:stCondLst>
                                    <p:cond delay="0"/>
                                  </p:stCondLst>
                                  <p:childTnLst>
                                    <p:animEffect transition="out" filter="checkerboard(across)">
                                      <p:cBhvr>
                                        <p:cTn id="283" dur="3000"/>
                                        <p:tgtEl>
                                          <p:spTgt spid="6"/>
                                        </p:tgtEl>
                                      </p:cBhvr>
                                    </p:animEffect>
                                    <p:set>
                                      <p:cBhvr>
                                        <p:cTn id="284" dur="1" fill="hold">
                                          <p:stCondLst>
                                            <p:cond delay="2999"/>
                                          </p:stCondLst>
                                        </p:cTn>
                                        <p:tgtEl>
                                          <p:spTgt spid="6"/>
                                        </p:tgtEl>
                                        <p:attrNameLst>
                                          <p:attrName>style.visibility</p:attrName>
                                        </p:attrNameLst>
                                      </p:cBhvr>
                                      <p:to>
                                        <p:strVal val="hidden"/>
                                      </p:to>
                                    </p:set>
                                  </p:childTnLst>
                                </p:cTn>
                              </p:par>
                              <p:par>
                                <p:cTn id="285" presetID="5" presetClass="exit" presetSubtype="10" fill="hold" grpId="6" nodeType="withEffect">
                                  <p:stCondLst>
                                    <p:cond delay="0"/>
                                  </p:stCondLst>
                                  <p:childTnLst>
                                    <p:animEffect transition="out" filter="checkerboard(across)">
                                      <p:cBhvr>
                                        <p:cTn id="286" dur="3000"/>
                                        <p:tgtEl>
                                          <p:spTgt spid="7"/>
                                        </p:tgtEl>
                                      </p:cBhvr>
                                    </p:animEffect>
                                    <p:set>
                                      <p:cBhvr>
                                        <p:cTn id="287" dur="1" fill="hold">
                                          <p:stCondLst>
                                            <p:cond delay="2999"/>
                                          </p:stCondLst>
                                        </p:cTn>
                                        <p:tgtEl>
                                          <p:spTgt spid="7"/>
                                        </p:tgtEl>
                                        <p:attrNameLst>
                                          <p:attrName>style.visibility</p:attrName>
                                        </p:attrNameLst>
                                      </p:cBhvr>
                                      <p:to>
                                        <p:strVal val="hidden"/>
                                      </p:to>
                                    </p:set>
                                  </p:childTnLst>
                                </p:cTn>
                              </p:par>
                              <p:par>
                                <p:cTn id="288" presetID="5" presetClass="exit" presetSubtype="10" fill="hold" grpId="6" nodeType="withEffect">
                                  <p:stCondLst>
                                    <p:cond delay="0"/>
                                  </p:stCondLst>
                                  <p:childTnLst>
                                    <p:animEffect transition="out" filter="checkerboard(across)">
                                      <p:cBhvr>
                                        <p:cTn id="289" dur="3000"/>
                                        <p:tgtEl>
                                          <p:spTgt spid="8"/>
                                        </p:tgtEl>
                                      </p:cBhvr>
                                    </p:animEffect>
                                    <p:set>
                                      <p:cBhvr>
                                        <p:cTn id="290" dur="1" fill="hold">
                                          <p:stCondLst>
                                            <p:cond delay="2999"/>
                                          </p:stCondLst>
                                        </p:cTn>
                                        <p:tgtEl>
                                          <p:spTgt spid="8"/>
                                        </p:tgtEl>
                                        <p:attrNameLst>
                                          <p:attrName>style.visibility</p:attrName>
                                        </p:attrNameLst>
                                      </p:cBhvr>
                                      <p:to>
                                        <p:strVal val="hidden"/>
                                      </p:to>
                                    </p:set>
                                  </p:childTnLst>
                                </p:cTn>
                              </p:par>
                              <p:par>
                                <p:cTn id="291" presetID="5" presetClass="exit" presetSubtype="10" fill="hold" grpId="6" nodeType="withEffect">
                                  <p:stCondLst>
                                    <p:cond delay="0"/>
                                  </p:stCondLst>
                                  <p:childTnLst>
                                    <p:animEffect transition="out" filter="checkerboard(across)">
                                      <p:cBhvr>
                                        <p:cTn id="292" dur="3000"/>
                                        <p:tgtEl>
                                          <p:spTgt spid="9"/>
                                        </p:tgtEl>
                                      </p:cBhvr>
                                    </p:animEffect>
                                    <p:set>
                                      <p:cBhvr>
                                        <p:cTn id="293" dur="1" fill="hold">
                                          <p:stCondLst>
                                            <p:cond delay="2999"/>
                                          </p:stCondLst>
                                        </p:cTn>
                                        <p:tgtEl>
                                          <p:spTgt spid="9"/>
                                        </p:tgtEl>
                                        <p:attrNameLst>
                                          <p:attrName>style.visibility</p:attrName>
                                        </p:attrNameLst>
                                      </p:cBhvr>
                                      <p:to>
                                        <p:strVal val="hidden"/>
                                      </p:to>
                                    </p:set>
                                  </p:childTnLst>
                                </p:cTn>
                              </p:par>
                              <p:par>
                                <p:cTn id="294" presetID="5" presetClass="exit" presetSubtype="10" fill="hold" grpId="6" nodeType="withEffect">
                                  <p:stCondLst>
                                    <p:cond delay="0"/>
                                  </p:stCondLst>
                                  <p:childTnLst>
                                    <p:animEffect transition="out" filter="checkerboard(across)">
                                      <p:cBhvr>
                                        <p:cTn id="295" dur="3000"/>
                                        <p:tgtEl>
                                          <p:spTgt spid="10"/>
                                        </p:tgtEl>
                                      </p:cBhvr>
                                    </p:animEffect>
                                    <p:set>
                                      <p:cBhvr>
                                        <p:cTn id="296" dur="1" fill="hold">
                                          <p:stCondLst>
                                            <p:cond delay="2999"/>
                                          </p:stCondLst>
                                        </p:cTn>
                                        <p:tgtEl>
                                          <p:spTgt spid="10"/>
                                        </p:tgtEl>
                                        <p:attrNameLst>
                                          <p:attrName>style.visibility</p:attrName>
                                        </p:attrNameLst>
                                      </p:cBhvr>
                                      <p:to>
                                        <p:strVal val="hidden"/>
                                      </p:to>
                                    </p:set>
                                  </p:childTnLst>
                                </p:cTn>
                              </p:par>
                              <p:par>
                                <p:cTn id="297" presetID="5" presetClass="exit" presetSubtype="10" fill="hold" grpId="6" nodeType="withEffect">
                                  <p:stCondLst>
                                    <p:cond delay="0"/>
                                  </p:stCondLst>
                                  <p:childTnLst>
                                    <p:animEffect transition="out" filter="checkerboard(across)">
                                      <p:cBhvr>
                                        <p:cTn id="298" dur="3000"/>
                                        <p:tgtEl>
                                          <p:spTgt spid="11"/>
                                        </p:tgtEl>
                                      </p:cBhvr>
                                    </p:animEffect>
                                    <p:set>
                                      <p:cBhvr>
                                        <p:cTn id="299" dur="1" fill="hold">
                                          <p:stCondLst>
                                            <p:cond delay="2999"/>
                                          </p:stCondLst>
                                        </p:cTn>
                                        <p:tgtEl>
                                          <p:spTgt spid="11"/>
                                        </p:tgtEl>
                                        <p:attrNameLst>
                                          <p:attrName>style.visibility</p:attrName>
                                        </p:attrNameLst>
                                      </p:cBhvr>
                                      <p:to>
                                        <p:strVal val="hidden"/>
                                      </p:to>
                                    </p:set>
                                  </p:childTnLst>
                                </p:cTn>
                              </p:par>
                              <p:par>
                                <p:cTn id="300" presetID="5" presetClass="exit" presetSubtype="10" fill="hold" grpId="6" nodeType="withEffect">
                                  <p:stCondLst>
                                    <p:cond delay="0"/>
                                  </p:stCondLst>
                                  <p:childTnLst>
                                    <p:animEffect transition="out" filter="checkerboard(across)">
                                      <p:cBhvr>
                                        <p:cTn id="301" dur="3000"/>
                                        <p:tgtEl>
                                          <p:spTgt spid="12"/>
                                        </p:tgtEl>
                                      </p:cBhvr>
                                    </p:animEffect>
                                    <p:set>
                                      <p:cBhvr>
                                        <p:cTn id="302" dur="1" fill="hold">
                                          <p:stCondLst>
                                            <p:cond delay="2999"/>
                                          </p:stCondLst>
                                        </p:cTn>
                                        <p:tgtEl>
                                          <p:spTgt spid="12"/>
                                        </p:tgtEl>
                                        <p:attrNameLst>
                                          <p:attrName>style.visibility</p:attrName>
                                        </p:attrNameLst>
                                      </p:cBhvr>
                                      <p:to>
                                        <p:strVal val="hidden"/>
                                      </p:to>
                                    </p:set>
                                  </p:childTnLst>
                                </p:cTn>
                              </p:par>
                              <p:par>
                                <p:cTn id="303" presetID="5" presetClass="exit" presetSubtype="10" fill="hold" grpId="6" nodeType="withEffect">
                                  <p:stCondLst>
                                    <p:cond delay="0"/>
                                  </p:stCondLst>
                                  <p:childTnLst>
                                    <p:animEffect transition="out" filter="checkerboard(across)">
                                      <p:cBhvr>
                                        <p:cTn id="304" dur="3000"/>
                                        <p:tgtEl>
                                          <p:spTgt spid="13"/>
                                        </p:tgtEl>
                                      </p:cBhvr>
                                    </p:animEffect>
                                    <p:set>
                                      <p:cBhvr>
                                        <p:cTn id="305" dur="1" fill="hold">
                                          <p:stCondLst>
                                            <p:cond delay="2999"/>
                                          </p:stCondLst>
                                        </p:cTn>
                                        <p:tgtEl>
                                          <p:spTgt spid="13"/>
                                        </p:tgtEl>
                                        <p:attrNameLst>
                                          <p:attrName>style.visibility</p:attrName>
                                        </p:attrNameLst>
                                      </p:cBhvr>
                                      <p:to>
                                        <p:strVal val="hidden"/>
                                      </p:to>
                                    </p:set>
                                  </p:childTnLst>
                                </p:cTn>
                              </p:par>
                              <p:par>
                                <p:cTn id="306" presetID="5" presetClass="exit" presetSubtype="10" fill="hold" grpId="6" nodeType="withEffect">
                                  <p:stCondLst>
                                    <p:cond delay="0"/>
                                  </p:stCondLst>
                                  <p:childTnLst>
                                    <p:animEffect transition="out" filter="checkerboard(across)">
                                      <p:cBhvr>
                                        <p:cTn id="307" dur="3000"/>
                                        <p:tgtEl>
                                          <p:spTgt spid="14"/>
                                        </p:tgtEl>
                                      </p:cBhvr>
                                    </p:animEffect>
                                    <p:set>
                                      <p:cBhvr>
                                        <p:cTn id="308" dur="1" fill="hold">
                                          <p:stCondLst>
                                            <p:cond delay="2999"/>
                                          </p:stCondLst>
                                        </p:cTn>
                                        <p:tgtEl>
                                          <p:spTgt spid="14"/>
                                        </p:tgtEl>
                                        <p:attrNameLst>
                                          <p:attrName>style.visibility</p:attrName>
                                        </p:attrNameLst>
                                      </p:cBhvr>
                                      <p:to>
                                        <p:strVal val="hidden"/>
                                      </p:to>
                                    </p:set>
                                  </p:childTnLst>
                                </p:cTn>
                              </p:par>
                              <p:par>
                                <p:cTn id="309" presetID="5" presetClass="exit" presetSubtype="10" fill="hold" grpId="6" nodeType="withEffect">
                                  <p:stCondLst>
                                    <p:cond delay="0"/>
                                  </p:stCondLst>
                                  <p:childTnLst>
                                    <p:animEffect transition="out" filter="checkerboard(across)">
                                      <p:cBhvr>
                                        <p:cTn id="310" dur="3000"/>
                                        <p:tgtEl>
                                          <p:spTgt spid="17"/>
                                        </p:tgtEl>
                                      </p:cBhvr>
                                    </p:animEffect>
                                    <p:set>
                                      <p:cBhvr>
                                        <p:cTn id="311" dur="1" fill="hold">
                                          <p:stCondLst>
                                            <p:cond delay="2999"/>
                                          </p:stCondLst>
                                        </p:cTn>
                                        <p:tgtEl>
                                          <p:spTgt spid="17"/>
                                        </p:tgtEl>
                                        <p:attrNameLst>
                                          <p:attrName>style.visibility</p:attrName>
                                        </p:attrNameLst>
                                      </p:cBhvr>
                                      <p:to>
                                        <p:strVal val="hidden"/>
                                      </p:to>
                                    </p:set>
                                  </p:childTnLst>
                                </p:cTn>
                              </p:par>
                              <p:par>
                                <p:cTn id="312" presetID="5" presetClass="exit" presetSubtype="10" fill="hold" grpId="6" nodeType="withEffect">
                                  <p:stCondLst>
                                    <p:cond delay="0"/>
                                  </p:stCondLst>
                                  <p:childTnLst>
                                    <p:animEffect transition="out" filter="checkerboard(across)">
                                      <p:cBhvr>
                                        <p:cTn id="313" dur="3000"/>
                                        <p:tgtEl>
                                          <p:spTgt spid="18"/>
                                        </p:tgtEl>
                                      </p:cBhvr>
                                    </p:animEffect>
                                    <p:set>
                                      <p:cBhvr>
                                        <p:cTn id="314" dur="1" fill="hold">
                                          <p:stCondLst>
                                            <p:cond delay="2999"/>
                                          </p:stCondLst>
                                        </p:cTn>
                                        <p:tgtEl>
                                          <p:spTgt spid="18"/>
                                        </p:tgtEl>
                                        <p:attrNameLst>
                                          <p:attrName>style.visibility</p:attrName>
                                        </p:attrNameLst>
                                      </p:cBhvr>
                                      <p:to>
                                        <p:strVal val="hidden"/>
                                      </p:to>
                                    </p:set>
                                  </p:childTnLst>
                                </p:cTn>
                              </p:par>
                              <p:par>
                                <p:cTn id="315" presetID="5" presetClass="exit" presetSubtype="10" fill="hold" grpId="6" nodeType="withEffect">
                                  <p:stCondLst>
                                    <p:cond delay="0"/>
                                  </p:stCondLst>
                                  <p:childTnLst>
                                    <p:animEffect transition="out" filter="checkerboard(across)">
                                      <p:cBhvr>
                                        <p:cTn id="316" dur="3000"/>
                                        <p:tgtEl>
                                          <p:spTgt spid="19"/>
                                        </p:tgtEl>
                                      </p:cBhvr>
                                    </p:animEffect>
                                    <p:set>
                                      <p:cBhvr>
                                        <p:cTn id="317" dur="1" fill="hold">
                                          <p:stCondLst>
                                            <p:cond delay="2999"/>
                                          </p:stCondLst>
                                        </p:cTn>
                                        <p:tgtEl>
                                          <p:spTgt spid="19"/>
                                        </p:tgtEl>
                                        <p:attrNameLst>
                                          <p:attrName>style.visibility</p:attrName>
                                        </p:attrNameLst>
                                      </p:cBhvr>
                                      <p:to>
                                        <p:strVal val="hidden"/>
                                      </p:to>
                                    </p:set>
                                  </p:childTnLst>
                                </p:cTn>
                              </p:par>
                              <p:par>
                                <p:cTn id="318" presetID="5" presetClass="exit" presetSubtype="10" fill="hold" grpId="6" nodeType="withEffect">
                                  <p:stCondLst>
                                    <p:cond delay="0"/>
                                  </p:stCondLst>
                                  <p:childTnLst>
                                    <p:animEffect transition="out" filter="checkerboard(across)">
                                      <p:cBhvr>
                                        <p:cTn id="319" dur="3000"/>
                                        <p:tgtEl>
                                          <p:spTgt spid="20"/>
                                        </p:tgtEl>
                                      </p:cBhvr>
                                    </p:animEffect>
                                    <p:set>
                                      <p:cBhvr>
                                        <p:cTn id="320" dur="1" fill="hold">
                                          <p:stCondLst>
                                            <p:cond delay="2999"/>
                                          </p:stCondLst>
                                        </p:cTn>
                                        <p:tgtEl>
                                          <p:spTgt spid="20"/>
                                        </p:tgtEl>
                                        <p:attrNameLst>
                                          <p:attrName>style.visibility</p:attrName>
                                        </p:attrNameLst>
                                      </p:cBhvr>
                                      <p:to>
                                        <p:strVal val="hidden"/>
                                      </p:to>
                                    </p:set>
                                  </p:childTnLst>
                                </p:cTn>
                              </p:par>
                              <p:par>
                                <p:cTn id="321" presetID="5" presetClass="exit" presetSubtype="10" fill="hold" grpId="6" nodeType="withEffect">
                                  <p:stCondLst>
                                    <p:cond delay="0"/>
                                  </p:stCondLst>
                                  <p:childTnLst>
                                    <p:animEffect transition="out" filter="checkerboard(across)">
                                      <p:cBhvr>
                                        <p:cTn id="322" dur="3000"/>
                                        <p:tgtEl>
                                          <p:spTgt spid="22"/>
                                        </p:tgtEl>
                                      </p:cBhvr>
                                    </p:animEffect>
                                    <p:set>
                                      <p:cBhvr>
                                        <p:cTn id="323" dur="1" fill="hold">
                                          <p:stCondLst>
                                            <p:cond delay="2999"/>
                                          </p:stCondLst>
                                        </p:cTn>
                                        <p:tgtEl>
                                          <p:spTgt spid="22"/>
                                        </p:tgtEl>
                                        <p:attrNameLst>
                                          <p:attrName>style.visibility</p:attrName>
                                        </p:attrNameLst>
                                      </p:cBhvr>
                                      <p:to>
                                        <p:strVal val="hidden"/>
                                      </p:to>
                                    </p:set>
                                  </p:childTnLst>
                                </p:cTn>
                              </p:par>
                              <p:par>
                                <p:cTn id="324" presetID="5" presetClass="exit" presetSubtype="10" fill="hold" grpId="6" nodeType="withEffect">
                                  <p:stCondLst>
                                    <p:cond delay="0"/>
                                  </p:stCondLst>
                                  <p:childTnLst>
                                    <p:animEffect transition="out" filter="checkerboard(across)">
                                      <p:cBhvr>
                                        <p:cTn id="325" dur="3000"/>
                                        <p:tgtEl>
                                          <p:spTgt spid="23"/>
                                        </p:tgtEl>
                                      </p:cBhvr>
                                    </p:animEffect>
                                    <p:set>
                                      <p:cBhvr>
                                        <p:cTn id="326" dur="1" fill="hold">
                                          <p:stCondLst>
                                            <p:cond delay="2999"/>
                                          </p:stCondLst>
                                        </p:cTn>
                                        <p:tgtEl>
                                          <p:spTgt spid="23"/>
                                        </p:tgtEl>
                                        <p:attrNameLst>
                                          <p:attrName>style.visibility</p:attrName>
                                        </p:attrNameLst>
                                      </p:cBhvr>
                                      <p:to>
                                        <p:strVal val="hidden"/>
                                      </p:to>
                                    </p:set>
                                  </p:childTnLst>
                                </p:cTn>
                              </p:par>
                              <p:par>
                                <p:cTn id="327" presetID="5" presetClass="exit" presetSubtype="10" fill="hold" grpId="6" nodeType="withEffect">
                                  <p:stCondLst>
                                    <p:cond delay="0"/>
                                  </p:stCondLst>
                                  <p:childTnLst>
                                    <p:animEffect transition="out" filter="checkerboard(across)">
                                      <p:cBhvr>
                                        <p:cTn id="328" dur="3000"/>
                                        <p:tgtEl>
                                          <p:spTgt spid="24"/>
                                        </p:tgtEl>
                                      </p:cBhvr>
                                    </p:animEffect>
                                    <p:set>
                                      <p:cBhvr>
                                        <p:cTn id="329" dur="1" fill="hold">
                                          <p:stCondLst>
                                            <p:cond delay="2999"/>
                                          </p:stCondLst>
                                        </p:cTn>
                                        <p:tgtEl>
                                          <p:spTgt spid="24"/>
                                        </p:tgtEl>
                                        <p:attrNameLst>
                                          <p:attrName>style.visibility</p:attrName>
                                        </p:attrNameLst>
                                      </p:cBhvr>
                                      <p:to>
                                        <p:strVal val="hidden"/>
                                      </p:to>
                                    </p:set>
                                  </p:childTnLst>
                                </p:cTn>
                              </p:par>
                              <p:par>
                                <p:cTn id="330" presetID="5" presetClass="exit" presetSubtype="10" fill="hold" grpId="6" nodeType="withEffect">
                                  <p:stCondLst>
                                    <p:cond delay="0"/>
                                  </p:stCondLst>
                                  <p:childTnLst>
                                    <p:animEffect transition="out" filter="checkerboard(across)">
                                      <p:cBhvr>
                                        <p:cTn id="331" dur="3000"/>
                                        <p:tgtEl>
                                          <p:spTgt spid="25"/>
                                        </p:tgtEl>
                                      </p:cBhvr>
                                    </p:animEffect>
                                    <p:set>
                                      <p:cBhvr>
                                        <p:cTn id="332" dur="1" fill="hold">
                                          <p:stCondLst>
                                            <p:cond delay="2999"/>
                                          </p:stCondLst>
                                        </p:cTn>
                                        <p:tgtEl>
                                          <p:spTgt spid="25"/>
                                        </p:tgtEl>
                                        <p:attrNameLst>
                                          <p:attrName>style.visibility</p:attrName>
                                        </p:attrNameLst>
                                      </p:cBhvr>
                                      <p:to>
                                        <p:strVal val="hidden"/>
                                      </p:to>
                                    </p:set>
                                  </p:childTnLst>
                                </p:cTn>
                              </p:par>
                              <p:par>
                                <p:cTn id="333" presetID="23" presetClass="entr" presetSubtype="288"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 calcmode="lin" valueType="num">
                                      <p:cBhvr>
                                        <p:cTn id="335" dur="3000" fill="hold"/>
                                        <p:tgtEl>
                                          <p:spTgt spid="4"/>
                                        </p:tgtEl>
                                        <p:attrNameLst>
                                          <p:attrName>ppt_w</p:attrName>
                                        </p:attrNameLst>
                                      </p:cBhvr>
                                      <p:tavLst>
                                        <p:tav tm="0">
                                          <p:val>
                                            <p:strVal val="4/3*#ppt_w"/>
                                          </p:val>
                                        </p:tav>
                                        <p:tav tm="100000">
                                          <p:val>
                                            <p:strVal val="#ppt_w"/>
                                          </p:val>
                                        </p:tav>
                                      </p:tavLst>
                                    </p:anim>
                                    <p:anim calcmode="lin" valueType="num">
                                      <p:cBhvr>
                                        <p:cTn id="336" dur="3000" fill="hold"/>
                                        <p:tgtEl>
                                          <p:spTgt spid="4"/>
                                        </p:tgtEl>
                                        <p:attrNameLst>
                                          <p:attrName>ppt_h</p:attrName>
                                        </p:attrNameLst>
                                      </p:cBhvr>
                                      <p:tavLst>
                                        <p:tav tm="0">
                                          <p:val>
                                            <p:strVal val="4/3*#ppt_h"/>
                                          </p:val>
                                        </p:tav>
                                        <p:tav tm="100000">
                                          <p:val>
                                            <p:strVal val="#ppt_h"/>
                                          </p:val>
                                        </p:tav>
                                      </p:tavLst>
                                    </p:anim>
                                  </p:childTnLst>
                                </p:cTn>
                              </p:par>
                              <p:par>
                                <p:cTn id="337" presetID="16" presetClass="entr" presetSubtype="42" fill="hold" nodeType="withEffect">
                                  <p:stCondLst>
                                    <p:cond delay="0"/>
                                  </p:stCondLst>
                                  <p:childTnLst>
                                    <p:set>
                                      <p:cBhvr>
                                        <p:cTn id="338" dur="1" fill="hold">
                                          <p:stCondLst>
                                            <p:cond delay="0"/>
                                          </p:stCondLst>
                                        </p:cTn>
                                        <p:tgtEl>
                                          <p:spTgt spid="4"/>
                                        </p:tgtEl>
                                        <p:attrNameLst>
                                          <p:attrName>style.visibility</p:attrName>
                                        </p:attrNameLst>
                                      </p:cBhvr>
                                      <p:to>
                                        <p:strVal val="visible"/>
                                      </p:to>
                                    </p:set>
                                    <p:animEffect transition="in" filter="barn(outHorizontal)">
                                      <p:cBhvr>
                                        <p:cTn id="3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2" animBg="1"/>
      <p:bldP spid="5" grpId="3" animBg="1"/>
      <p:bldP spid="5" grpId="4" animBg="1"/>
      <p:bldP spid="5" grpId="5" animBg="1"/>
      <p:bldP spid="5" grpId="6" animBg="1"/>
      <p:bldP spid="6" grpId="0" animBg="1"/>
      <p:bldP spid="6" grpId="2" animBg="1"/>
      <p:bldP spid="6" grpId="3" animBg="1"/>
      <p:bldP spid="6" grpId="4" animBg="1"/>
      <p:bldP spid="6" grpId="5" animBg="1"/>
      <p:bldP spid="6" grpId="6" animBg="1"/>
      <p:bldP spid="7" grpId="0" animBg="1"/>
      <p:bldP spid="7" grpId="2" animBg="1"/>
      <p:bldP spid="7" grpId="3" animBg="1"/>
      <p:bldP spid="7" grpId="4" animBg="1"/>
      <p:bldP spid="7" grpId="5" animBg="1"/>
      <p:bldP spid="7" grpId="6" animBg="1"/>
      <p:bldP spid="8" grpId="0" animBg="1"/>
      <p:bldP spid="8" grpId="2" animBg="1"/>
      <p:bldP spid="8" grpId="3" animBg="1"/>
      <p:bldP spid="8" grpId="4" animBg="1"/>
      <p:bldP spid="8" grpId="5" animBg="1"/>
      <p:bldP spid="8" grpId="6" animBg="1"/>
      <p:bldP spid="9" grpId="0" animBg="1"/>
      <p:bldP spid="9" grpId="2" animBg="1"/>
      <p:bldP spid="9" grpId="3" animBg="1"/>
      <p:bldP spid="9" grpId="4" animBg="1"/>
      <p:bldP spid="9" grpId="5" animBg="1"/>
      <p:bldP spid="9" grpId="6" animBg="1"/>
      <p:bldP spid="10" grpId="0" animBg="1"/>
      <p:bldP spid="10" grpId="2" animBg="1"/>
      <p:bldP spid="10" grpId="3" animBg="1"/>
      <p:bldP spid="10" grpId="4" animBg="1"/>
      <p:bldP spid="10" grpId="5" animBg="1"/>
      <p:bldP spid="10" grpId="6" animBg="1"/>
      <p:bldP spid="11" grpId="0" animBg="1"/>
      <p:bldP spid="11" grpId="2" animBg="1"/>
      <p:bldP spid="11" grpId="3" animBg="1"/>
      <p:bldP spid="11" grpId="4" animBg="1"/>
      <p:bldP spid="11" grpId="5" animBg="1"/>
      <p:bldP spid="11" grpId="6" animBg="1"/>
      <p:bldP spid="12" grpId="0" animBg="1"/>
      <p:bldP spid="12" grpId="2" animBg="1"/>
      <p:bldP spid="12" grpId="3" animBg="1"/>
      <p:bldP spid="12" grpId="4" animBg="1"/>
      <p:bldP spid="12" grpId="5" animBg="1"/>
      <p:bldP spid="12" grpId="6" animBg="1"/>
      <p:bldP spid="13" grpId="0" animBg="1"/>
      <p:bldP spid="13" grpId="2" animBg="1"/>
      <p:bldP spid="13" grpId="3" animBg="1"/>
      <p:bldP spid="13" grpId="4" animBg="1"/>
      <p:bldP spid="13" grpId="5" animBg="1"/>
      <p:bldP spid="13" grpId="6" animBg="1"/>
      <p:bldP spid="14" grpId="0" animBg="1"/>
      <p:bldP spid="14" grpId="2" animBg="1"/>
      <p:bldP spid="14" grpId="3" animBg="1"/>
      <p:bldP spid="14" grpId="4" animBg="1"/>
      <p:bldP spid="14" grpId="5" animBg="1"/>
      <p:bldP spid="14" grpId="6" animBg="1"/>
      <p:bldP spid="17" grpId="0" animBg="1"/>
      <p:bldP spid="17" grpId="2" animBg="1"/>
      <p:bldP spid="17" grpId="3" animBg="1"/>
      <p:bldP spid="17" grpId="4" animBg="1"/>
      <p:bldP spid="17" grpId="5" animBg="1"/>
      <p:bldP spid="17" grpId="6" animBg="1"/>
      <p:bldP spid="18" grpId="0" animBg="1"/>
      <p:bldP spid="18" grpId="2" animBg="1"/>
      <p:bldP spid="18" grpId="3" animBg="1"/>
      <p:bldP spid="18" grpId="4" animBg="1"/>
      <p:bldP spid="18" grpId="5" animBg="1"/>
      <p:bldP spid="18" grpId="6" animBg="1"/>
      <p:bldP spid="19" grpId="0" animBg="1"/>
      <p:bldP spid="19" grpId="2" animBg="1"/>
      <p:bldP spid="19" grpId="3" animBg="1"/>
      <p:bldP spid="19" grpId="4" animBg="1"/>
      <p:bldP spid="19" grpId="5" animBg="1"/>
      <p:bldP spid="19" grpId="6" animBg="1"/>
      <p:bldP spid="20" grpId="0" animBg="1"/>
      <p:bldP spid="20" grpId="2" animBg="1"/>
      <p:bldP spid="20" grpId="3" animBg="1"/>
      <p:bldP spid="20" grpId="4" animBg="1"/>
      <p:bldP spid="20" grpId="5" animBg="1"/>
      <p:bldP spid="20" grpId="6" animBg="1"/>
      <p:bldP spid="22" grpId="0" animBg="1"/>
      <p:bldP spid="22" grpId="2" animBg="1"/>
      <p:bldP spid="22" grpId="3" animBg="1"/>
      <p:bldP spid="22" grpId="4" animBg="1"/>
      <p:bldP spid="22" grpId="5" animBg="1"/>
      <p:bldP spid="22" grpId="6" animBg="1"/>
      <p:bldP spid="23" grpId="0" animBg="1"/>
      <p:bldP spid="23" grpId="2" animBg="1"/>
      <p:bldP spid="23" grpId="3" animBg="1"/>
      <p:bldP spid="23" grpId="4" animBg="1"/>
      <p:bldP spid="23" grpId="5" animBg="1"/>
      <p:bldP spid="23" grpId="6" animBg="1"/>
      <p:bldP spid="24" grpId="0" animBg="1"/>
      <p:bldP spid="24" grpId="2" animBg="1"/>
      <p:bldP spid="24" grpId="3" animBg="1"/>
      <p:bldP spid="24" grpId="4" animBg="1"/>
      <p:bldP spid="24" grpId="5" animBg="1"/>
      <p:bldP spid="24" grpId="6" animBg="1"/>
      <p:bldP spid="25" grpId="0" animBg="1"/>
      <p:bldP spid="25" grpId="2" animBg="1"/>
      <p:bldP spid="25" grpId="3" animBg="1"/>
      <p:bldP spid="25" grpId="4" animBg="1"/>
      <p:bldP spid="25" grpId="5" animBg="1"/>
      <p:bldP spid="25" grpId="6"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6 Marcador de contenido" descr="si_halo_by_luisbc-d5zp3o6.gif"/>
          <p:cNvPicPr>
            <a:picLocks noChangeAspect="1"/>
          </p:cNvPicPr>
          <p:nvPr/>
        </p:nvPicPr>
        <p:blipFill>
          <a:blip r:embed="rId2">
            <a:lum contrast="10000"/>
          </a:blip>
          <a:stretch>
            <a:fillRect/>
          </a:stretch>
        </p:blipFill>
        <p:spPr>
          <a:xfrm>
            <a:off x="6072198" y="2857497"/>
            <a:ext cx="3286116" cy="4000504"/>
          </a:xfrm>
          <a:prstGeom prst="rect">
            <a:avLst/>
          </a:prstGeom>
        </p:spPr>
      </p:pic>
      <p:sp>
        <p:nvSpPr>
          <p:cNvPr id="5" name="4 CuadroTexto"/>
          <p:cNvSpPr txBox="1"/>
          <p:nvPr/>
        </p:nvSpPr>
        <p:spPr>
          <a:xfrm>
            <a:off x="285720" y="302359"/>
            <a:ext cx="6072230" cy="5940088"/>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Script MT Bold" pitchFamily="66" charset="0"/>
              </a:rPr>
              <a:t>Sobreviven principalmente del néctar que se encuentran en las flores y las plantas. No lo absorben, como mucha gente piensa, en cambio, la lengua de las especies de colibrí se parece a la letra W, y la usan para lamer el néctar a un ritmo muy rápido. Se alimentan varias veces al día, pero sólo durante un minuto o menos por vez.</a:t>
            </a:r>
          </a:p>
          <a:p>
            <a:r>
              <a:rPr lang="es-ES" sz="2000" b="1" dirty="0" smtClean="0">
                <a:effectLst>
                  <a:outerShdw blurRad="38100" dist="38100" dir="2700000" algn="tl">
                    <a:srgbClr val="000000">
                      <a:alpha val="43137"/>
                    </a:srgbClr>
                  </a:outerShdw>
                </a:effectLst>
                <a:latin typeface="Script MT Bold" pitchFamily="66" charset="0"/>
              </a:rPr>
              <a:t>El colibrí debe comer aproximadamente 3 veces su peso corporal por día, principalmente consumen azúcar, pero también obtienen proteínas de pequeños insectos. El lapso de tiempo de vida real para la mayoría de estas especies es muy corto, no tienen mucha protección de los depredadores, por lo que más de la mitad no va a durar un año. La vida de un colibrí en consustancias optimas es de una media de 8 años, aunque varían en función de las especies específicas. Son muy adaptables, pero cuando existe falta de alimento o cambios de temperatura demasiado bruscos les puede traer altos niveles de estrés. Entonces no se alimentarán, y esto puede ser un problema incluso cuando la comida es abundante alrededor .</a:t>
            </a:r>
            <a:endParaRPr lang="es-ES" sz="2000" b="1" dirty="0">
              <a:effectLst>
                <a:outerShdw blurRad="38100" dist="38100" dir="2700000" algn="tl">
                  <a:srgbClr val="000000">
                    <a:alpha val="43137"/>
                  </a:srgbClr>
                </a:outerShdw>
              </a:effectLst>
              <a:latin typeface="Script MT Bold" pitchFamily="66" charset="0"/>
            </a:endParaRPr>
          </a:p>
        </p:txBody>
      </p:sp>
      <p:sp>
        <p:nvSpPr>
          <p:cNvPr id="6" name="5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543E00"/>
              </a:gs>
              <a:gs pos="50000">
                <a:srgbClr val="E6CC82">
                  <a:shade val="67500"/>
                  <a:satMod val="115000"/>
                </a:srgbClr>
              </a:gs>
              <a:gs pos="100000">
                <a:srgbClr val="E6CC82">
                  <a:shade val="100000"/>
                  <a:satMod val="115000"/>
                </a:srgbClr>
              </a:gs>
            </a:gsLst>
            <a:lin ang="16200000" scaled="1"/>
            <a:tileRect/>
          </a:gradFill>
        </p:spPr>
        <p:txBody>
          <a:bodyPr/>
          <a:lstStyle/>
          <a:p>
            <a:endParaRPr lang="es-ES" dirty="0"/>
          </a:p>
        </p:txBody>
      </p:sp>
      <p:pic>
        <p:nvPicPr>
          <p:cNvPr id="4" name="3 Imagen" descr="0(14).jpg"/>
          <p:cNvPicPr>
            <a:picLocks noChangeAspect="1"/>
          </p:cNvPicPr>
          <p:nvPr/>
        </p:nvPicPr>
        <p:blipFill>
          <a:blip r:embed="rId2"/>
          <a:stretch>
            <a:fillRect/>
          </a:stretch>
        </p:blipFill>
        <p:spPr>
          <a:xfrm>
            <a:off x="-8930" y="0"/>
            <a:ext cx="9152930" cy="6858000"/>
          </a:xfrm>
          <a:prstGeom prst="rect">
            <a:avLst/>
          </a:prstGeom>
        </p:spPr>
      </p:pic>
      <p:sp>
        <p:nvSpPr>
          <p:cNvPr id="6" name="5 Anillo"/>
          <p:cNvSpPr/>
          <p:nvPr/>
        </p:nvSpPr>
        <p:spPr>
          <a:xfrm>
            <a:off x="500034" y="2357430"/>
            <a:ext cx="8643966" cy="1214422"/>
          </a:xfrm>
          <a:prstGeom prst="donut">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00034" y="2928934"/>
            <a:ext cx="8643966" cy="1214422"/>
          </a:xfrm>
          <a:prstGeom prst="donut">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285852" y="1857364"/>
            <a:ext cx="7134276" cy="1214422"/>
          </a:xfrm>
          <a:prstGeom prst="donut">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857224" y="3357562"/>
            <a:ext cx="7653358" cy="1214422"/>
          </a:xfrm>
          <a:prstGeom prst="donut">
            <a:avLst/>
          </a:prstGeom>
          <a:gradFill>
            <a:gsLst>
              <a:gs pos="0">
                <a:srgbClr val="D6B19C"/>
              </a:gs>
              <a:gs pos="30000">
                <a:srgbClr val="D49E6C"/>
              </a:gs>
              <a:gs pos="70000">
                <a:srgbClr val="A65528"/>
              </a:gs>
              <a:gs pos="100000">
                <a:srgbClr val="663012"/>
              </a:gs>
            </a:gsLst>
            <a:lin ang="162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857356" y="1428736"/>
            <a:ext cx="6000792" cy="1214422"/>
          </a:xfrm>
          <a:prstGeom prst="donut">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571604" y="3857628"/>
            <a:ext cx="6305560" cy="1214422"/>
          </a:xfrm>
          <a:prstGeom prst="donut">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214546" y="1000108"/>
            <a:ext cx="5143536" cy="1214422"/>
          </a:xfrm>
          <a:prstGeom prst="donut">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285984" y="4357694"/>
            <a:ext cx="5091114" cy="1214422"/>
          </a:xfrm>
          <a:prstGeom prst="donut">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714612" y="500042"/>
            <a:ext cx="4286280" cy="1214422"/>
          </a:xfrm>
          <a:prstGeom prst="donut">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357422" y="4857760"/>
            <a:ext cx="4643470" cy="1214422"/>
          </a:xfrm>
          <a:prstGeom prst="donut">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428992" y="0"/>
            <a:ext cx="3214710" cy="1142984"/>
          </a:xfrm>
          <a:prstGeom prst="donut">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286116" y="5572140"/>
            <a:ext cx="3286148" cy="1285860"/>
          </a:xfrm>
          <a:prstGeom prst="donut">
            <a:avLst>
              <a:gd name="adj" fmla="val 24976"/>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7429528"/>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4" fill="hold" grpId="1"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ppt_x"/>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4" fill="hold" grpId="1"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ppt_x"/>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4" fill="hold" grpId="1"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ppt_x"/>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ppt_x"/>
                                          </p:val>
                                        </p:tav>
                                      </p:tavLst>
                                    </p:anim>
                                    <p:anim calcmode="lin" valueType="num">
                                      <p:cBhvr additive="base">
                                        <p:cTn id="71" dur="3000"/>
                                        <p:tgtEl>
                                          <p:spTgt spid="12"/>
                                        </p:tgtEl>
                                        <p:attrNameLst>
                                          <p:attrName>ppt_y</p:attrName>
                                        </p:attrNameLst>
                                      </p:cBhvr>
                                      <p:tavLst>
                                        <p:tav tm="0">
                                          <p:val>
                                            <p:strVal val="ppt_y"/>
                                          </p:val>
                                        </p:tav>
                                        <p:tav tm="100000">
                                          <p:val>
                                            <p:strVal val="1+ppt_h/2"/>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4" fill="hold" grpId="1" nodeType="withEffect">
                                  <p:stCondLst>
                                    <p:cond delay="0"/>
                                  </p:stCondLst>
                                  <p:childTnLst>
                                    <p:anim calcmode="lin" valueType="num">
                                      <p:cBhvr additive="base">
                                        <p:cTn id="74" dur="3000"/>
                                        <p:tgtEl>
                                          <p:spTgt spid="14"/>
                                        </p:tgtEl>
                                        <p:attrNameLst>
                                          <p:attrName>ppt_x</p:attrName>
                                        </p:attrNameLst>
                                      </p:cBhvr>
                                      <p:tavLst>
                                        <p:tav tm="0">
                                          <p:val>
                                            <p:strVal val="ppt_x"/>
                                          </p:val>
                                        </p:tav>
                                        <p:tav tm="100000">
                                          <p:val>
                                            <p:strVal val="ppt_x"/>
                                          </p:val>
                                        </p:tav>
                                      </p:tavLst>
                                    </p:anim>
                                    <p:anim calcmode="lin" valueType="num">
                                      <p:cBhvr additive="base">
                                        <p:cTn id="75" dur="3000"/>
                                        <p:tgtEl>
                                          <p:spTgt spid="14"/>
                                        </p:tgtEl>
                                        <p:attrNameLst>
                                          <p:attrName>ppt_y</p:attrName>
                                        </p:attrNameLst>
                                      </p:cBhvr>
                                      <p:tavLst>
                                        <p:tav tm="0">
                                          <p:val>
                                            <p:strVal val="ppt_y"/>
                                          </p:val>
                                        </p:tav>
                                        <p:tav tm="100000">
                                          <p:val>
                                            <p:strVal val="1+ppt_h/2"/>
                                          </p:val>
                                        </p:tav>
                                      </p:tavLst>
                                    </p:anim>
                                    <p:set>
                                      <p:cBhvr>
                                        <p:cTn id="76" dur="1" fill="hold">
                                          <p:stCondLst>
                                            <p:cond delay="2999"/>
                                          </p:stCondLst>
                                        </p:cTn>
                                        <p:tgtEl>
                                          <p:spTgt spid="14"/>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3000"/>
                                        <p:tgtEl>
                                          <p:spTgt spid="16"/>
                                        </p:tgtEl>
                                        <p:attrNameLst>
                                          <p:attrName>ppt_x</p:attrName>
                                        </p:attrNameLst>
                                      </p:cBhvr>
                                      <p:tavLst>
                                        <p:tav tm="0">
                                          <p:val>
                                            <p:strVal val="ppt_x"/>
                                          </p:val>
                                        </p:tav>
                                        <p:tav tm="100000">
                                          <p:val>
                                            <p:strVal val="ppt_x"/>
                                          </p:val>
                                        </p:tav>
                                      </p:tavLst>
                                    </p:anim>
                                    <p:anim calcmode="lin" valueType="num">
                                      <p:cBhvr additive="base">
                                        <p:cTn id="79" dur="3000"/>
                                        <p:tgtEl>
                                          <p:spTgt spid="16"/>
                                        </p:tgtEl>
                                        <p:attrNameLst>
                                          <p:attrName>ppt_y</p:attrName>
                                        </p:attrNameLst>
                                      </p:cBhvr>
                                      <p:tavLst>
                                        <p:tav tm="0">
                                          <p:val>
                                            <p:strVal val="ppt_y"/>
                                          </p:val>
                                        </p:tav>
                                        <p:tav tm="100000">
                                          <p:val>
                                            <p:strVal val="1+ppt_h/2"/>
                                          </p:val>
                                        </p:tav>
                                      </p:tavLst>
                                    </p:anim>
                                    <p:set>
                                      <p:cBhvr>
                                        <p:cTn id="80" dur="1" fill="hold">
                                          <p:stCondLst>
                                            <p:cond delay="2999"/>
                                          </p:stCondLst>
                                        </p:cTn>
                                        <p:tgtEl>
                                          <p:spTgt spid="16"/>
                                        </p:tgtEl>
                                        <p:attrNameLst>
                                          <p:attrName>style.visibility</p:attrName>
                                        </p:attrNameLst>
                                      </p:cBhvr>
                                      <p:to>
                                        <p:strVal val="hidden"/>
                                      </p:to>
                                    </p:set>
                                  </p:childTnLst>
                                </p:cTn>
                              </p:par>
                              <p:par>
                                <p:cTn id="81" presetID="2" presetClass="exit" presetSubtype="1" fill="hold" grpId="1"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ppt_x"/>
                                          </p:val>
                                        </p:tav>
                                      </p:tavLst>
                                    </p:anim>
                                    <p:anim calcmode="lin" valueType="num">
                                      <p:cBhvr additive="base">
                                        <p:cTn id="83" dur="3000"/>
                                        <p:tgtEl>
                                          <p:spTgt spid="7"/>
                                        </p:tgtEl>
                                        <p:attrNameLst>
                                          <p:attrName>ppt_y</p:attrName>
                                        </p:attrNameLst>
                                      </p:cBhvr>
                                      <p:tavLst>
                                        <p:tav tm="0">
                                          <p:val>
                                            <p:strVal val="ppt_y"/>
                                          </p:val>
                                        </p:tav>
                                        <p:tav tm="100000">
                                          <p:val>
                                            <p:strVal val="0-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1" fill="hold" grpId="1"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ppt_x"/>
                                          </p:val>
                                        </p:tav>
                                      </p:tavLst>
                                    </p:anim>
                                    <p:anim calcmode="lin" valueType="num">
                                      <p:cBhvr additive="base">
                                        <p:cTn id="87" dur="3000"/>
                                        <p:tgtEl>
                                          <p:spTgt spid="9"/>
                                        </p:tgtEl>
                                        <p:attrNameLst>
                                          <p:attrName>ppt_y</p:attrName>
                                        </p:attrNameLst>
                                      </p:cBhvr>
                                      <p:tavLst>
                                        <p:tav tm="0">
                                          <p:val>
                                            <p:strVal val="ppt_y"/>
                                          </p:val>
                                        </p:tav>
                                        <p:tav tm="100000">
                                          <p:val>
                                            <p:strVal val="0-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1" fill="hold" grpId="1"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ppt_x"/>
                                          </p:val>
                                        </p:tav>
                                      </p:tavLst>
                                    </p:anim>
                                    <p:anim calcmode="lin" valueType="num">
                                      <p:cBhvr additive="base">
                                        <p:cTn id="91" dur="3000"/>
                                        <p:tgtEl>
                                          <p:spTgt spid="11"/>
                                        </p:tgtEl>
                                        <p:attrNameLst>
                                          <p:attrName>ppt_y</p:attrName>
                                        </p:attrNameLst>
                                      </p:cBhvr>
                                      <p:tavLst>
                                        <p:tav tm="0">
                                          <p:val>
                                            <p:strVal val="ppt_y"/>
                                          </p:val>
                                        </p:tav>
                                        <p:tav tm="100000">
                                          <p:val>
                                            <p:strVal val="0-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ppt_x"/>
                                          </p:val>
                                        </p:tav>
                                      </p:tavLst>
                                    </p:anim>
                                    <p:anim calcmode="lin" valueType="num">
                                      <p:cBhvr additive="base">
                                        <p:cTn id="95" dur="3000"/>
                                        <p:tgtEl>
                                          <p:spTgt spid="13"/>
                                        </p:tgtEl>
                                        <p:attrNameLst>
                                          <p:attrName>ppt_y</p:attrName>
                                        </p:attrNameLst>
                                      </p:cBhvr>
                                      <p:tavLst>
                                        <p:tav tm="0">
                                          <p:val>
                                            <p:strVal val="ppt_y"/>
                                          </p:val>
                                        </p:tav>
                                        <p:tav tm="100000">
                                          <p:val>
                                            <p:strVal val="0-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ppt_x"/>
                                          </p:val>
                                        </p:tav>
                                      </p:tavLst>
                                    </p:anim>
                                    <p:anim calcmode="lin" valueType="num">
                                      <p:cBhvr additive="base">
                                        <p:cTn id="99" dur="3000"/>
                                        <p:tgtEl>
                                          <p:spTgt spid="15"/>
                                        </p:tgtEl>
                                        <p:attrNameLst>
                                          <p:attrName>ppt_y</p:attrName>
                                        </p:attrNameLst>
                                      </p:cBhvr>
                                      <p:tavLst>
                                        <p:tav tm="0">
                                          <p:val>
                                            <p:strVal val="ppt_y"/>
                                          </p:val>
                                        </p:tav>
                                        <p:tav tm="100000">
                                          <p:val>
                                            <p:strVal val="0-ppt_h/2"/>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3000"/>
                                        <p:tgtEl>
                                          <p:spTgt spid="17"/>
                                        </p:tgtEl>
                                        <p:attrNameLst>
                                          <p:attrName>ppt_x</p:attrName>
                                        </p:attrNameLst>
                                      </p:cBhvr>
                                      <p:tavLst>
                                        <p:tav tm="0">
                                          <p:val>
                                            <p:strVal val="ppt_x"/>
                                          </p:val>
                                        </p:tav>
                                        <p:tav tm="100000">
                                          <p:val>
                                            <p:strVal val="ppt_x"/>
                                          </p:val>
                                        </p:tav>
                                      </p:tavLst>
                                    </p:anim>
                                    <p:anim calcmode="lin" valueType="num">
                                      <p:cBhvr additive="base">
                                        <p:cTn id="103" dur="3000"/>
                                        <p:tgtEl>
                                          <p:spTgt spid="17"/>
                                        </p:tgtEl>
                                        <p:attrNameLst>
                                          <p:attrName>ppt_y</p:attrName>
                                        </p:attrNameLst>
                                      </p:cBhvr>
                                      <p:tavLst>
                                        <p:tav tm="0">
                                          <p:val>
                                            <p:strVal val="ppt_y"/>
                                          </p:val>
                                        </p:tav>
                                        <p:tav tm="100000">
                                          <p:val>
                                            <p:strVal val="0-ppt_h/2"/>
                                          </p:val>
                                        </p:tav>
                                      </p:tavLst>
                                    </p:anim>
                                    <p:set>
                                      <p:cBhvr>
                                        <p:cTn id="104" dur="1" fill="hold">
                                          <p:stCondLst>
                                            <p:cond delay="2999"/>
                                          </p:stCondLst>
                                        </p:cTn>
                                        <p:tgtEl>
                                          <p:spTgt spid="17"/>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Horizont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4ADE"/>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p:spPr>
        <p:txBody>
          <a:bodyPr/>
          <a:lstStyle/>
          <a:p>
            <a:endParaRPr lang="es-ES" dirty="0"/>
          </a:p>
        </p:txBody>
      </p:sp>
      <p:pic>
        <p:nvPicPr>
          <p:cNvPr id="4" name="3 Imagen" descr="0(17).jpg"/>
          <p:cNvPicPr>
            <a:picLocks noChangeAspect="1"/>
          </p:cNvPicPr>
          <p:nvPr/>
        </p:nvPicPr>
        <p:blipFill>
          <a:blip r:embed="rId2"/>
          <a:stretch>
            <a:fillRect/>
          </a:stretch>
        </p:blipFill>
        <p:spPr>
          <a:xfrm>
            <a:off x="-8930" y="0"/>
            <a:ext cx="9152930" cy="6858000"/>
          </a:xfrm>
          <a:prstGeom prst="rect">
            <a:avLst/>
          </a:prstGeom>
        </p:spPr>
      </p:pic>
      <p:sp>
        <p:nvSpPr>
          <p:cNvPr id="5" name="4 Redondear rectángulo de esquina diagonal"/>
          <p:cNvSpPr/>
          <p:nvPr/>
        </p:nvSpPr>
        <p:spPr>
          <a:xfrm>
            <a:off x="0" y="71438"/>
            <a:ext cx="409125"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dondear rectángulo de esquina diagonal"/>
          <p:cNvSpPr/>
          <p:nvPr/>
        </p:nvSpPr>
        <p:spPr>
          <a:xfrm>
            <a:off x="642910" y="71438"/>
            <a:ext cx="363684"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dondear rectángulo de esquina diagonal"/>
          <p:cNvSpPr/>
          <p:nvPr/>
        </p:nvSpPr>
        <p:spPr>
          <a:xfrm>
            <a:off x="1214414" y="71438"/>
            <a:ext cx="409145"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dondear rectángulo de esquina diagonal"/>
          <p:cNvSpPr/>
          <p:nvPr/>
        </p:nvSpPr>
        <p:spPr>
          <a:xfrm>
            <a:off x="1857356" y="71438"/>
            <a:ext cx="454605"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dondear rectángulo de esquina diagonal"/>
          <p:cNvSpPr/>
          <p:nvPr/>
        </p:nvSpPr>
        <p:spPr>
          <a:xfrm>
            <a:off x="2500298" y="71438"/>
            <a:ext cx="409145"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dondear rectángulo de esquina diagonal"/>
          <p:cNvSpPr/>
          <p:nvPr/>
        </p:nvSpPr>
        <p:spPr>
          <a:xfrm>
            <a:off x="3143240" y="71438"/>
            <a:ext cx="409145"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dondear rectángulo de esquina diagonal"/>
          <p:cNvSpPr/>
          <p:nvPr/>
        </p:nvSpPr>
        <p:spPr>
          <a:xfrm>
            <a:off x="5461728" y="71438"/>
            <a:ext cx="467594"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dondear rectángulo de esquina diagonal"/>
          <p:cNvSpPr/>
          <p:nvPr/>
        </p:nvSpPr>
        <p:spPr>
          <a:xfrm>
            <a:off x="6143636" y="71438"/>
            <a:ext cx="428628"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dondear rectángulo de esquina diagonal"/>
          <p:cNvSpPr/>
          <p:nvPr/>
        </p:nvSpPr>
        <p:spPr>
          <a:xfrm>
            <a:off x="6786578" y="71438"/>
            <a:ext cx="428628"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dondear rectángulo de esquina diagonal"/>
          <p:cNvSpPr/>
          <p:nvPr/>
        </p:nvSpPr>
        <p:spPr>
          <a:xfrm>
            <a:off x="7410036" y="71438"/>
            <a:ext cx="519549"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dondear rectángulo de esquina diagonal"/>
          <p:cNvSpPr/>
          <p:nvPr/>
        </p:nvSpPr>
        <p:spPr>
          <a:xfrm>
            <a:off x="8104934" y="71438"/>
            <a:ext cx="467594"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dondear rectángulo de esquina diagonal"/>
          <p:cNvSpPr/>
          <p:nvPr/>
        </p:nvSpPr>
        <p:spPr>
          <a:xfrm>
            <a:off x="8728384" y="71438"/>
            <a:ext cx="415616"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dondear rectángulo de esquina diagonal"/>
          <p:cNvSpPr/>
          <p:nvPr/>
        </p:nvSpPr>
        <p:spPr>
          <a:xfrm>
            <a:off x="3857620" y="0"/>
            <a:ext cx="500066"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dondear rectángulo de esquina diagonal"/>
          <p:cNvSpPr/>
          <p:nvPr/>
        </p:nvSpPr>
        <p:spPr>
          <a:xfrm>
            <a:off x="4714876" y="71438"/>
            <a:ext cx="500066"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8" presetClass="emph" presetSubtype="0" fill="hold" grpId="1" nodeType="withEffect">
                                  <p:stCondLst>
                                    <p:cond delay="0"/>
                                  </p:stCondLst>
                                  <p:childTnLst>
                                    <p:animRot by="21600000">
                                      <p:cBhvr>
                                        <p:cTn id="51" dur="3000" fill="hold"/>
                                        <p:tgtEl>
                                          <p:spTgt spid="5"/>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6"/>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7"/>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8"/>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3"/>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4"/>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5"/>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childTnLst>
                          </p:cTn>
                        </p:par>
                        <p:par>
                          <p:cTn id="78" fill="hold">
                            <p:stCondLst>
                              <p:cond delay="3000"/>
                            </p:stCondLst>
                            <p:childTnLst>
                              <p:par>
                                <p:cTn id="79" presetID="2" presetClass="exit" presetSubtype="8" fill="hold" grpId="2" nodeType="afterEffect">
                                  <p:stCondLst>
                                    <p:cond delay="0"/>
                                  </p:stCondLst>
                                  <p:childTnLst>
                                    <p:anim calcmode="lin" valueType="num">
                                      <p:cBhvr additive="base">
                                        <p:cTn id="80" dur="3000"/>
                                        <p:tgtEl>
                                          <p:spTgt spid="5"/>
                                        </p:tgtEl>
                                        <p:attrNameLst>
                                          <p:attrName>ppt_x</p:attrName>
                                        </p:attrNameLst>
                                      </p:cBhvr>
                                      <p:tavLst>
                                        <p:tav tm="0">
                                          <p:val>
                                            <p:strVal val="ppt_x"/>
                                          </p:val>
                                        </p:tav>
                                        <p:tav tm="100000">
                                          <p:val>
                                            <p:strVal val="0-ppt_w/2"/>
                                          </p:val>
                                        </p:tav>
                                      </p:tavLst>
                                    </p:anim>
                                    <p:anim calcmode="lin" valueType="num">
                                      <p:cBhvr additive="base">
                                        <p:cTn id="81" dur="3000"/>
                                        <p:tgtEl>
                                          <p:spTgt spid="5"/>
                                        </p:tgtEl>
                                        <p:attrNameLst>
                                          <p:attrName>ppt_y</p:attrName>
                                        </p:attrNameLst>
                                      </p:cBhvr>
                                      <p:tavLst>
                                        <p:tav tm="0">
                                          <p:val>
                                            <p:strVal val="ppt_y"/>
                                          </p:val>
                                        </p:tav>
                                        <p:tav tm="100000">
                                          <p:val>
                                            <p:strVal val="ppt_y"/>
                                          </p:val>
                                        </p:tav>
                                      </p:tavLst>
                                    </p:anim>
                                    <p:set>
                                      <p:cBhvr>
                                        <p:cTn id="82" dur="1" fill="hold">
                                          <p:stCondLst>
                                            <p:cond delay="2999"/>
                                          </p:stCondLst>
                                        </p:cTn>
                                        <p:tgtEl>
                                          <p:spTgt spid="5"/>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3000"/>
                                        <p:tgtEl>
                                          <p:spTgt spid="6"/>
                                        </p:tgtEl>
                                        <p:attrNameLst>
                                          <p:attrName>ppt_x</p:attrName>
                                        </p:attrNameLst>
                                      </p:cBhvr>
                                      <p:tavLst>
                                        <p:tav tm="0">
                                          <p:val>
                                            <p:strVal val="ppt_x"/>
                                          </p:val>
                                        </p:tav>
                                        <p:tav tm="100000">
                                          <p:val>
                                            <p:strVal val="0-ppt_w/2"/>
                                          </p:val>
                                        </p:tav>
                                      </p:tavLst>
                                    </p:anim>
                                    <p:anim calcmode="lin" valueType="num">
                                      <p:cBhvr additive="base">
                                        <p:cTn id="85" dur="3000"/>
                                        <p:tgtEl>
                                          <p:spTgt spid="6"/>
                                        </p:tgtEl>
                                        <p:attrNameLst>
                                          <p:attrName>ppt_y</p:attrName>
                                        </p:attrNameLst>
                                      </p:cBhvr>
                                      <p:tavLst>
                                        <p:tav tm="0">
                                          <p:val>
                                            <p:strVal val="ppt_y"/>
                                          </p:val>
                                        </p:tav>
                                        <p:tav tm="100000">
                                          <p:val>
                                            <p:strVal val="ppt_y"/>
                                          </p:val>
                                        </p:tav>
                                      </p:tavLst>
                                    </p:anim>
                                    <p:set>
                                      <p:cBhvr>
                                        <p:cTn id="86" dur="1" fill="hold">
                                          <p:stCondLst>
                                            <p:cond delay="2999"/>
                                          </p:stCondLst>
                                        </p:cTn>
                                        <p:tgtEl>
                                          <p:spTgt spid="6"/>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3000"/>
                                        <p:tgtEl>
                                          <p:spTgt spid="7"/>
                                        </p:tgtEl>
                                        <p:attrNameLst>
                                          <p:attrName>ppt_x</p:attrName>
                                        </p:attrNameLst>
                                      </p:cBhvr>
                                      <p:tavLst>
                                        <p:tav tm="0">
                                          <p:val>
                                            <p:strVal val="ppt_x"/>
                                          </p:val>
                                        </p:tav>
                                        <p:tav tm="100000">
                                          <p:val>
                                            <p:strVal val="0-ppt_w/2"/>
                                          </p:val>
                                        </p:tav>
                                      </p:tavLst>
                                    </p:anim>
                                    <p:anim calcmode="lin" valueType="num">
                                      <p:cBhvr additive="base">
                                        <p:cTn id="89" dur="3000"/>
                                        <p:tgtEl>
                                          <p:spTgt spid="7"/>
                                        </p:tgtEl>
                                        <p:attrNameLst>
                                          <p:attrName>ppt_y</p:attrName>
                                        </p:attrNameLst>
                                      </p:cBhvr>
                                      <p:tavLst>
                                        <p:tav tm="0">
                                          <p:val>
                                            <p:strVal val="ppt_y"/>
                                          </p:val>
                                        </p:tav>
                                        <p:tav tm="100000">
                                          <p:val>
                                            <p:strVal val="ppt_y"/>
                                          </p:val>
                                        </p:tav>
                                      </p:tavLst>
                                    </p:anim>
                                    <p:set>
                                      <p:cBhvr>
                                        <p:cTn id="90" dur="1" fill="hold">
                                          <p:stCondLst>
                                            <p:cond delay="2999"/>
                                          </p:stCondLst>
                                        </p:cTn>
                                        <p:tgtEl>
                                          <p:spTgt spid="7"/>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3000"/>
                                        <p:tgtEl>
                                          <p:spTgt spid="8"/>
                                        </p:tgtEl>
                                        <p:attrNameLst>
                                          <p:attrName>ppt_x</p:attrName>
                                        </p:attrNameLst>
                                      </p:cBhvr>
                                      <p:tavLst>
                                        <p:tav tm="0">
                                          <p:val>
                                            <p:strVal val="ppt_x"/>
                                          </p:val>
                                        </p:tav>
                                        <p:tav tm="100000">
                                          <p:val>
                                            <p:strVal val="0-ppt_w/2"/>
                                          </p:val>
                                        </p:tav>
                                      </p:tavLst>
                                    </p:anim>
                                    <p:anim calcmode="lin" valueType="num">
                                      <p:cBhvr additive="base">
                                        <p:cTn id="93" dur="3000"/>
                                        <p:tgtEl>
                                          <p:spTgt spid="8"/>
                                        </p:tgtEl>
                                        <p:attrNameLst>
                                          <p:attrName>ppt_y</p:attrName>
                                        </p:attrNameLst>
                                      </p:cBhvr>
                                      <p:tavLst>
                                        <p:tav tm="0">
                                          <p:val>
                                            <p:strVal val="ppt_y"/>
                                          </p:val>
                                        </p:tav>
                                        <p:tav tm="100000">
                                          <p:val>
                                            <p:strVal val="ppt_y"/>
                                          </p:val>
                                        </p:tav>
                                      </p:tavLst>
                                    </p:anim>
                                    <p:set>
                                      <p:cBhvr>
                                        <p:cTn id="94" dur="1" fill="hold">
                                          <p:stCondLst>
                                            <p:cond delay="2999"/>
                                          </p:stCondLst>
                                        </p:cTn>
                                        <p:tgtEl>
                                          <p:spTgt spid="8"/>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3000"/>
                                        <p:tgtEl>
                                          <p:spTgt spid="9"/>
                                        </p:tgtEl>
                                        <p:attrNameLst>
                                          <p:attrName>ppt_x</p:attrName>
                                        </p:attrNameLst>
                                      </p:cBhvr>
                                      <p:tavLst>
                                        <p:tav tm="0">
                                          <p:val>
                                            <p:strVal val="ppt_x"/>
                                          </p:val>
                                        </p:tav>
                                        <p:tav tm="100000">
                                          <p:val>
                                            <p:strVal val="0-ppt_w/2"/>
                                          </p:val>
                                        </p:tav>
                                      </p:tavLst>
                                    </p:anim>
                                    <p:anim calcmode="lin" valueType="num">
                                      <p:cBhvr additive="base">
                                        <p:cTn id="97" dur="3000"/>
                                        <p:tgtEl>
                                          <p:spTgt spid="9"/>
                                        </p:tgtEl>
                                        <p:attrNameLst>
                                          <p:attrName>ppt_y</p:attrName>
                                        </p:attrNameLst>
                                      </p:cBhvr>
                                      <p:tavLst>
                                        <p:tav tm="0">
                                          <p:val>
                                            <p:strVal val="ppt_y"/>
                                          </p:val>
                                        </p:tav>
                                        <p:tav tm="100000">
                                          <p:val>
                                            <p:strVal val="ppt_y"/>
                                          </p:val>
                                        </p:tav>
                                      </p:tavLst>
                                    </p:anim>
                                    <p:set>
                                      <p:cBhvr>
                                        <p:cTn id="98" dur="1" fill="hold">
                                          <p:stCondLst>
                                            <p:cond delay="2999"/>
                                          </p:stCondLst>
                                        </p:cTn>
                                        <p:tgtEl>
                                          <p:spTgt spid="9"/>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3000"/>
                                        <p:tgtEl>
                                          <p:spTgt spid="10"/>
                                        </p:tgtEl>
                                        <p:attrNameLst>
                                          <p:attrName>ppt_x</p:attrName>
                                        </p:attrNameLst>
                                      </p:cBhvr>
                                      <p:tavLst>
                                        <p:tav tm="0">
                                          <p:val>
                                            <p:strVal val="ppt_x"/>
                                          </p:val>
                                        </p:tav>
                                        <p:tav tm="100000">
                                          <p:val>
                                            <p:strVal val="0-ppt_w/2"/>
                                          </p:val>
                                        </p:tav>
                                      </p:tavLst>
                                    </p:anim>
                                    <p:anim calcmode="lin" valueType="num">
                                      <p:cBhvr additive="base">
                                        <p:cTn id="101" dur="3000"/>
                                        <p:tgtEl>
                                          <p:spTgt spid="10"/>
                                        </p:tgtEl>
                                        <p:attrNameLst>
                                          <p:attrName>ppt_y</p:attrName>
                                        </p:attrNameLst>
                                      </p:cBhvr>
                                      <p:tavLst>
                                        <p:tav tm="0">
                                          <p:val>
                                            <p:strVal val="ppt_y"/>
                                          </p:val>
                                        </p:tav>
                                        <p:tav tm="100000">
                                          <p:val>
                                            <p:strVal val="ppt_y"/>
                                          </p:val>
                                        </p:tav>
                                      </p:tavLst>
                                    </p:anim>
                                    <p:set>
                                      <p:cBhvr>
                                        <p:cTn id="102" dur="1" fill="hold">
                                          <p:stCondLst>
                                            <p:cond delay="2999"/>
                                          </p:stCondLst>
                                        </p:cTn>
                                        <p:tgtEl>
                                          <p:spTgt spid="10"/>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3000"/>
                                        <p:tgtEl>
                                          <p:spTgt spid="17"/>
                                        </p:tgtEl>
                                        <p:attrNameLst>
                                          <p:attrName>ppt_x</p:attrName>
                                        </p:attrNameLst>
                                      </p:cBhvr>
                                      <p:tavLst>
                                        <p:tav tm="0">
                                          <p:val>
                                            <p:strVal val="ppt_x"/>
                                          </p:val>
                                        </p:tav>
                                        <p:tav tm="100000">
                                          <p:val>
                                            <p:strVal val="0-ppt_w/2"/>
                                          </p:val>
                                        </p:tav>
                                      </p:tavLst>
                                    </p:anim>
                                    <p:anim calcmode="lin" valueType="num">
                                      <p:cBhvr additive="base">
                                        <p:cTn id="105" dur="3000"/>
                                        <p:tgtEl>
                                          <p:spTgt spid="17"/>
                                        </p:tgtEl>
                                        <p:attrNameLst>
                                          <p:attrName>ppt_y</p:attrName>
                                        </p:attrNameLst>
                                      </p:cBhvr>
                                      <p:tavLst>
                                        <p:tav tm="0">
                                          <p:val>
                                            <p:strVal val="ppt_y"/>
                                          </p:val>
                                        </p:tav>
                                        <p:tav tm="100000">
                                          <p:val>
                                            <p:strVal val="ppt_y"/>
                                          </p:val>
                                        </p:tav>
                                      </p:tavLst>
                                    </p:anim>
                                    <p:set>
                                      <p:cBhvr>
                                        <p:cTn id="106" dur="1" fill="hold">
                                          <p:stCondLst>
                                            <p:cond delay="2999"/>
                                          </p:stCondLst>
                                        </p:cTn>
                                        <p:tgtEl>
                                          <p:spTgt spid="17"/>
                                        </p:tgtEl>
                                        <p:attrNameLst>
                                          <p:attrName>style.visibility</p:attrName>
                                        </p:attrNameLst>
                                      </p:cBhvr>
                                      <p:to>
                                        <p:strVal val="hidden"/>
                                      </p:to>
                                    </p:set>
                                  </p:childTnLst>
                                </p:cTn>
                              </p:par>
                              <p:par>
                                <p:cTn id="107" presetID="2" presetClass="exit" presetSubtype="2" fill="hold" grpId="2" nodeType="withEffect">
                                  <p:stCondLst>
                                    <p:cond delay="0"/>
                                  </p:stCondLst>
                                  <p:childTnLst>
                                    <p:anim calcmode="lin" valueType="num">
                                      <p:cBhvr additive="base">
                                        <p:cTn id="108" dur="3000"/>
                                        <p:tgtEl>
                                          <p:spTgt spid="11"/>
                                        </p:tgtEl>
                                        <p:attrNameLst>
                                          <p:attrName>ppt_x</p:attrName>
                                        </p:attrNameLst>
                                      </p:cBhvr>
                                      <p:tavLst>
                                        <p:tav tm="0">
                                          <p:val>
                                            <p:strVal val="ppt_x"/>
                                          </p:val>
                                        </p:tav>
                                        <p:tav tm="100000">
                                          <p:val>
                                            <p:strVal val="1+ppt_w/2"/>
                                          </p:val>
                                        </p:tav>
                                      </p:tavLst>
                                    </p:anim>
                                    <p:anim calcmode="lin" valueType="num">
                                      <p:cBhvr additive="base">
                                        <p:cTn id="109" dur="3000"/>
                                        <p:tgtEl>
                                          <p:spTgt spid="11"/>
                                        </p:tgtEl>
                                        <p:attrNameLst>
                                          <p:attrName>ppt_y</p:attrName>
                                        </p:attrNameLst>
                                      </p:cBhvr>
                                      <p:tavLst>
                                        <p:tav tm="0">
                                          <p:val>
                                            <p:strVal val="ppt_y"/>
                                          </p:val>
                                        </p:tav>
                                        <p:tav tm="100000">
                                          <p:val>
                                            <p:strVal val="ppt_y"/>
                                          </p:val>
                                        </p:tav>
                                      </p:tavLst>
                                    </p:anim>
                                    <p:set>
                                      <p:cBhvr>
                                        <p:cTn id="110" dur="1" fill="hold">
                                          <p:stCondLst>
                                            <p:cond delay="2999"/>
                                          </p:stCondLst>
                                        </p:cTn>
                                        <p:tgtEl>
                                          <p:spTgt spid="11"/>
                                        </p:tgtEl>
                                        <p:attrNameLst>
                                          <p:attrName>style.visibility</p:attrName>
                                        </p:attrNameLst>
                                      </p:cBhvr>
                                      <p:to>
                                        <p:strVal val="hidden"/>
                                      </p:to>
                                    </p:set>
                                  </p:childTnLst>
                                </p:cTn>
                              </p:par>
                              <p:par>
                                <p:cTn id="111" presetID="2" presetClass="exit" presetSubtype="2" fill="hold" grpId="2" nodeType="withEffect">
                                  <p:stCondLst>
                                    <p:cond delay="0"/>
                                  </p:stCondLst>
                                  <p:childTnLst>
                                    <p:anim calcmode="lin" valueType="num">
                                      <p:cBhvr additive="base">
                                        <p:cTn id="112" dur="3000"/>
                                        <p:tgtEl>
                                          <p:spTgt spid="12"/>
                                        </p:tgtEl>
                                        <p:attrNameLst>
                                          <p:attrName>ppt_x</p:attrName>
                                        </p:attrNameLst>
                                      </p:cBhvr>
                                      <p:tavLst>
                                        <p:tav tm="0">
                                          <p:val>
                                            <p:strVal val="ppt_x"/>
                                          </p:val>
                                        </p:tav>
                                        <p:tav tm="100000">
                                          <p:val>
                                            <p:strVal val="1+ppt_w/2"/>
                                          </p:val>
                                        </p:tav>
                                      </p:tavLst>
                                    </p:anim>
                                    <p:anim calcmode="lin" valueType="num">
                                      <p:cBhvr additive="base">
                                        <p:cTn id="113" dur="3000"/>
                                        <p:tgtEl>
                                          <p:spTgt spid="12"/>
                                        </p:tgtEl>
                                        <p:attrNameLst>
                                          <p:attrName>ppt_y</p:attrName>
                                        </p:attrNameLst>
                                      </p:cBhvr>
                                      <p:tavLst>
                                        <p:tav tm="0">
                                          <p:val>
                                            <p:strVal val="ppt_y"/>
                                          </p:val>
                                        </p:tav>
                                        <p:tav tm="100000">
                                          <p:val>
                                            <p:strVal val="ppt_y"/>
                                          </p:val>
                                        </p:tav>
                                      </p:tavLst>
                                    </p:anim>
                                    <p:set>
                                      <p:cBhvr>
                                        <p:cTn id="114" dur="1" fill="hold">
                                          <p:stCondLst>
                                            <p:cond delay="2999"/>
                                          </p:stCondLst>
                                        </p:cTn>
                                        <p:tgtEl>
                                          <p:spTgt spid="12"/>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1+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2" fill="hold" grpId="2" nodeType="withEffect">
                                  <p:stCondLst>
                                    <p:cond delay="0"/>
                                  </p:stCondLst>
                                  <p:childTnLst>
                                    <p:anim calcmode="lin" valueType="num">
                                      <p:cBhvr additive="base">
                                        <p:cTn id="120" dur="3000"/>
                                        <p:tgtEl>
                                          <p:spTgt spid="14"/>
                                        </p:tgtEl>
                                        <p:attrNameLst>
                                          <p:attrName>ppt_x</p:attrName>
                                        </p:attrNameLst>
                                      </p:cBhvr>
                                      <p:tavLst>
                                        <p:tav tm="0">
                                          <p:val>
                                            <p:strVal val="ppt_x"/>
                                          </p:val>
                                        </p:tav>
                                        <p:tav tm="100000">
                                          <p:val>
                                            <p:strVal val="1+ppt_w/2"/>
                                          </p:val>
                                        </p:tav>
                                      </p:tavLst>
                                    </p:anim>
                                    <p:anim calcmode="lin" valueType="num">
                                      <p:cBhvr additive="base">
                                        <p:cTn id="121" dur="3000"/>
                                        <p:tgtEl>
                                          <p:spTgt spid="14"/>
                                        </p:tgtEl>
                                        <p:attrNameLst>
                                          <p:attrName>ppt_y</p:attrName>
                                        </p:attrNameLst>
                                      </p:cBhvr>
                                      <p:tavLst>
                                        <p:tav tm="0">
                                          <p:val>
                                            <p:strVal val="ppt_y"/>
                                          </p:val>
                                        </p:tav>
                                        <p:tav tm="100000">
                                          <p:val>
                                            <p:strVal val="ppt_y"/>
                                          </p:val>
                                        </p:tav>
                                      </p:tavLst>
                                    </p:anim>
                                    <p:set>
                                      <p:cBhvr>
                                        <p:cTn id="122" dur="1" fill="hold">
                                          <p:stCondLst>
                                            <p:cond delay="2999"/>
                                          </p:stCondLst>
                                        </p:cTn>
                                        <p:tgtEl>
                                          <p:spTgt spid="14"/>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3000"/>
                                        <p:tgtEl>
                                          <p:spTgt spid="15"/>
                                        </p:tgtEl>
                                        <p:attrNameLst>
                                          <p:attrName>ppt_x</p:attrName>
                                        </p:attrNameLst>
                                      </p:cBhvr>
                                      <p:tavLst>
                                        <p:tav tm="0">
                                          <p:val>
                                            <p:strVal val="ppt_x"/>
                                          </p:val>
                                        </p:tav>
                                        <p:tav tm="100000">
                                          <p:val>
                                            <p:strVal val="1+ppt_w/2"/>
                                          </p:val>
                                        </p:tav>
                                      </p:tavLst>
                                    </p:anim>
                                    <p:anim calcmode="lin" valueType="num">
                                      <p:cBhvr additive="base">
                                        <p:cTn id="125" dur="3000"/>
                                        <p:tgtEl>
                                          <p:spTgt spid="15"/>
                                        </p:tgtEl>
                                        <p:attrNameLst>
                                          <p:attrName>ppt_y</p:attrName>
                                        </p:attrNameLst>
                                      </p:cBhvr>
                                      <p:tavLst>
                                        <p:tav tm="0">
                                          <p:val>
                                            <p:strVal val="ppt_y"/>
                                          </p:val>
                                        </p:tav>
                                        <p:tav tm="100000">
                                          <p:val>
                                            <p:strVal val="ppt_y"/>
                                          </p:val>
                                        </p:tav>
                                      </p:tavLst>
                                    </p:anim>
                                    <p:set>
                                      <p:cBhvr>
                                        <p:cTn id="126" dur="1" fill="hold">
                                          <p:stCondLst>
                                            <p:cond delay="2999"/>
                                          </p:stCondLst>
                                        </p:cTn>
                                        <p:tgtEl>
                                          <p:spTgt spid="15"/>
                                        </p:tgtEl>
                                        <p:attrNameLst>
                                          <p:attrName>style.visibility</p:attrName>
                                        </p:attrNameLst>
                                      </p:cBhvr>
                                      <p:to>
                                        <p:strVal val="hidden"/>
                                      </p:to>
                                    </p:set>
                                  </p:childTnLst>
                                </p:cTn>
                              </p:par>
                              <p:par>
                                <p:cTn id="127" presetID="2" presetClass="exit" presetSubtype="2" fill="hold" grpId="2" nodeType="withEffect">
                                  <p:stCondLst>
                                    <p:cond delay="0"/>
                                  </p:stCondLst>
                                  <p:childTnLst>
                                    <p:anim calcmode="lin" valueType="num">
                                      <p:cBhvr additive="base">
                                        <p:cTn id="128" dur="3000"/>
                                        <p:tgtEl>
                                          <p:spTgt spid="16"/>
                                        </p:tgtEl>
                                        <p:attrNameLst>
                                          <p:attrName>ppt_x</p:attrName>
                                        </p:attrNameLst>
                                      </p:cBhvr>
                                      <p:tavLst>
                                        <p:tav tm="0">
                                          <p:val>
                                            <p:strVal val="ppt_x"/>
                                          </p:val>
                                        </p:tav>
                                        <p:tav tm="100000">
                                          <p:val>
                                            <p:strVal val="1+ppt_w/2"/>
                                          </p:val>
                                        </p:tav>
                                      </p:tavLst>
                                    </p:anim>
                                    <p:anim calcmode="lin" valueType="num">
                                      <p:cBhvr additive="base">
                                        <p:cTn id="129" dur="3000"/>
                                        <p:tgtEl>
                                          <p:spTgt spid="16"/>
                                        </p:tgtEl>
                                        <p:attrNameLst>
                                          <p:attrName>ppt_y</p:attrName>
                                        </p:attrNameLst>
                                      </p:cBhvr>
                                      <p:tavLst>
                                        <p:tav tm="0">
                                          <p:val>
                                            <p:strVal val="ppt_y"/>
                                          </p:val>
                                        </p:tav>
                                        <p:tav tm="100000">
                                          <p:val>
                                            <p:strVal val="ppt_y"/>
                                          </p:val>
                                        </p:tav>
                                      </p:tavLst>
                                    </p:anim>
                                    <p:set>
                                      <p:cBhvr>
                                        <p:cTn id="130" dur="1" fill="hold">
                                          <p:stCondLst>
                                            <p:cond delay="2999"/>
                                          </p:stCondLst>
                                        </p:cTn>
                                        <p:tgtEl>
                                          <p:spTgt spid="16"/>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1+ppt_w/2"/>
                                          </p:val>
                                        </p:tav>
                                      </p:tavLst>
                                    </p:anim>
                                    <p:anim calcmode="lin" valueType="num">
                                      <p:cBhvr additive="base">
                                        <p:cTn id="133" dur="3000"/>
                                        <p:tgtEl>
                                          <p:spTgt spid="18"/>
                                        </p:tgtEl>
                                        <p:attrNameLst>
                                          <p:attrName>ppt_y</p:attrName>
                                        </p:attrNameLst>
                                      </p:cBhvr>
                                      <p:tavLst>
                                        <p:tav tm="0">
                                          <p:val>
                                            <p:strVal val="ppt_y"/>
                                          </p:val>
                                        </p:tav>
                                        <p:tav tm="100000">
                                          <p:val>
                                            <p:strVal val="ppt_y"/>
                                          </p:val>
                                        </p:tav>
                                      </p:tavLst>
                                    </p:anim>
                                    <p:set>
                                      <p:cBhvr>
                                        <p:cTn id="134" dur="1" fill="hold">
                                          <p:stCondLst>
                                            <p:cond delay="2999"/>
                                          </p:stCondLst>
                                        </p:cTn>
                                        <p:tgtEl>
                                          <p:spTgt spid="18"/>
                                        </p:tgtEl>
                                        <p:attrNameLst>
                                          <p:attrName>style.visibility</p:attrName>
                                        </p:attrNameLst>
                                      </p:cBhvr>
                                      <p:to>
                                        <p:strVal val="hidden"/>
                                      </p:to>
                                    </p:set>
                                  </p:childTnLst>
                                </p:cTn>
                              </p:par>
                              <p:par>
                                <p:cTn id="135" presetID="23" presetClass="entr" presetSubtype="288"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 calcmode="lin" valueType="num">
                                      <p:cBhvr>
                                        <p:cTn id="137" dur="3000" fill="hold"/>
                                        <p:tgtEl>
                                          <p:spTgt spid="4"/>
                                        </p:tgtEl>
                                        <p:attrNameLst>
                                          <p:attrName>ppt_w</p:attrName>
                                        </p:attrNameLst>
                                      </p:cBhvr>
                                      <p:tavLst>
                                        <p:tav tm="0">
                                          <p:val>
                                            <p:strVal val="4/3*#ppt_w"/>
                                          </p:val>
                                        </p:tav>
                                        <p:tav tm="100000">
                                          <p:val>
                                            <p:strVal val="#ppt_w"/>
                                          </p:val>
                                        </p:tav>
                                      </p:tavLst>
                                    </p:anim>
                                    <p:anim calcmode="lin" valueType="num">
                                      <p:cBhvr>
                                        <p:cTn id="138" dur="3000" fill="hold"/>
                                        <p:tgtEl>
                                          <p:spTgt spid="4"/>
                                        </p:tgtEl>
                                        <p:attrNameLst>
                                          <p:attrName>ppt_h</p:attrName>
                                        </p:attrNameLst>
                                      </p:cBhvr>
                                      <p:tavLst>
                                        <p:tav tm="0">
                                          <p:val>
                                            <p:strVal val="4/3*#ppt_h"/>
                                          </p:val>
                                        </p:tav>
                                        <p:tav tm="100000">
                                          <p:val>
                                            <p:strVal val="#ppt_h"/>
                                          </p:val>
                                        </p:tav>
                                      </p:tavLst>
                                    </p:anim>
                                  </p:childTnLst>
                                </p:cTn>
                              </p:par>
                              <p:par>
                                <p:cTn id="139" presetID="16" presetClass="entr" presetSubtype="37"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Effect transition="in" filter="barn(outVertical)">
                                      <p:cBhvr>
                                        <p:cTn id="14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C4400"/>
          </a:solidFill>
        </p:spPr>
        <p:txBody>
          <a:bodyPr/>
          <a:lstStyle/>
          <a:p>
            <a:endParaRPr lang="es-ES" dirty="0"/>
          </a:p>
        </p:txBody>
      </p:sp>
      <p:pic>
        <p:nvPicPr>
          <p:cNvPr id="4" name="3 Imagen" descr="0(11).jpg"/>
          <p:cNvPicPr>
            <a:picLocks noChangeAspect="1"/>
          </p:cNvPicPr>
          <p:nvPr/>
        </p:nvPicPr>
        <p:blipFill>
          <a:blip r:embed="rId2"/>
          <a:stretch>
            <a:fillRect/>
          </a:stretch>
        </p:blipFill>
        <p:spPr>
          <a:xfrm>
            <a:off x="11891" y="0"/>
            <a:ext cx="9132109" cy="6858000"/>
          </a:xfrm>
          <a:prstGeom prst="rect">
            <a:avLst/>
          </a:prstGeom>
        </p:spPr>
      </p:pic>
      <p:sp>
        <p:nvSpPr>
          <p:cNvPr id="6" name="5 Triángulo isósceles"/>
          <p:cNvSpPr/>
          <p:nvPr/>
        </p:nvSpPr>
        <p:spPr>
          <a:xfrm rot="5400000">
            <a:off x="31284" y="2397576"/>
            <a:ext cx="6858000" cy="206284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2285992" y="2357446"/>
            <a:ext cx="6858000" cy="214310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1254600" y="2397576"/>
            <a:ext cx="6858000" cy="206284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5400000" flipV="1">
            <a:off x="3500438" y="2357446"/>
            <a:ext cx="6858000" cy="214310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2397576" y="2397576"/>
            <a:ext cx="6858000" cy="206284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5400000" flipV="1">
            <a:off x="4643446" y="2357446"/>
            <a:ext cx="6858000" cy="214310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3000"/>
                                        <p:tgtEl>
                                          <p:spTgt spid="9"/>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Horizontal)">
                                      <p:cBhvr>
                                        <p:cTn id="25" dur="3000"/>
                                        <p:tgtEl>
                                          <p:spTgt spid="11"/>
                                        </p:tgtEl>
                                      </p:cBhvr>
                                    </p:animEffect>
                                  </p:childTnLst>
                                </p:cTn>
                              </p:par>
                              <p:par>
                                <p:cTn id="26" presetID="8" presetClass="emph" presetSubtype="0" fill="hold" grpId="1"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8"/>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10"/>
                                        </p:tgtEl>
                                        <p:attrNameLst>
                                          <p:attrName>r</p:attrName>
                                        </p:attrNameLst>
                                      </p:cBhvr>
                                    </p:animRot>
                                  </p:childTnLst>
                                </p:cTn>
                              </p:par>
                              <p:par>
                                <p:cTn id="32" presetID="8" presetClass="emph" presetSubtype="0" fill="hold" grpId="1" nodeType="withEffect">
                                  <p:stCondLst>
                                    <p:cond delay="0"/>
                                  </p:stCondLst>
                                  <p:childTnLst>
                                    <p:animRot by="21600000">
                                      <p:cBhvr>
                                        <p:cTn id="33" dur="3000" fill="hold"/>
                                        <p:tgtEl>
                                          <p:spTgt spid="7"/>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9"/>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11"/>
                                        </p:tgtEl>
                                        <p:attrNameLst>
                                          <p:attrName>r</p:attrName>
                                        </p:attrNameLst>
                                      </p:cBhvr>
                                    </p:animRot>
                                  </p:childTnLst>
                                </p:cTn>
                              </p:par>
                            </p:childTnLst>
                          </p:cTn>
                        </p:par>
                        <p:par>
                          <p:cTn id="38" fill="hold">
                            <p:stCondLst>
                              <p:cond delay="3000"/>
                            </p:stCondLst>
                            <p:childTnLst>
                              <p:par>
                                <p:cTn id="39" presetID="2" presetClass="exit" presetSubtype="8" fill="hold" grpId="2" nodeType="afterEffect">
                                  <p:stCondLst>
                                    <p:cond delay="0"/>
                                  </p:stCondLst>
                                  <p:childTnLst>
                                    <p:anim calcmode="lin" valueType="num">
                                      <p:cBhvr additive="base">
                                        <p:cTn id="40" dur="3000"/>
                                        <p:tgtEl>
                                          <p:spTgt spid="6"/>
                                        </p:tgtEl>
                                        <p:attrNameLst>
                                          <p:attrName>ppt_x</p:attrName>
                                        </p:attrNameLst>
                                      </p:cBhvr>
                                      <p:tavLst>
                                        <p:tav tm="0">
                                          <p:val>
                                            <p:strVal val="ppt_x"/>
                                          </p:val>
                                        </p:tav>
                                        <p:tav tm="100000">
                                          <p:val>
                                            <p:strVal val="0-ppt_w/2"/>
                                          </p:val>
                                        </p:tav>
                                      </p:tavLst>
                                    </p:anim>
                                    <p:anim calcmode="lin" valueType="num">
                                      <p:cBhvr additive="base">
                                        <p:cTn id="41" dur="3000"/>
                                        <p:tgtEl>
                                          <p:spTgt spid="6"/>
                                        </p:tgtEl>
                                        <p:attrNameLst>
                                          <p:attrName>ppt_y</p:attrName>
                                        </p:attrNameLst>
                                      </p:cBhvr>
                                      <p:tavLst>
                                        <p:tav tm="0">
                                          <p:val>
                                            <p:strVal val="ppt_y"/>
                                          </p:val>
                                        </p:tav>
                                        <p:tav tm="100000">
                                          <p:val>
                                            <p:strVal val="ppt_y"/>
                                          </p:val>
                                        </p:tav>
                                      </p:tavLst>
                                    </p:anim>
                                    <p:set>
                                      <p:cBhvr>
                                        <p:cTn id="42" dur="1" fill="hold">
                                          <p:stCondLst>
                                            <p:cond delay="2999"/>
                                          </p:stCondLst>
                                        </p:cTn>
                                        <p:tgtEl>
                                          <p:spTgt spid="6"/>
                                        </p:tgtEl>
                                        <p:attrNameLst>
                                          <p:attrName>style.visibility</p:attrName>
                                        </p:attrNameLst>
                                      </p:cBhvr>
                                      <p:to>
                                        <p:strVal val="hidden"/>
                                      </p:to>
                                    </p:set>
                                  </p:childTnLst>
                                </p:cTn>
                              </p:par>
                              <p:par>
                                <p:cTn id="43" presetID="2" presetClass="exit" presetSubtype="8" fill="hold" grpId="2" nodeType="withEffect">
                                  <p:stCondLst>
                                    <p:cond delay="0"/>
                                  </p:stCondLst>
                                  <p:childTnLst>
                                    <p:anim calcmode="lin" valueType="num">
                                      <p:cBhvr additive="base">
                                        <p:cTn id="44" dur="3000"/>
                                        <p:tgtEl>
                                          <p:spTgt spid="8"/>
                                        </p:tgtEl>
                                        <p:attrNameLst>
                                          <p:attrName>ppt_x</p:attrName>
                                        </p:attrNameLst>
                                      </p:cBhvr>
                                      <p:tavLst>
                                        <p:tav tm="0">
                                          <p:val>
                                            <p:strVal val="ppt_x"/>
                                          </p:val>
                                        </p:tav>
                                        <p:tav tm="100000">
                                          <p:val>
                                            <p:strVal val="0-ppt_w/2"/>
                                          </p:val>
                                        </p:tav>
                                      </p:tavLst>
                                    </p:anim>
                                    <p:anim calcmode="lin" valueType="num">
                                      <p:cBhvr additive="base">
                                        <p:cTn id="45" dur="3000"/>
                                        <p:tgtEl>
                                          <p:spTgt spid="8"/>
                                        </p:tgtEl>
                                        <p:attrNameLst>
                                          <p:attrName>ppt_y</p:attrName>
                                        </p:attrNameLst>
                                      </p:cBhvr>
                                      <p:tavLst>
                                        <p:tav tm="0">
                                          <p:val>
                                            <p:strVal val="ppt_y"/>
                                          </p:val>
                                        </p:tav>
                                        <p:tav tm="100000">
                                          <p:val>
                                            <p:strVal val="ppt_y"/>
                                          </p:val>
                                        </p:tav>
                                      </p:tavLst>
                                    </p:anim>
                                    <p:set>
                                      <p:cBhvr>
                                        <p:cTn id="46" dur="1" fill="hold">
                                          <p:stCondLst>
                                            <p:cond delay="2999"/>
                                          </p:stCondLst>
                                        </p:cTn>
                                        <p:tgtEl>
                                          <p:spTgt spid="8"/>
                                        </p:tgtEl>
                                        <p:attrNameLst>
                                          <p:attrName>style.visibility</p:attrName>
                                        </p:attrNameLst>
                                      </p:cBhvr>
                                      <p:to>
                                        <p:strVal val="hidden"/>
                                      </p:to>
                                    </p:set>
                                  </p:childTnLst>
                                </p:cTn>
                              </p:par>
                              <p:par>
                                <p:cTn id="47" presetID="2" presetClass="exit" presetSubtype="8" fill="hold" grpId="2" nodeType="withEffect">
                                  <p:stCondLst>
                                    <p:cond delay="0"/>
                                  </p:stCondLst>
                                  <p:childTnLst>
                                    <p:anim calcmode="lin" valueType="num">
                                      <p:cBhvr additive="base">
                                        <p:cTn id="48" dur="3000"/>
                                        <p:tgtEl>
                                          <p:spTgt spid="10"/>
                                        </p:tgtEl>
                                        <p:attrNameLst>
                                          <p:attrName>ppt_x</p:attrName>
                                        </p:attrNameLst>
                                      </p:cBhvr>
                                      <p:tavLst>
                                        <p:tav tm="0">
                                          <p:val>
                                            <p:strVal val="ppt_x"/>
                                          </p:val>
                                        </p:tav>
                                        <p:tav tm="100000">
                                          <p:val>
                                            <p:strVal val="0-ppt_w/2"/>
                                          </p:val>
                                        </p:tav>
                                      </p:tavLst>
                                    </p:anim>
                                    <p:anim calcmode="lin" valueType="num">
                                      <p:cBhvr additive="base">
                                        <p:cTn id="49" dur="3000"/>
                                        <p:tgtEl>
                                          <p:spTgt spid="10"/>
                                        </p:tgtEl>
                                        <p:attrNameLst>
                                          <p:attrName>ppt_y</p:attrName>
                                        </p:attrNameLst>
                                      </p:cBhvr>
                                      <p:tavLst>
                                        <p:tav tm="0">
                                          <p:val>
                                            <p:strVal val="ppt_y"/>
                                          </p:val>
                                        </p:tav>
                                        <p:tav tm="100000">
                                          <p:val>
                                            <p:strVal val="ppt_y"/>
                                          </p:val>
                                        </p:tav>
                                      </p:tavLst>
                                    </p:anim>
                                    <p:set>
                                      <p:cBhvr>
                                        <p:cTn id="50" dur="1" fill="hold">
                                          <p:stCondLst>
                                            <p:cond delay="2999"/>
                                          </p:stCondLst>
                                        </p:cTn>
                                        <p:tgtEl>
                                          <p:spTgt spid="10"/>
                                        </p:tgtEl>
                                        <p:attrNameLst>
                                          <p:attrName>style.visibility</p:attrName>
                                        </p:attrNameLst>
                                      </p:cBhvr>
                                      <p:to>
                                        <p:strVal val="hidden"/>
                                      </p:to>
                                    </p:set>
                                  </p:childTnLst>
                                </p:cTn>
                              </p:par>
                              <p:par>
                                <p:cTn id="51" presetID="2" presetClass="exit" presetSubtype="2" fill="hold" grpId="2" nodeType="withEffect">
                                  <p:stCondLst>
                                    <p:cond delay="0"/>
                                  </p:stCondLst>
                                  <p:childTnLst>
                                    <p:anim calcmode="lin" valueType="num">
                                      <p:cBhvr additive="base">
                                        <p:cTn id="52" dur="3000"/>
                                        <p:tgtEl>
                                          <p:spTgt spid="7"/>
                                        </p:tgtEl>
                                        <p:attrNameLst>
                                          <p:attrName>ppt_x</p:attrName>
                                        </p:attrNameLst>
                                      </p:cBhvr>
                                      <p:tavLst>
                                        <p:tav tm="0">
                                          <p:val>
                                            <p:strVal val="ppt_x"/>
                                          </p:val>
                                        </p:tav>
                                        <p:tav tm="100000">
                                          <p:val>
                                            <p:strVal val="1+ppt_w/2"/>
                                          </p:val>
                                        </p:tav>
                                      </p:tavLst>
                                    </p:anim>
                                    <p:anim calcmode="lin" valueType="num">
                                      <p:cBhvr additive="base">
                                        <p:cTn id="53" dur="3000"/>
                                        <p:tgtEl>
                                          <p:spTgt spid="7"/>
                                        </p:tgtEl>
                                        <p:attrNameLst>
                                          <p:attrName>ppt_y</p:attrName>
                                        </p:attrNameLst>
                                      </p:cBhvr>
                                      <p:tavLst>
                                        <p:tav tm="0">
                                          <p:val>
                                            <p:strVal val="ppt_y"/>
                                          </p:val>
                                        </p:tav>
                                        <p:tav tm="100000">
                                          <p:val>
                                            <p:strVal val="ppt_y"/>
                                          </p:val>
                                        </p:tav>
                                      </p:tavLst>
                                    </p:anim>
                                    <p:set>
                                      <p:cBhvr>
                                        <p:cTn id="54" dur="1" fill="hold">
                                          <p:stCondLst>
                                            <p:cond delay="2999"/>
                                          </p:stCondLst>
                                        </p:cTn>
                                        <p:tgtEl>
                                          <p:spTgt spid="7"/>
                                        </p:tgtEl>
                                        <p:attrNameLst>
                                          <p:attrName>style.visibility</p:attrName>
                                        </p:attrNameLst>
                                      </p:cBhvr>
                                      <p:to>
                                        <p:strVal val="hidden"/>
                                      </p:to>
                                    </p:set>
                                  </p:childTnLst>
                                </p:cTn>
                              </p:par>
                              <p:par>
                                <p:cTn id="55" presetID="2" presetClass="exit" presetSubtype="2" fill="hold" grpId="2" nodeType="withEffect">
                                  <p:stCondLst>
                                    <p:cond delay="0"/>
                                  </p:stCondLst>
                                  <p:childTnLst>
                                    <p:anim calcmode="lin" valueType="num">
                                      <p:cBhvr additive="base">
                                        <p:cTn id="56" dur="3000"/>
                                        <p:tgtEl>
                                          <p:spTgt spid="9"/>
                                        </p:tgtEl>
                                        <p:attrNameLst>
                                          <p:attrName>ppt_x</p:attrName>
                                        </p:attrNameLst>
                                      </p:cBhvr>
                                      <p:tavLst>
                                        <p:tav tm="0">
                                          <p:val>
                                            <p:strVal val="ppt_x"/>
                                          </p:val>
                                        </p:tav>
                                        <p:tav tm="100000">
                                          <p:val>
                                            <p:strVal val="1+ppt_w/2"/>
                                          </p:val>
                                        </p:tav>
                                      </p:tavLst>
                                    </p:anim>
                                    <p:anim calcmode="lin" valueType="num">
                                      <p:cBhvr additive="base">
                                        <p:cTn id="57" dur="3000"/>
                                        <p:tgtEl>
                                          <p:spTgt spid="9"/>
                                        </p:tgtEl>
                                        <p:attrNameLst>
                                          <p:attrName>ppt_y</p:attrName>
                                        </p:attrNameLst>
                                      </p:cBhvr>
                                      <p:tavLst>
                                        <p:tav tm="0">
                                          <p:val>
                                            <p:strVal val="ppt_y"/>
                                          </p:val>
                                        </p:tav>
                                        <p:tav tm="100000">
                                          <p:val>
                                            <p:strVal val="ppt_y"/>
                                          </p:val>
                                        </p:tav>
                                      </p:tavLst>
                                    </p:anim>
                                    <p:set>
                                      <p:cBhvr>
                                        <p:cTn id="58" dur="1" fill="hold">
                                          <p:stCondLst>
                                            <p:cond delay="2999"/>
                                          </p:stCondLst>
                                        </p:cTn>
                                        <p:tgtEl>
                                          <p:spTgt spid="9"/>
                                        </p:tgtEl>
                                        <p:attrNameLst>
                                          <p:attrName>style.visibility</p:attrName>
                                        </p:attrNameLst>
                                      </p:cBhvr>
                                      <p:to>
                                        <p:strVal val="hidden"/>
                                      </p:to>
                                    </p:set>
                                  </p:childTnLst>
                                </p:cTn>
                              </p:par>
                              <p:par>
                                <p:cTn id="59" presetID="2" presetClass="exit" presetSubtype="2" fill="hold" grpId="2" nodeType="withEffect">
                                  <p:stCondLst>
                                    <p:cond delay="0"/>
                                  </p:stCondLst>
                                  <p:childTnLst>
                                    <p:anim calcmode="lin" valueType="num">
                                      <p:cBhvr additive="base">
                                        <p:cTn id="60" dur="3000"/>
                                        <p:tgtEl>
                                          <p:spTgt spid="11"/>
                                        </p:tgtEl>
                                        <p:attrNameLst>
                                          <p:attrName>ppt_x</p:attrName>
                                        </p:attrNameLst>
                                      </p:cBhvr>
                                      <p:tavLst>
                                        <p:tav tm="0">
                                          <p:val>
                                            <p:strVal val="ppt_x"/>
                                          </p:val>
                                        </p:tav>
                                        <p:tav tm="100000">
                                          <p:val>
                                            <p:strVal val="1+ppt_w/2"/>
                                          </p:val>
                                        </p:tav>
                                      </p:tavLst>
                                    </p:anim>
                                    <p:anim calcmode="lin" valueType="num">
                                      <p:cBhvr additive="base">
                                        <p:cTn id="61" dur="3000"/>
                                        <p:tgtEl>
                                          <p:spTgt spid="11"/>
                                        </p:tgtEl>
                                        <p:attrNameLst>
                                          <p:attrName>ppt_y</p:attrName>
                                        </p:attrNameLst>
                                      </p:cBhvr>
                                      <p:tavLst>
                                        <p:tav tm="0">
                                          <p:val>
                                            <p:strVal val="ppt_y"/>
                                          </p:val>
                                        </p:tav>
                                        <p:tav tm="100000">
                                          <p:val>
                                            <p:strVal val="ppt_y"/>
                                          </p:val>
                                        </p:tav>
                                      </p:tavLst>
                                    </p:anim>
                                    <p:set>
                                      <p:cBhvr>
                                        <p:cTn id="62" dur="1" fill="hold">
                                          <p:stCondLst>
                                            <p:cond delay="2999"/>
                                          </p:stCondLst>
                                        </p:cTn>
                                        <p:tgtEl>
                                          <p:spTgt spid="11"/>
                                        </p:tgtEl>
                                        <p:attrNameLst>
                                          <p:attrName>style.visibility</p:attrName>
                                        </p:attrNameLst>
                                      </p:cBhvr>
                                      <p:to>
                                        <p:strVal val="hidden"/>
                                      </p:to>
                                    </p:set>
                                  </p:childTnLst>
                                </p:cTn>
                              </p:par>
                              <p:par>
                                <p:cTn id="63" presetID="23" presetClass="entr" presetSubtype="288"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3000" fill="hold"/>
                                        <p:tgtEl>
                                          <p:spTgt spid="4"/>
                                        </p:tgtEl>
                                        <p:attrNameLst>
                                          <p:attrName>ppt_w</p:attrName>
                                        </p:attrNameLst>
                                      </p:cBhvr>
                                      <p:tavLst>
                                        <p:tav tm="0">
                                          <p:val>
                                            <p:strVal val="4/3*#ppt_w"/>
                                          </p:val>
                                        </p:tav>
                                        <p:tav tm="100000">
                                          <p:val>
                                            <p:strVal val="#ppt_w"/>
                                          </p:val>
                                        </p:tav>
                                      </p:tavLst>
                                    </p:anim>
                                    <p:anim calcmode="lin" valueType="num">
                                      <p:cBhvr>
                                        <p:cTn id="66" dur="3000" fill="hold"/>
                                        <p:tgtEl>
                                          <p:spTgt spid="4"/>
                                        </p:tgtEl>
                                        <p:attrNameLst>
                                          <p:attrName>ppt_h</p:attrName>
                                        </p:attrNameLst>
                                      </p:cBhvr>
                                      <p:tavLst>
                                        <p:tav tm="0">
                                          <p:val>
                                            <p:strVal val="4/3*#ppt_h"/>
                                          </p:val>
                                        </p:tav>
                                        <p:tav tm="100000">
                                          <p:val>
                                            <p:strVal val="#ppt_h"/>
                                          </p:val>
                                        </p:tav>
                                      </p:tavLst>
                                    </p:anim>
                                  </p:childTnLst>
                                </p:cTn>
                              </p:par>
                              <p:par>
                                <p:cTn id="67" presetID="16" presetClass="entr" presetSubtype="37"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barn(outVertical)">
                                      <p:cBhvr>
                                        <p:cTn id="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93366"/>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p:spPr>
        <p:txBody>
          <a:bodyPr/>
          <a:lstStyle/>
          <a:p>
            <a:endParaRPr lang="es-ES" dirty="0"/>
          </a:p>
        </p:txBody>
      </p:sp>
      <p:pic>
        <p:nvPicPr>
          <p:cNvPr id="4" name="3 Imagen" descr="0(16).jpg"/>
          <p:cNvPicPr>
            <a:picLocks noChangeAspect="1"/>
          </p:cNvPicPr>
          <p:nvPr/>
        </p:nvPicPr>
        <p:blipFill>
          <a:blip r:embed="rId2"/>
          <a:stretch>
            <a:fillRect/>
          </a:stretch>
        </p:blipFill>
        <p:spPr>
          <a:xfrm>
            <a:off x="0" y="0"/>
            <a:ext cx="9179719" cy="6858000"/>
          </a:xfrm>
          <a:prstGeom prst="rect">
            <a:avLst/>
          </a:prstGeom>
        </p:spPr>
      </p:pic>
      <p:sp>
        <p:nvSpPr>
          <p:cNvPr id="5" name="4 Lágrima"/>
          <p:cNvSpPr/>
          <p:nvPr/>
        </p:nvSpPr>
        <p:spPr>
          <a:xfrm rot="19084998">
            <a:off x="2140863" y="842111"/>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84998">
            <a:off x="5355572" y="913550"/>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9195253">
            <a:off x="2069426" y="1627932"/>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070764">
            <a:off x="5356534" y="1771493"/>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152510">
            <a:off x="2069426" y="2413749"/>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9091112">
            <a:off x="5357163" y="2629136"/>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9220283">
            <a:off x="1997989" y="3485319"/>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9226788">
            <a:off x="5283466" y="3484803"/>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9294866">
            <a:off x="1922787" y="4410958"/>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9052864">
            <a:off x="5356201" y="4343032"/>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9309172">
            <a:off x="1851349" y="5125338"/>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9018916">
            <a:off x="5351584" y="5125145"/>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7429528"/>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0"/>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2"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ppt_y"/>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1+ppt_w/2"/>
                                          </p:val>
                                        </p:tav>
                                      </p:tavLst>
                                    </p:anim>
                                    <p:anim calcmode="lin" valueType="num">
                                      <p:cBhvr additive="base">
                                        <p:cTn id="99" dur="3000"/>
                                        <p:tgtEl>
                                          <p:spTgt spid="13"/>
                                        </p:tgtEl>
                                        <p:attrNameLst>
                                          <p:attrName>ppt_y</p:attrName>
                                        </p:attrNameLst>
                                      </p:cBhvr>
                                      <p:tavLst>
                                        <p:tav tm="0">
                                          <p:val>
                                            <p:strVal val="ppt_y"/>
                                          </p:val>
                                        </p:tav>
                                        <p:tav tm="100000">
                                          <p:val>
                                            <p:strVal val="ppt_y"/>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ppt_y"/>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ppt_y"/>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0-ppt_w/2"/>
                                          </p:val>
                                        </p:tav>
                                      </p:tavLst>
                                    </p:anim>
                                    <p:anim calcmode="lin" valueType="num">
                                      <p:cBhvr additive="base">
                                        <p:cTn id="127" dur="3000"/>
                                        <p:tgtEl>
                                          <p:spTgt spid="16"/>
                                        </p:tgtEl>
                                        <p:attrNameLst>
                                          <p:attrName>ppt_y</p:attrName>
                                        </p:attrNameLst>
                                      </p:cBhvr>
                                      <p:tavLst>
                                        <p:tav tm="0">
                                          <p:val>
                                            <p:strVal val="ppt_y"/>
                                          </p:val>
                                        </p:tav>
                                        <p:tav tm="100000">
                                          <p:val>
                                            <p:strVal val="ppt_y"/>
                                          </p:val>
                                        </p:tav>
                                      </p:tavLst>
                                    </p:anim>
                                    <p:set>
                                      <p:cBhvr>
                                        <p:cTn id="128" dur="1" fill="hold">
                                          <p:stCondLst>
                                            <p:cond delay="2999"/>
                                          </p:stCondLst>
                                        </p:cTn>
                                        <p:tgtEl>
                                          <p:spTgt spid="16"/>
                                        </p:tgtEl>
                                        <p:attrNameLst>
                                          <p:attrName>style.visibility</p:attrName>
                                        </p:attrNameLst>
                                      </p:cBhvr>
                                      <p:to>
                                        <p:strVal val="hidden"/>
                                      </p:to>
                                    </p:set>
                                  </p:childTnLst>
                                </p:cTn>
                              </p:par>
                              <p:par>
                                <p:cTn id="129" presetID="8" presetClass="emph" presetSubtype="0" fill="hold" grpId="3" nodeType="withEffect">
                                  <p:stCondLst>
                                    <p:cond delay="0"/>
                                  </p:stCondLst>
                                  <p:childTnLst>
                                    <p:animRot by="-5400000">
                                      <p:cBhvr>
                                        <p:cTn id="130" dur="3000" fill="hold"/>
                                        <p:tgtEl>
                                          <p:spTgt spid="6"/>
                                        </p:tgtEl>
                                        <p:attrNameLst>
                                          <p:attrName>r</p:attrName>
                                        </p:attrNameLst>
                                      </p:cBhvr>
                                    </p:animRot>
                                  </p:childTnLst>
                                </p:cTn>
                              </p:par>
                              <p:par>
                                <p:cTn id="131" presetID="8" presetClass="emph" presetSubtype="0" fill="hold" grpId="3" nodeType="withEffect">
                                  <p:stCondLst>
                                    <p:cond delay="0"/>
                                  </p:stCondLst>
                                  <p:childTnLst>
                                    <p:animRot by="-5400000">
                                      <p:cBhvr>
                                        <p:cTn id="132" dur="3000" fill="hold"/>
                                        <p:tgtEl>
                                          <p:spTgt spid="8"/>
                                        </p:tgtEl>
                                        <p:attrNameLst>
                                          <p:attrName>r</p:attrName>
                                        </p:attrNameLst>
                                      </p:cBhvr>
                                    </p:animRot>
                                  </p:childTnLst>
                                </p:cTn>
                              </p:par>
                              <p:par>
                                <p:cTn id="133" presetID="8" presetClass="emph" presetSubtype="0" fill="hold" grpId="3" nodeType="withEffect">
                                  <p:stCondLst>
                                    <p:cond delay="0"/>
                                  </p:stCondLst>
                                  <p:childTnLst>
                                    <p:animRot by="-5400000">
                                      <p:cBhvr>
                                        <p:cTn id="134" dur="3000" fill="hold"/>
                                        <p:tgtEl>
                                          <p:spTgt spid="10"/>
                                        </p:tgtEl>
                                        <p:attrNameLst>
                                          <p:attrName>r</p:attrName>
                                        </p:attrNameLst>
                                      </p:cBhvr>
                                    </p:animRot>
                                  </p:childTnLst>
                                </p:cTn>
                              </p:par>
                              <p:par>
                                <p:cTn id="135" presetID="8" presetClass="emph" presetSubtype="0" fill="hold" grpId="3" nodeType="withEffect">
                                  <p:stCondLst>
                                    <p:cond delay="0"/>
                                  </p:stCondLst>
                                  <p:childTnLst>
                                    <p:animRot by="-5400000">
                                      <p:cBhvr>
                                        <p:cTn id="136" dur="3000" fill="hold"/>
                                        <p:tgtEl>
                                          <p:spTgt spid="12"/>
                                        </p:tgtEl>
                                        <p:attrNameLst>
                                          <p:attrName>r</p:attrName>
                                        </p:attrNameLst>
                                      </p:cBhvr>
                                    </p:animRot>
                                  </p:childTnLst>
                                </p:cTn>
                              </p:par>
                              <p:par>
                                <p:cTn id="137" presetID="8" presetClass="emph" presetSubtype="0" fill="hold" grpId="3" nodeType="withEffect">
                                  <p:stCondLst>
                                    <p:cond delay="0"/>
                                  </p:stCondLst>
                                  <p:childTnLst>
                                    <p:animRot by="-5400000">
                                      <p:cBhvr>
                                        <p:cTn id="138" dur="3000" fill="hold"/>
                                        <p:tgtEl>
                                          <p:spTgt spid="14"/>
                                        </p:tgtEl>
                                        <p:attrNameLst>
                                          <p:attrName>r</p:attrName>
                                        </p:attrNameLst>
                                      </p:cBhvr>
                                    </p:animRot>
                                  </p:childTnLst>
                                </p:cTn>
                              </p:par>
                              <p:par>
                                <p:cTn id="139" presetID="8" presetClass="emph" presetSubtype="0" fill="hold" grpId="3" nodeType="withEffect">
                                  <p:stCondLst>
                                    <p:cond delay="0"/>
                                  </p:stCondLst>
                                  <p:childTnLst>
                                    <p:animRot by="-5400000">
                                      <p:cBhvr>
                                        <p:cTn id="140" dur="3000" fill="hold"/>
                                        <p:tgtEl>
                                          <p:spTgt spid="16"/>
                                        </p:tgtEl>
                                        <p:attrNameLst>
                                          <p:attrName>r</p:attrName>
                                        </p:attrNameLst>
                                      </p:cBhvr>
                                    </p:animRot>
                                  </p:childTnLst>
                                </p:cTn>
                              </p:par>
                              <p:par>
                                <p:cTn id="141" presetID="8" presetClass="emph" presetSubtype="0" fill="hold" grpId="3" nodeType="withEffect">
                                  <p:stCondLst>
                                    <p:cond delay="0"/>
                                  </p:stCondLst>
                                  <p:childTnLst>
                                    <p:animRot by="5400000">
                                      <p:cBhvr>
                                        <p:cTn id="142" dur="3000" fill="hold"/>
                                        <p:tgtEl>
                                          <p:spTgt spid="5"/>
                                        </p:tgtEl>
                                        <p:attrNameLst>
                                          <p:attrName>r</p:attrName>
                                        </p:attrNameLst>
                                      </p:cBhvr>
                                    </p:animRot>
                                  </p:childTnLst>
                                </p:cTn>
                              </p:par>
                              <p:par>
                                <p:cTn id="143" presetID="8" presetClass="emph" presetSubtype="0" fill="hold" grpId="3" nodeType="withEffect">
                                  <p:stCondLst>
                                    <p:cond delay="0"/>
                                  </p:stCondLst>
                                  <p:childTnLst>
                                    <p:animRot by="5400000">
                                      <p:cBhvr>
                                        <p:cTn id="144" dur="3000" fill="hold"/>
                                        <p:tgtEl>
                                          <p:spTgt spid="7"/>
                                        </p:tgtEl>
                                        <p:attrNameLst>
                                          <p:attrName>r</p:attrName>
                                        </p:attrNameLst>
                                      </p:cBhvr>
                                    </p:animRot>
                                  </p:childTnLst>
                                </p:cTn>
                              </p:par>
                              <p:par>
                                <p:cTn id="145" presetID="8" presetClass="emph" presetSubtype="0" fill="hold" grpId="3" nodeType="withEffect">
                                  <p:stCondLst>
                                    <p:cond delay="0"/>
                                  </p:stCondLst>
                                  <p:childTnLst>
                                    <p:animRot by="5400000">
                                      <p:cBhvr>
                                        <p:cTn id="146" dur="3000" fill="hold"/>
                                        <p:tgtEl>
                                          <p:spTgt spid="9"/>
                                        </p:tgtEl>
                                        <p:attrNameLst>
                                          <p:attrName>r</p:attrName>
                                        </p:attrNameLst>
                                      </p:cBhvr>
                                    </p:animRot>
                                  </p:childTnLst>
                                </p:cTn>
                              </p:par>
                              <p:par>
                                <p:cTn id="147" presetID="8" presetClass="emph" presetSubtype="0" fill="hold" grpId="3" nodeType="withEffect">
                                  <p:stCondLst>
                                    <p:cond delay="0"/>
                                  </p:stCondLst>
                                  <p:childTnLst>
                                    <p:animRot by="5400000">
                                      <p:cBhvr>
                                        <p:cTn id="148" dur="3000" fill="hold"/>
                                        <p:tgtEl>
                                          <p:spTgt spid="11"/>
                                        </p:tgtEl>
                                        <p:attrNameLst>
                                          <p:attrName>r</p:attrName>
                                        </p:attrNameLst>
                                      </p:cBhvr>
                                    </p:animRot>
                                  </p:childTnLst>
                                </p:cTn>
                              </p:par>
                              <p:par>
                                <p:cTn id="149" presetID="8" presetClass="emph" presetSubtype="0" fill="hold" grpId="3" nodeType="withEffect">
                                  <p:stCondLst>
                                    <p:cond delay="0"/>
                                  </p:stCondLst>
                                  <p:childTnLst>
                                    <p:animRot by="5400000">
                                      <p:cBhvr>
                                        <p:cTn id="150" dur="3000" fill="hold"/>
                                        <p:tgtEl>
                                          <p:spTgt spid="13"/>
                                        </p:tgtEl>
                                        <p:attrNameLst>
                                          <p:attrName>r</p:attrName>
                                        </p:attrNameLst>
                                      </p:cBhvr>
                                    </p:animRot>
                                  </p:childTnLst>
                                </p:cTn>
                              </p:par>
                              <p:par>
                                <p:cTn id="151" presetID="8" presetClass="emph" presetSubtype="0" fill="hold" grpId="3" nodeType="withEffect">
                                  <p:stCondLst>
                                    <p:cond delay="0"/>
                                  </p:stCondLst>
                                  <p:childTnLst>
                                    <p:animRot by="5400000">
                                      <p:cBhvr>
                                        <p:cTn id="152" dur="3000" fill="hold"/>
                                        <p:tgtEl>
                                          <p:spTgt spid="15"/>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3000" fill="hold"/>
                                        <p:tgtEl>
                                          <p:spTgt spid="4"/>
                                        </p:tgtEl>
                                        <p:attrNameLst>
                                          <p:attrName>ppt_w</p:attrName>
                                        </p:attrNameLst>
                                      </p:cBhvr>
                                      <p:tavLst>
                                        <p:tav tm="0">
                                          <p:val>
                                            <p:strVal val="4/3*#ppt_w"/>
                                          </p:val>
                                        </p:tav>
                                        <p:tav tm="100000">
                                          <p:val>
                                            <p:strVal val="#ppt_w"/>
                                          </p:val>
                                        </p:tav>
                                      </p:tavLst>
                                    </p:anim>
                                    <p:anim calcmode="lin" valueType="num">
                                      <p:cBhvr>
                                        <p:cTn id="156" dur="3000" fill="hold"/>
                                        <p:tgtEl>
                                          <p:spTgt spid="4"/>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Vertical)">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6 Marcador de contenido" descr="si_halo_by_luisbc-d5zp3o6.gif"/>
          <p:cNvPicPr>
            <a:picLocks noChangeAspect="1"/>
          </p:cNvPicPr>
          <p:nvPr/>
        </p:nvPicPr>
        <p:blipFill>
          <a:blip r:embed="rId2">
            <a:lum contrast="10000"/>
          </a:blip>
          <a:stretch>
            <a:fillRect/>
          </a:stretch>
        </p:blipFill>
        <p:spPr>
          <a:xfrm>
            <a:off x="5488077" y="2714621"/>
            <a:ext cx="3655923" cy="4143380"/>
          </a:xfrm>
          <a:prstGeom prst="rect">
            <a:avLst/>
          </a:prstGeom>
        </p:spPr>
      </p:pic>
      <p:sp>
        <p:nvSpPr>
          <p:cNvPr id="5" name="4 CuadroTexto"/>
          <p:cNvSpPr txBox="1"/>
          <p:nvPr/>
        </p:nvSpPr>
        <p:spPr>
          <a:xfrm>
            <a:off x="285720" y="428604"/>
            <a:ext cx="5072098" cy="5940088"/>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Script MT Bold" pitchFamily="66" charset="0"/>
              </a:rPr>
              <a:t>Todas las especies de colibrí emigran en el invierno y es también cuando la reproducción tiene lugar. Los viajes pueden ser de hasta 2.000 millas en cada dirección</a:t>
            </a:r>
          </a:p>
          <a:p>
            <a:r>
              <a:rPr lang="es-ES" sz="2000" b="1" dirty="0" smtClean="0">
                <a:effectLst>
                  <a:outerShdw blurRad="38100" dist="38100" dir="2700000" algn="tl">
                    <a:srgbClr val="000000">
                      <a:alpha val="43137"/>
                    </a:srgbClr>
                  </a:outerShdw>
                </a:effectLst>
                <a:latin typeface="Script MT Bold" pitchFamily="66" charset="0"/>
              </a:rPr>
              <a:t>Una de las piezas más reconocidas de este proceso de migración es el gran número de especies de colibríes que vuelan sobre el Golfo de México. Se trata de un tramo de 500 millas que lo realizan en un tiempo, sin descansar. Esto significa que tienen velocidad, resistencia, y un cuerpo diseñado para su supervivencia final.</a:t>
            </a:r>
          </a:p>
          <a:p>
            <a:r>
              <a:rPr lang="es-ES" sz="2000" b="1" dirty="0" smtClean="0">
                <a:effectLst>
                  <a:outerShdw blurRad="38100" dist="38100" dir="2700000" algn="tl">
                    <a:srgbClr val="000000">
                      <a:alpha val="43137"/>
                    </a:srgbClr>
                  </a:outerShdw>
                </a:effectLst>
                <a:latin typeface="Script MT Bold" pitchFamily="66" charset="0"/>
              </a:rPr>
              <a:t>Las especies de colibríes han sido evaluadas por expertos de todo el mundo, nos siguen fascinando con sus movimientos, su supervivencia, sus magníficos colores, y la forma en que son capaces de seguir a modificar sus hábitos para sobrevivir en un determinado hábitat.</a:t>
            </a:r>
          </a:p>
          <a:p>
            <a:endParaRPr lang="es-ES" sz="2000" b="1" dirty="0">
              <a:effectLst>
                <a:outerShdw blurRad="38100" dist="38100" dir="2700000" algn="tl">
                  <a:srgbClr val="000000">
                    <a:alpha val="43137"/>
                  </a:srgbClr>
                </a:outerShdw>
              </a:effectLst>
              <a:latin typeface="Script MT Bold" pitchFamily="66" charset="0"/>
            </a:endParaRPr>
          </a:p>
        </p:txBody>
      </p:sp>
      <p:sp>
        <p:nvSpPr>
          <p:cNvPr id="6" name="5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E8A"/>
              </a:gs>
              <a:gs pos="50000">
                <a:schemeClr val="bg1">
                  <a:lumMod val="65000"/>
                  <a:lumOff val="35000"/>
                  <a:shade val="67500"/>
                  <a:satMod val="115000"/>
                </a:schemeClr>
              </a:gs>
              <a:gs pos="100000">
                <a:schemeClr val="bg1">
                  <a:lumMod val="65000"/>
                  <a:lumOff val="35000"/>
                  <a:shade val="100000"/>
                  <a:satMod val="115000"/>
                </a:schemeClr>
              </a:gs>
            </a:gsLst>
            <a:lin ang="0" scaled="1"/>
            <a:tileRect/>
          </a:gradFill>
        </p:spPr>
        <p:txBody>
          <a:bodyPr/>
          <a:lstStyle/>
          <a:p>
            <a:endParaRPr lang="es-ES" dirty="0"/>
          </a:p>
        </p:txBody>
      </p:sp>
      <p:pic>
        <p:nvPicPr>
          <p:cNvPr id="4" name="3 Imagen" descr="0(6).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2600895">
            <a:off x="6440057" y="1579076"/>
            <a:ext cx="1767614" cy="1774298"/>
          </a:xfrm>
          <a:prstGeom prst="teardrop">
            <a:avLst>
              <a:gd name="adj" fmla="val 123336"/>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600895">
            <a:off x="6440058" y="3793654"/>
            <a:ext cx="1767614" cy="1774298"/>
          </a:xfrm>
          <a:prstGeom prst="teardrop">
            <a:avLst>
              <a:gd name="adj" fmla="val 130133"/>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600895">
            <a:off x="4725546" y="1579076"/>
            <a:ext cx="1767614" cy="1774298"/>
          </a:xfrm>
          <a:prstGeom prst="teardrop">
            <a:avLst>
              <a:gd name="adj" fmla="val 147023"/>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600895">
            <a:off x="4722512" y="3798031"/>
            <a:ext cx="1767614" cy="1774298"/>
          </a:xfrm>
          <a:prstGeom prst="teardrop">
            <a:avLst>
              <a:gd name="adj" fmla="val 143888"/>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600895">
            <a:off x="3511098" y="1650514"/>
            <a:ext cx="1767614" cy="1774298"/>
          </a:xfrm>
          <a:prstGeom prst="teardrop">
            <a:avLst>
              <a:gd name="adj" fmla="val 123336"/>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600895">
            <a:off x="3511099" y="3865092"/>
            <a:ext cx="1767614" cy="1774298"/>
          </a:xfrm>
          <a:prstGeom prst="teardrop">
            <a:avLst>
              <a:gd name="adj" fmla="val 130133"/>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600895">
            <a:off x="1796587" y="1650514"/>
            <a:ext cx="1767614" cy="1774298"/>
          </a:xfrm>
          <a:prstGeom prst="teardrop">
            <a:avLst>
              <a:gd name="adj" fmla="val 147023"/>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600895">
            <a:off x="1793553" y="3869469"/>
            <a:ext cx="1767614" cy="1774298"/>
          </a:xfrm>
          <a:prstGeom prst="teardrop">
            <a:avLst>
              <a:gd name="adj" fmla="val 143888"/>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600895">
            <a:off x="82076" y="1650514"/>
            <a:ext cx="1767614" cy="1774298"/>
          </a:xfrm>
          <a:prstGeom prst="teardrop">
            <a:avLst>
              <a:gd name="adj" fmla="val 147023"/>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600895">
            <a:off x="79042" y="3869469"/>
            <a:ext cx="1767614" cy="1774298"/>
          </a:xfrm>
          <a:prstGeom prst="teardrop">
            <a:avLst>
              <a:gd name="adj" fmla="val 143888"/>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8" presetClass="emph" presetSubtype="0" fill="hold" grpId="0" nodeType="withEffect">
                                  <p:stCondLst>
                                    <p:cond delay="0"/>
                                  </p:stCondLst>
                                  <p:childTnLst>
                                    <p:animRot by="10800000">
                                      <p:cBhvr>
                                        <p:cTn id="9" dur="3000" fill="hold"/>
                                        <p:tgtEl>
                                          <p:spTgt spid="5"/>
                                        </p:tgtEl>
                                        <p:attrNameLst>
                                          <p:attrName>r</p:attrName>
                                        </p:attrNameLst>
                                      </p:cBhvr>
                                    </p:animRot>
                                  </p:childTnLst>
                                </p:cTn>
                              </p:par>
                              <p:par>
                                <p:cTn id="10" presetID="16" presetClass="entr" presetSubtype="26" fill="hold" grpId="1"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Horizontal)">
                                      <p:cBhvr>
                                        <p:cTn id="12" dur="3000"/>
                                        <p:tgtEl>
                                          <p:spTgt spid="5"/>
                                        </p:tgtEl>
                                      </p:cBhvr>
                                    </p:animEffect>
                                  </p:childTnLst>
                                </p:cTn>
                              </p:par>
                              <p:par>
                                <p:cTn id="13" presetID="8" presetClass="emph" presetSubtype="0" fill="hold" grpId="0" nodeType="withEffect">
                                  <p:stCondLst>
                                    <p:cond delay="0"/>
                                  </p:stCondLst>
                                  <p:childTnLst>
                                    <p:animRot by="10800000">
                                      <p:cBhvr>
                                        <p:cTn id="14" dur="3000" fill="hold"/>
                                        <p:tgtEl>
                                          <p:spTgt spid="6"/>
                                        </p:tgtEl>
                                        <p:attrNameLst>
                                          <p:attrName>r</p:attrName>
                                        </p:attrNameLst>
                                      </p:cBhvr>
                                    </p:animRot>
                                  </p:childTnLst>
                                </p:cTn>
                              </p:par>
                              <p:par>
                                <p:cTn id="15" presetID="16" presetClass="entr" presetSubtype="26" fill="hold" grpId="1"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Horizontal)">
                                      <p:cBhvr>
                                        <p:cTn id="17" dur="3000"/>
                                        <p:tgtEl>
                                          <p:spTgt spid="6"/>
                                        </p:tgtEl>
                                      </p:cBhvr>
                                    </p:animEffect>
                                  </p:childTnLst>
                                </p:cTn>
                              </p:par>
                              <p:par>
                                <p:cTn id="18" presetID="8" presetClass="emph" presetSubtype="0" fill="hold" grpId="0" nodeType="withEffect">
                                  <p:stCondLst>
                                    <p:cond delay="0"/>
                                  </p:stCondLst>
                                  <p:childTnLst>
                                    <p:animRot by="10800000">
                                      <p:cBhvr>
                                        <p:cTn id="19" dur="3000" fill="hold"/>
                                        <p:tgtEl>
                                          <p:spTgt spid="7"/>
                                        </p:tgtEl>
                                        <p:attrNameLst>
                                          <p:attrName>r</p:attrName>
                                        </p:attrNameLst>
                                      </p:cBhvr>
                                    </p:animRot>
                                  </p:childTnLst>
                                </p:cTn>
                              </p:par>
                              <p:par>
                                <p:cTn id="20" presetID="16" presetClass="entr" presetSubtype="26"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Horizontal)">
                                      <p:cBhvr>
                                        <p:cTn id="22" dur="3000"/>
                                        <p:tgtEl>
                                          <p:spTgt spid="7"/>
                                        </p:tgtEl>
                                      </p:cBhvr>
                                    </p:animEffect>
                                  </p:childTnLst>
                                </p:cTn>
                              </p:par>
                              <p:par>
                                <p:cTn id="23" presetID="8" presetClass="emph" presetSubtype="0" fill="hold" grpId="0" nodeType="withEffect">
                                  <p:stCondLst>
                                    <p:cond delay="0"/>
                                  </p:stCondLst>
                                  <p:childTnLst>
                                    <p:animRot by="10800000">
                                      <p:cBhvr>
                                        <p:cTn id="24" dur="3000" fill="hold"/>
                                        <p:tgtEl>
                                          <p:spTgt spid="8"/>
                                        </p:tgtEl>
                                        <p:attrNameLst>
                                          <p:attrName>r</p:attrName>
                                        </p:attrNameLst>
                                      </p:cBhvr>
                                    </p:animRot>
                                  </p:childTnLst>
                                </p:cTn>
                              </p:par>
                              <p:par>
                                <p:cTn id="25" presetID="16" presetClass="entr" presetSubtype="26"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Horizontal)">
                                      <p:cBhvr>
                                        <p:cTn id="27" dur="3000"/>
                                        <p:tgtEl>
                                          <p:spTgt spid="8"/>
                                        </p:tgtEl>
                                      </p:cBhvr>
                                    </p:animEffect>
                                  </p:childTnLst>
                                </p:cTn>
                              </p:par>
                              <p:par>
                                <p:cTn id="28" presetID="8" presetClass="emph" presetSubtype="0" fill="hold" grpId="0" nodeType="withEffect">
                                  <p:stCondLst>
                                    <p:cond delay="0"/>
                                  </p:stCondLst>
                                  <p:childTnLst>
                                    <p:animRot by="10800000">
                                      <p:cBhvr>
                                        <p:cTn id="29" dur="3000" fill="hold"/>
                                        <p:tgtEl>
                                          <p:spTgt spid="9"/>
                                        </p:tgtEl>
                                        <p:attrNameLst>
                                          <p:attrName>r</p:attrName>
                                        </p:attrNameLst>
                                      </p:cBhvr>
                                    </p:animRot>
                                  </p:childTnLst>
                                </p:cTn>
                              </p:par>
                              <p:par>
                                <p:cTn id="30" presetID="16" presetClass="entr" presetSubtype="26" fill="hold" grpId="1"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Horizontal)">
                                      <p:cBhvr>
                                        <p:cTn id="32" dur="3000"/>
                                        <p:tgtEl>
                                          <p:spTgt spid="9"/>
                                        </p:tgtEl>
                                      </p:cBhvr>
                                    </p:animEffect>
                                  </p:childTnLst>
                                </p:cTn>
                              </p:par>
                              <p:par>
                                <p:cTn id="33" presetID="8" presetClass="emph" presetSubtype="0" fill="hold" grpId="0" nodeType="withEffect">
                                  <p:stCondLst>
                                    <p:cond delay="0"/>
                                  </p:stCondLst>
                                  <p:childTnLst>
                                    <p:animRot by="10800000">
                                      <p:cBhvr>
                                        <p:cTn id="34" dur="3000" fill="hold"/>
                                        <p:tgtEl>
                                          <p:spTgt spid="10"/>
                                        </p:tgtEl>
                                        <p:attrNameLst>
                                          <p:attrName>r</p:attrName>
                                        </p:attrNameLst>
                                      </p:cBhvr>
                                    </p:animRot>
                                  </p:childTnLst>
                                </p:cTn>
                              </p:par>
                              <p:par>
                                <p:cTn id="35" presetID="16" presetClass="entr" presetSubtype="26" fill="hold" grpId="1"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Horizontal)">
                                      <p:cBhvr>
                                        <p:cTn id="37" dur="3000"/>
                                        <p:tgtEl>
                                          <p:spTgt spid="10"/>
                                        </p:tgtEl>
                                      </p:cBhvr>
                                    </p:animEffect>
                                  </p:childTnLst>
                                </p:cTn>
                              </p:par>
                              <p:par>
                                <p:cTn id="38" presetID="8" presetClass="emph" presetSubtype="0" fill="hold" grpId="0" nodeType="withEffect">
                                  <p:stCondLst>
                                    <p:cond delay="0"/>
                                  </p:stCondLst>
                                  <p:childTnLst>
                                    <p:animRot by="10800000">
                                      <p:cBhvr>
                                        <p:cTn id="39" dur="3000" fill="hold"/>
                                        <p:tgtEl>
                                          <p:spTgt spid="11"/>
                                        </p:tgtEl>
                                        <p:attrNameLst>
                                          <p:attrName>r</p:attrName>
                                        </p:attrNameLst>
                                      </p:cBhvr>
                                    </p:animRot>
                                  </p:childTnLst>
                                </p:cTn>
                              </p:par>
                              <p:par>
                                <p:cTn id="40" presetID="16" presetClass="entr" presetSubtype="26"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arn(inHorizontal)">
                                      <p:cBhvr>
                                        <p:cTn id="42" dur="3000"/>
                                        <p:tgtEl>
                                          <p:spTgt spid="11"/>
                                        </p:tgtEl>
                                      </p:cBhvr>
                                    </p:animEffect>
                                  </p:childTnLst>
                                </p:cTn>
                              </p:par>
                              <p:par>
                                <p:cTn id="43" presetID="8" presetClass="emph" presetSubtype="0" fill="hold" grpId="0" nodeType="withEffect">
                                  <p:stCondLst>
                                    <p:cond delay="0"/>
                                  </p:stCondLst>
                                  <p:childTnLst>
                                    <p:animRot by="10800000">
                                      <p:cBhvr>
                                        <p:cTn id="44" dur="3000" fill="hold"/>
                                        <p:tgtEl>
                                          <p:spTgt spid="12"/>
                                        </p:tgtEl>
                                        <p:attrNameLst>
                                          <p:attrName>r</p:attrName>
                                        </p:attrNameLst>
                                      </p:cBhvr>
                                    </p:animRot>
                                  </p:childTnLst>
                                </p:cTn>
                              </p:par>
                              <p:par>
                                <p:cTn id="45" presetID="16" presetClass="entr" presetSubtype="26" fill="hold" grpId="1"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inHorizontal)">
                                      <p:cBhvr>
                                        <p:cTn id="47" dur="3000"/>
                                        <p:tgtEl>
                                          <p:spTgt spid="12"/>
                                        </p:tgtEl>
                                      </p:cBhvr>
                                    </p:animEffect>
                                  </p:childTnLst>
                                </p:cTn>
                              </p:par>
                              <p:par>
                                <p:cTn id="48" presetID="8" presetClass="emph" presetSubtype="0" fill="hold" grpId="0" nodeType="withEffect">
                                  <p:stCondLst>
                                    <p:cond delay="0"/>
                                  </p:stCondLst>
                                  <p:childTnLst>
                                    <p:animRot by="10800000">
                                      <p:cBhvr>
                                        <p:cTn id="49" dur="3000" fill="hold"/>
                                        <p:tgtEl>
                                          <p:spTgt spid="13"/>
                                        </p:tgtEl>
                                        <p:attrNameLst>
                                          <p:attrName>r</p:attrName>
                                        </p:attrNameLst>
                                      </p:cBhvr>
                                    </p:animRot>
                                  </p:childTnLst>
                                </p:cTn>
                              </p:par>
                              <p:par>
                                <p:cTn id="50" presetID="16" presetClass="entr" presetSubtype="26" fill="hold" grpId="1"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arn(inHorizontal)">
                                      <p:cBhvr>
                                        <p:cTn id="52" dur="3000"/>
                                        <p:tgtEl>
                                          <p:spTgt spid="13"/>
                                        </p:tgtEl>
                                      </p:cBhvr>
                                    </p:animEffect>
                                  </p:childTnLst>
                                </p:cTn>
                              </p:par>
                              <p:par>
                                <p:cTn id="53" presetID="8" presetClass="emph" presetSubtype="0" fill="hold" grpId="0" nodeType="withEffect">
                                  <p:stCondLst>
                                    <p:cond delay="0"/>
                                  </p:stCondLst>
                                  <p:childTnLst>
                                    <p:animRot by="10800000">
                                      <p:cBhvr>
                                        <p:cTn id="54" dur="3000" fill="hold"/>
                                        <p:tgtEl>
                                          <p:spTgt spid="14"/>
                                        </p:tgtEl>
                                        <p:attrNameLst>
                                          <p:attrName>r</p:attrName>
                                        </p:attrNameLst>
                                      </p:cBhvr>
                                    </p:animRot>
                                  </p:childTnLst>
                                </p:cTn>
                              </p:par>
                              <p:par>
                                <p:cTn id="55" presetID="16" presetClass="entr" presetSubtype="26" fill="hold" grpId="1"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barn(inHorizontal)">
                                      <p:cBhvr>
                                        <p:cTn id="57" dur="3000"/>
                                        <p:tgtEl>
                                          <p:spTgt spid="14"/>
                                        </p:tgtEl>
                                      </p:cBhvr>
                                    </p:animEffec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5"/>
                                        </p:tgtEl>
                                        <p:attrNameLst>
                                          <p:attrName>ppt_x</p:attrName>
                                        </p:attrNameLst>
                                      </p:cBhvr>
                                      <p:tavLst>
                                        <p:tav tm="0">
                                          <p:val>
                                            <p:strVal val="ppt_x"/>
                                          </p:val>
                                        </p:tav>
                                        <p:tav tm="100000">
                                          <p:val>
                                            <p:strVal val="1+ppt_w/2"/>
                                          </p:val>
                                        </p:tav>
                                      </p:tavLst>
                                    </p:anim>
                                    <p:anim calcmode="lin" valueType="num">
                                      <p:cBhvr additive="base">
                                        <p:cTn id="61" dur="3000"/>
                                        <p:tgtEl>
                                          <p:spTgt spid="5"/>
                                        </p:tgtEl>
                                        <p:attrNameLst>
                                          <p:attrName>ppt_y</p:attrName>
                                        </p:attrNameLst>
                                      </p:cBhvr>
                                      <p:tavLst>
                                        <p:tav tm="0">
                                          <p:val>
                                            <p:strVal val="ppt_y"/>
                                          </p:val>
                                        </p:tav>
                                        <p:tav tm="100000">
                                          <p:val>
                                            <p:strVal val="ppt_y"/>
                                          </p:val>
                                        </p:tav>
                                      </p:tavLst>
                                    </p:anim>
                                    <p:set>
                                      <p:cBhvr>
                                        <p:cTn id="62" dur="1" fill="hold">
                                          <p:stCondLst>
                                            <p:cond delay="2999"/>
                                          </p:stCondLst>
                                        </p:cTn>
                                        <p:tgtEl>
                                          <p:spTgt spid="5"/>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6"/>
                                        </p:tgtEl>
                                        <p:attrNameLst>
                                          <p:attrName>ppt_x</p:attrName>
                                        </p:attrNameLst>
                                      </p:cBhvr>
                                      <p:tavLst>
                                        <p:tav tm="0">
                                          <p:val>
                                            <p:strVal val="ppt_x"/>
                                          </p:val>
                                        </p:tav>
                                        <p:tav tm="100000">
                                          <p:val>
                                            <p:strVal val="1+ppt_w/2"/>
                                          </p:val>
                                        </p:tav>
                                      </p:tavLst>
                                    </p:anim>
                                    <p:anim calcmode="lin" valueType="num">
                                      <p:cBhvr additive="base">
                                        <p:cTn id="65" dur="3000"/>
                                        <p:tgtEl>
                                          <p:spTgt spid="6"/>
                                        </p:tgtEl>
                                        <p:attrNameLst>
                                          <p:attrName>ppt_y</p:attrName>
                                        </p:attrNameLst>
                                      </p:cBhvr>
                                      <p:tavLst>
                                        <p:tav tm="0">
                                          <p:val>
                                            <p:strVal val="ppt_y"/>
                                          </p:val>
                                        </p:tav>
                                        <p:tav tm="100000">
                                          <p:val>
                                            <p:strVal val="ppt_y"/>
                                          </p:val>
                                        </p:tav>
                                      </p:tavLst>
                                    </p:anim>
                                    <p:set>
                                      <p:cBhvr>
                                        <p:cTn id="66" dur="1" fill="hold">
                                          <p:stCondLst>
                                            <p:cond delay="2999"/>
                                          </p:stCondLst>
                                        </p:cTn>
                                        <p:tgtEl>
                                          <p:spTgt spid="6"/>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7"/>
                                        </p:tgtEl>
                                        <p:attrNameLst>
                                          <p:attrName>ppt_x</p:attrName>
                                        </p:attrNameLst>
                                      </p:cBhvr>
                                      <p:tavLst>
                                        <p:tav tm="0">
                                          <p:val>
                                            <p:strVal val="ppt_x"/>
                                          </p:val>
                                        </p:tav>
                                        <p:tav tm="100000">
                                          <p:val>
                                            <p:strVal val="1+ppt_w/2"/>
                                          </p:val>
                                        </p:tav>
                                      </p:tavLst>
                                    </p:anim>
                                    <p:anim calcmode="lin" valueType="num">
                                      <p:cBhvr additive="base">
                                        <p:cTn id="69" dur="3000"/>
                                        <p:tgtEl>
                                          <p:spTgt spid="7"/>
                                        </p:tgtEl>
                                        <p:attrNameLst>
                                          <p:attrName>ppt_y</p:attrName>
                                        </p:attrNameLst>
                                      </p:cBhvr>
                                      <p:tavLst>
                                        <p:tav tm="0">
                                          <p:val>
                                            <p:strVal val="ppt_y"/>
                                          </p:val>
                                        </p:tav>
                                        <p:tav tm="100000">
                                          <p:val>
                                            <p:strVal val="ppt_y"/>
                                          </p:val>
                                        </p:tav>
                                      </p:tavLst>
                                    </p:anim>
                                    <p:set>
                                      <p:cBhvr>
                                        <p:cTn id="70" dur="1" fill="hold">
                                          <p:stCondLst>
                                            <p:cond delay="2999"/>
                                          </p:stCondLst>
                                        </p:cTn>
                                        <p:tgtEl>
                                          <p:spTgt spid="7"/>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8"/>
                                        </p:tgtEl>
                                        <p:attrNameLst>
                                          <p:attrName>ppt_x</p:attrName>
                                        </p:attrNameLst>
                                      </p:cBhvr>
                                      <p:tavLst>
                                        <p:tav tm="0">
                                          <p:val>
                                            <p:strVal val="ppt_x"/>
                                          </p:val>
                                        </p:tav>
                                        <p:tav tm="100000">
                                          <p:val>
                                            <p:strVal val="1+ppt_w/2"/>
                                          </p:val>
                                        </p:tav>
                                      </p:tavLst>
                                    </p:anim>
                                    <p:anim calcmode="lin" valueType="num">
                                      <p:cBhvr additive="base">
                                        <p:cTn id="73" dur="3000"/>
                                        <p:tgtEl>
                                          <p:spTgt spid="8"/>
                                        </p:tgtEl>
                                        <p:attrNameLst>
                                          <p:attrName>ppt_y</p:attrName>
                                        </p:attrNameLst>
                                      </p:cBhvr>
                                      <p:tavLst>
                                        <p:tav tm="0">
                                          <p:val>
                                            <p:strVal val="ppt_y"/>
                                          </p:val>
                                        </p:tav>
                                        <p:tav tm="100000">
                                          <p:val>
                                            <p:strVal val="ppt_y"/>
                                          </p:val>
                                        </p:tav>
                                      </p:tavLst>
                                    </p:anim>
                                    <p:set>
                                      <p:cBhvr>
                                        <p:cTn id="74" dur="1" fill="hold">
                                          <p:stCondLst>
                                            <p:cond delay="2999"/>
                                          </p:stCondLst>
                                        </p:cTn>
                                        <p:tgtEl>
                                          <p:spTgt spid="8"/>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9"/>
                                        </p:tgtEl>
                                        <p:attrNameLst>
                                          <p:attrName>ppt_x</p:attrName>
                                        </p:attrNameLst>
                                      </p:cBhvr>
                                      <p:tavLst>
                                        <p:tav tm="0">
                                          <p:val>
                                            <p:strVal val="ppt_x"/>
                                          </p:val>
                                        </p:tav>
                                        <p:tav tm="100000">
                                          <p:val>
                                            <p:strVal val="1+ppt_w/2"/>
                                          </p:val>
                                        </p:tav>
                                      </p:tavLst>
                                    </p:anim>
                                    <p:anim calcmode="lin" valueType="num">
                                      <p:cBhvr additive="base">
                                        <p:cTn id="77" dur="3000"/>
                                        <p:tgtEl>
                                          <p:spTgt spid="9"/>
                                        </p:tgtEl>
                                        <p:attrNameLst>
                                          <p:attrName>ppt_y</p:attrName>
                                        </p:attrNameLst>
                                      </p:cBhvr>
                                      <p:tavLst>
                                        <p:tav tm="0">
                                          <p:val>
                                            <p:strVal val="ppt_y"/>
                                          </p:val>
                                        </p:tav>
                                        <p:tav tm="100000">
                                          <p:val>
                                            <p:strVal val="ppt_y"/>
                                          </p:val>
                                        </p:tav>
                                      </p:tavLst>
                                    </p:anim>
                                    <p:set>
                                      <p:cBhvr>
                                        <p:cTn id="78" dur="1" fill="hold">
                                          <p:stCondLst>
                                            <p:cond delay="2999"/>
                                          </p:stCondLst>
                                        </p:cTn>
                                        <p:tgtEl>
                                          <p:spTgt spid="9"/>
                                        </p:tgtEl>
                                        <p:attrNameLst>
                                          <p:attrName>style.visibility</p:attrName>
                                        </p:attrNameLst>
                                      </p:cBhvr>
                                      <p:to>
                                        <p:strVal val="hidden"/>
                                      </p:to>
                                    </p:set>
                                  </p:childTnLst>
                                </p:cTn>
                              </p:par>
                              <p:par>
                                <p:cTn id="79" presetID="2" presetClass="exit" presetSubtype="2" fill="hold" grpId="2" nodeType="withEffect">
                                  <p:stCondLst>
                                    <p:cond delay="0"/>
                                  </p:stCondLst>
                                  <p:childTnLst>
                                    <p:anim calcmode="lin" valueType="num">
                                      <p:cBhvr additive="base">
                                        <p:cTn id="80" dur="3000"/>
                                        <p:tgtEl>
                                          <p:spTgt spid="10"/>
                                        </p:tgtEl>
                                        <p:attrNameLst>
                                          <p:attrName>ppt_x</p:attrName>
                                        </p:attrNameLst>
                                      </p:cBhvr>
                                      <p:tavLst>
                                        <p:tav tm="0">
                                          <p:val>
                                            <p:strVal val="ppt_x"/>
                                          </p:val>
                                        </p:tav>
                                        <p:tav tm="100000">
                                          <p:val>
                                            <p:strVal val="1+ppt_w/2"/>
                                          </p:val>
                                        </p:tav>
                                      </p:tavLst>
                                    </p:anim>
                                    <p:anim calcmode="lin" valueType="num">
                                      <p:cBhvr additive="base">
                                        <p:cTn id="81" dur="3000"/>
                                        <p:tgtEl>
                                          <p:spTgt spid="10"/>
                                        </p:tgtEl>
                                        <p:attrNameLst>
                                          <p:attrName>ppt_y</p:attrName>
                                        </p:attrNameLst>
                                      </p:cBhvr>
                                      <p:tavLst>
                                        <p:tav tm="0">
                                          <p:val>
                                            <p:strVal val="ppt_y"/>
                                          </p:val>
                                        </p:tav>
                                        <p:tav tm="100000">
                                          <p:val>
                                            <p:strVal val="ppt_y"/>
                                          </p:val>
                                        </p:tav>
                                      </p:tavLst>
                                    </p:anim>
                                    <p:set>
                                      <p:cBhvr>
                                        <p:cTn id="82" dur="1" fill="hold">
                                          <p:stCondLst>
                                            <p:cond delay="2999"/>
                                          </p:stCondLst>
                                        </p:cTn>
                                        <p:tgtEl>
                                          <p:spTgt spid="10"/>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3000"/>
                                        <p:tgtEl>
                                          <p:spTgt spid="11"/>
                                        </p:tgtEl>
                                        <p:attrNameLst>
                                          <p:attrName>ppt_x</p:attrName>
                                        </p:attrNameLst>
                                      </p:cBhvr>
                                      <p:tavLst>
                                        <p:tav tm="0">
                                          <p:val>
                                            <p:strVal val="ppt_x"/>
                                          </p:val>
                                        </p:tav>
                                        <p:tav tm="100000">
                                          <p:val>
                                            <p:strVal val="1+ppt_w/2"/>
                                          </p:val>
                                        </p:tav>
                                      </p:tavLst>
                                    </p:anim>
                                    <p:anim calcmode="lin" valueType="num">
                                      <p:cBhvr additive="base">
                                        <p:cTn id="85" dur="3000"/>
                                        <p:tgtEl>
                                          <p:spTgt spid="11"/>
                                        </p:tgtEl>
                                        <p:attrNameLst>
                                          <p:attrName>ppt_y</p:attrName>
                                        </p:attrNameLst>
                                      </p:cBhvr>
                                      <p:tavLst>
                                        <p:tav tm="0">
                                          <p:val>
                                            <p:strVal val="ppt_y"/>
                                          </p:val>
                                        </p:tav>
                                        <p:tav tm="100000">
                                          <p:val>
                                            <p:strVal val="ppt_y"/>
                                          </p:val>
                                        </p:tav>
                                      </p:tavLst>
                                    </p:anim>
                                    <p:set>
                                      <p:cBhvr>
                                        <p:cTn id="86" dur="1" fill="hold">
                                          <p:stCondLst>
                                            <p:cond delay="2999"/>
                                          </p:stCondLst>
                                        </p:cTn>
                                        <p:tgtEl>
                                          <p:spTgt spid="11"/>
                                        </p:tgtEl>
                                        <p:attrNameLst>
                                          <p:attrName>style.visibility</p:attrName>
                                        </p:attrNameLst>
                                      </p:cBhvr>
                                      <p:to>
                                        <p:strVal val="hidden"/>
                                      </p:to>
                                    </p:set>
                                  </p:childTnLst>
                                </p:cTn>
                              </p:par>
                              <p:par>
                                <p:cTn id="87" presetID="2" presetClass="exit" presetSubtype="2" fill="hold" grpId="2" nodeType="withEffect">
                                  <p:stCondLst>
                                    <p:cond delay="0"/>
                                  </p:stCondLst>
                                  <p:childTnLst>
                                    <p:anim calcmode="lin" valueType="num">
                                      <p:cBhvr additive="base">
                                        <p:cTn id="88" dur="3000"/>
                                        <p:tgtEl>
                                          <p:spTgt spid="12"/>
                                        </p:tgtEl>
                                        <p:attrNameLst>
                                          <p:attrName>ppt_x</p:attrName>
                                        </p:attrNameLst>
                                      </p:cBhvr>
                                      <p:tavLst>
                                        <p:tav tm="0">
                                          <p:val>
                                            <p:strVal val="ppt_x"/>
                                          </p:val>
                                        </p:tav>
                                        <p:tav tm="100000">
                                          <p:val>
                                            <p:strVal val="1+ppt_w/2"/>
                                          </p:val>
                                        </p:tav>
                                      </p:tavLst>
                                    </p:anim>
                                    <p:anim calcmode="lin" valueType="num">
                                      <p:cBhvr additive="base">
                                        <p:cTn id="89" dur="3000"/>
                                        <p:tgtEl>
                                          <p:spTgt spid="12"/>
                                        </p:tgtEl>
                                        <p:attrNameLst>
                                          <p:attrName>ppt_y</p:attrName>
                                        </p:attrNameLst>
                                      </p:cBhvr>
                                      <p:tavLst>
                                        <p:tav tm="0">
                                          <p:val>
                                            <p:strVal val="ppt_y"/>
                                          </p:val>
                                        </p:tav>
                                        <p:tav tm="100000">
                                          <p:val>
                                            <p:strVal val="ppt_y"/>
                                          </p:val>
                                        </p:tav>
                                      </p:tavLst>
                                    </p:anim>
                                    <p:set>
                                      <p:cBhvr>
                                        <p:cTn id="90" dur="1" fill="hold">
                                          <p:stCondLst>
                                            <p:cond delay="2999"/>
                                          </p:stCondLst>
                                        </p:cTn>
                                        <p:tgtEl>
                                          <p:spTgt spid="12"/>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3000"/>
                                        <p:tgtEl>
                                          <p:spTgt spid="13"/>
                                        </p:tgtEl>
                                        <p:attrNameLst>
                                          <p:attrName>ppt_x</p:attrName>
                                        </p:attrNameLst>
                                      </p:cBhvr>
                                      <p:tavLst>
                                        <p:tav tm="0">
                                          <p:val>
                                            <p:strVal val="ppt_x"/>
                                          </p:val>
                                        </p:tav>
                                        <p:tav tm="100000">
                                          <p:val>
                                            <p:strVal val="1+ppt_w/2"/>
                                          </p:val>
                                        </p:tav>
                                      </p:tavLst>
                                    </p:anim>
                                    <p:anim calcmode="lin" valueType="num">
                                      <p:cBhvr additive="base">
                                        <p:cTn id="93" dur="3000"/>
                                        <p:tgtEl>
                                          <p:spTgt spid="13"/>
                                        </p:tgtEl>
                                        <p:attrNameLst>
                                          <p:attrName>ppt_y</p:attrName>
                                        </p:attrNameLst>
                                      </p:cBhvr>
                                      <p:tavLst>
                                        <p:tav tm="0">
                                          <p:val>
                                            <p:strVal val="ppt_y"/>
                                          </p:val>
                                        </p:tav>
                                        <p:tav tm="100000">
                                          <p:val>
                                            <p:strVal val="ppt_y"/>
                                          </p:val>
                                        </p:tav>
                                      </p:tavLst>
                                    </p:anim>
                                    <p:set>
                                      <p:cBhvr>
                                        <p:cTn id="94" dur="1" fill="hold">
                                          <p:stCondLst>
                                            <p:cond delay="2999"/>
                                          </p:stCondLst>
                                        </p:cTn>
                                        <p:tgtEl>
                                          <p:spTgt spid="13"/>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3000"/>
                                        <p:tgtEl>
                                          <p:spTgt spid="14"/>
                                        </p:tgtEl>
                                        <p:attrNameLst>
                                          <p:attrName>ppt_x</p:attrName>
                                        </p:attrNameLst>
                                      </p:cBhvr>
                                      <p:tavLst>
                                        <p:tav tm="0">
                                          <p:val>
                                            <p:strVal val="ppt_x"/>
                                          </p:val>
                                        </p:tav>
                                        <p:tav tm="100000">
                                          <p:val>
                                            <p:strVal val="1+ppt_w/2"/>
                                          </p:val>
                                        </p:tav>
                                      </p:tavLst>
                                    </p:anim>
                                    <p:anim calcmode="lin" valueType="num">
                                      <p:cBhvr additive="base">
                                        <p:cTn id="97" dur="3000"/>
                                        <p:tgtEl>
                                          <p:spTgt spid="14"/>
                                        </p:tgtEl>
                                        <p:attrNameLst>
                                          <p:attrName>ppt_y</p:attrName>
                                        </p:attrNameLst>
                                      </p:cBhvr>
                                      <p:tavLst>
                                        <p:tav tm="0">
                                          <p:val>
                                            <p:strVal val="ppt_y"/>
                                          </p:val>
                                        </p:tav>
                                        <p:tav tm="100000">
                                          <p:val>
                                            <p:strVal val="ppt_y"/>
                                          </p:val>
                                        </p:tav>
                                      </p:tavLst>
                                    </p:anim>
                                    <p:set>
                                      <p:cBhvr>
                                        <p:cTn id="98" dur="1" fill="hold">
                                          <p:stCondLst>
                                            <p:cond delay="2999"/>
                                          </p:stCondLst>
                                        </p:cTn>
                                        <p:tgtEl>
                                          <p:spTgt spid="14"/>
                                        </p:tgtEl>
                                        <p:attrNameLst>
                                          <p:attrName>style.visibility</p:attrName>
                                        </p:attrNameLst>
                                      </p:cBhvr>
                                      <p:to>
                                        <p:strVal val="hidden"/>
                                      </p:to>
                                    </p:set>
                                  </p:childTnLst>
                                </p:cTn>
                              </p:par>
                              <p:par>
                                <p:cTn id="99" presetID="2" presetClass="entr" presetSubtype="8"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additive="base">
                                        <p:cTn id="101" dur="3000" fill="hold"/>
                                        <p:tgtEl>
                                          <p:spTgt spid="4"/>
                                        </p:tgtEl>
                                        <p:attrNameLst>
                                          <p:attrName>ppt_x</p:attrName>
                                        </p:attrNameLst>
                                      </p:cBhvr>
                                      <p:tavLst>
                                        <p:tav tm="0">
                                          <p:val>
                                            <p:strVal val="0-#ppt_w/2"/>
                                          </p:val>
                                        </p:tav>
                                        <p:tav tm="100000">
                                          <p:val>
                                            <p:strVal val="#ppt_x"/>
                                          </p:val>
                                        </p:tav>
                                      </p:tavLst>
                                    </p:anim>
                                    <p:anim calcmode="lin" valueType="num">
                                      <p:cBhvr additive="base">
                                        <p:cTn id="102"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60000"/>
                  <a:lumOff val="40000"/>
                </a:schemeClr>
              </a:gs>
              <a:gs pos="50000">
                <a:schemeClr val="accent5">
                  <a:lumMod val="75000"/>
                  <a:shade val="67500"/>
                  <a:satMod val="115000"/>
                </a:schemeClr>
              </a:gs>
              <a:gs pos="100000">
                <a:schemeClr val="accent5">
                  <a:lumMod val="75000"/>
                  <a:shade val="100000"/>
                  <a:satMod val="115000"/>
                </a:schemeClr>
              </a:gs>
            </a:gsLst>
            <a:lin ang="5400000" scaled="1"/>
            <a:tileRect/>
          </a:gradFill>
        </p:spPr>
        <p:txBody>
          <a:bodyPr/>
          <a:lstStyle/>
          <a:p>
            <a:endParaRPr lang="es-ES" dirty="0"/>
          </a:p>
        </p:txBody>
      </p:sp>
      <p:pic>
        <p:nvPicPr>
          <p:cNvPr id="5" name="4 Imagen" descr="0(1).jpg"/>
          <p:cNvPicPr>
            <a:picLocks noChangeAspect="1"/>
          </p:cNvPicPr>
          <p:nvPr/>
        </p:nvPicPr>
        <p:blipFill>
          <a:blip r:embed="rId2"/>
          <a:stretch>
            <a:fillRect/>
          </a:stretch>
        </p:blipFill>
        <p:spPr>
          <a:xfrm>
            <a:off x="-8930" y="0"/>
            <a:ext cx="9152930" cy="6858000"/>
          </a:xfrm>
          <a:prstGeom prst="rect">
            <a:avLst/>
          </a:prstGeom>
        </p:spPr>
      </p:pic>
      <p:sp>
        <p:nvSpPr>
          <p:cNvPr id="6" name="5 Rectángulo"/>
          <p:cNvSpPr/>
          <p:nvPr/>
        </p:nvSpPr>
        <p:spPr>
          <a:xfrm>
            <a:off x="32" y="114298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85818" y="114298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71668" y="114298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357454" y="114298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143272" y="114298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929058" y="114298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714908" y="114298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500694" y="114298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215100" y="1142984"/>
            <a:ext cx="57147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858016" y="114298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7643834" y="114298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8429652" y="114298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2" y="328612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85818" y="328612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571668" y="328612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357454" y="328612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143272" y="328612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3929058" y="328612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714908" y="328612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500694" y="328612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6215100" y="3286124"/>
            <a:ext cx="57147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858016" y="328612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7643834" y="328612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429652" y="3286124"/>
            <a:ext cx="714348" cy="1785950"/>
          </a:xfrm>
          <a:prstGeom prst="rect">
            <a:avLst/>
          </a:prstGeom>
          <a:gradFill flip="none" rotWithShape="1">
            <a:gsLst>
              <a:gs pos="58000">
                <a:srgbClr val="92D05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plus(in)">
                                      <p:cBhvr>
                                        <p:cTn id="43" dur="3000"/>
                                        <p:tgtEl>
                                          <p:spTgt spid="17"/>
                                        </p:tgtEl>
                                      </p:cBhvr>
                                    </p:animEffect>
                                  </p:childTnLst>
                                </p:cTn>
                              </p:par>
                              <p:par>
                                <p:cTn id="44" presetID="8" presetClass="emph" presetSubtype="0" fill="hold" grpId="1" nodeType="withEffect">
                                  <p:stCondLst>
                                    <p:cond delay="0"/>
                                  </p:stCondLst>
                                  <p:childTnLst>
                                    <p:animRot by="21600000">
                                      <p:cBhvr>
                                        <p:cTn id="45" dur="3000" fill="hold"/>
                                        <p:tgtEl>
                                          <p:spTgt spid="6"/>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7"/>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8"/>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2"/>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3"/>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4"/>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5"/>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6"/>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7"/>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plus(in)">
                                      <p:cBhvr>
                                        <p:cTn id="70" dur="3000"/>
                                        <p:tgtEl>
                                          <p:spTgt spid="18"/>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plus(in)">
                                      <p:cBhvr>
                                        <p:cTn id="73" dur="3000"/>
                                        <p:tgtEl>
                                          <p:spTgt spid="19"/>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plus(in)">
                                      <p:cBhvr>
                                        <p:cTn id="76" dur="3000"/>
                                        <p:tgtEl>
                                          <p:spTgt spid="20"/>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plus(in)">
                                      <p:cBhvr>
                                        <p:cTn id="79" dur="3000"/>
                                        <p:tgtEl>
                                          <p:spTgt spid="21"/>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plus(in)">
                                      <p:cBhvr>
                                        <p:cTn id="82" dur="3000"/>
                                        <p:tgtEl>
                                          <p:spTgt spid="22"/>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plus(in)">
                                      <p:cBhvr>
                                        <p:cTn id="85" dur="3000"/>
                                        <p:tgtEl>
                                          <p:spTgt spid="23"/>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Effect transition="in" filter="plus(in)">
                                      <p:cBhvr>
                                        <p:cTn id="88" dur="3000"/>
                                        <p:tgtEl>
                                          <p:spTgt spid="24"/>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plus(in)">
                                      <p:cBhvr>
                                        <p:cTn id="91" dur="3000"/>
                                        <p:tgtEl>
                                          <p:spTgt spid="25"/>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Effect transition="in" filter="plus(in)">
                                      <p:cBhvr>
                                        <p:cTn id="94" dur="3000"/>
                                        <p:tgtEl>
                                          <p:spTgt spid="26"/>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27"/>
                                        </p:tgtEl>
                                        <p:attrNameLst>
                                          <p:attrName>style.visibility</p:attrName>
                                        </p:attrNameLst>
                                      </p:cBhvr>
                                      <p:to>
                                        <p:strVal val="visible"/>
                                      </p:to>
                                    </p:set>
                                    <p:animEffect transition="in" filter="plus(in)">
                                      <p:cBhvr>
                                        <p:cTn id="97" dur="3000"/>
                                        <p:tgtEl>
                                          <p:spTgt spid="27"/>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28"/>
                                        </p:tgtEl>
                                        <p:attrNameLst>
                                          <p:attrName>style.visibility</p:attrName>
                                        </p:attrNameLst>
                                      </p:cBhvr>
                                      <p:to>
                                        <p:strVal val="visible"/>
                                      </p:to>
                                    </p:set>
                                    <p:animEffect transition="in" filter="plus(in)">
                                      <p:cBhvr>
                                        <p:cTn id="100" dur="3000"/>
                                        <p:tgtEl>
                                          <p:spTgt spid="28"/>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29"/>
                                        </p:tgtEl>
                                        <p:attrNameLst>
                                          <p:attrName>style.visibility</p:attrName>
                                        </p:attrNameLst>
                                      </p:cBhvr>
                                      <p:to>
                                        <p:strVal val="visible"/>
                                      </p:to>
                                    </p:set>
                                    <p:animEffect transition="in" filter="plus(in)">
                                      <p:cBhvr>
                                        <p:cTn id="103" dur="3000"/>
                                        <p:tgtEl>
                                          <p:spTgt spid="29"/>
                                        </p:tgtEl>
                                      </p:cBhvr>
                                    </p:animEffect>
                                  </p:childTnLst>
                                </p:cTn>
                              </p:par>
                              <p:par>
                                <p:cTn id="104" presetID="8" presetClass="emph" presetSubtype="0" fill="hold" grpId="1" nodeType="withEffect">
                                  <p:stCondLst>
                                    <p:cond delay="0"/>
                                  </p:stCondLst>
                                  <p:childTnLst>
                                    <p:animRot by="21600000">
                                      <p:cBhvr>
                                        <p:cTn id="105" dur="3000" fill="hold"/>
                                        <p:tgtEl>
                                          <p:spTgt spid="18"/>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9"/>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20"/>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1"/>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2"/>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3"/>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5"/>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6"/>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7"/>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9"/>
                                        </p:tgtEl>
                                        <p:attrNameLst>
                                          <p:attrName>r</p:attrName>
                                        </p:attrNameLst>
                                      </p:cBhvr>
                                    </p:animRot>
                                  </p:childTnLst>
                                </p:cTn>
                              </p:par>
                            </p:childTnLst>
                          </p:cTn>
                        </p:par>
                        <p:par>
                          <p:cTn id="128" fill="hold">
                            <p:stCondLst>
                              <p:cond delay="3000"/>
                            </p:stCondLst>
                            <p:childTnLst>
                              <p:par>
                                <p:cTn id="129" presetID="2" presetClass="exit" presetSubtype="8" fill="hold" grpId="2" nodeType="after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0-ppt_w/2"/>
                                          </p:val>
                                        </p:tav>
                                      </p:tavLst>
                                    </p:anim>
                                    <p:anim calcmode="lin" valueType="num">
                                      <p:cBhvr additive="base">
                                        <p:cTn id="131" dur="3000"/>
                                        <p:tgtEl>
                                          <p:spTgt spid="6"/>
                                        </p:tgtEl>
                                        <p:attrNameLst>
                                          <p:attrName>ppt_y</p:attrName>
                                        </p:attrNameLst>
                                      </p:cBhvr>
                                      <p:tavLst>
                                        <p:tav tm="0">
                                          <p:val>
                                            <p:strVal val="ppt_y"/>
                                          </p:val>
                                        </p:tav>
                                        <p:tav tm="100000">
                                          <p:val>
                                            <p:strVal val="ppt_y"/>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0-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8"/>
                                        </p:tgtEl>
                                        <p:attrNameLst>
                                          <p:attrName>ppt_x</p:attrName>
                                        </p:attrNameLst>
                                      </p:cBhvr>
                                      <p:tavLst>
                                        <p:tav tm="0">
                                          <p:val>
                                            <p:strVal val="ppt_x"/>
                                          </p:val>
                                        </p:tav>
                                        <p:tav tm="100000">
                                          <p:val>
                                            <p:strVal val="0-ppt_w/2"/>
                                          </p:val>
                                        </p:tav>
                                      </p:tavLst>
                                    </p:anim>
                                    <p:anim calcmode="lin" valueType="num">
                                      <p:cBhvr additive="base">
                                        <p:cTn id="139" dur="3000"/>
                                        <p:tgtEl>
                                          <p:spTgt spid="8"/>
                                        </p:tgtEl>
                                        <p:attrNameLst>
                                          <p:attrName>ppt_y</p:attrName>
                                        </p:attrNameLst>
                                      </p:cBhvr>
                                      <p:tavLst>
                                        <p:tav tm="0">
                                          <p:val>
                                            <p:strVal val="ppt_y"/>
                                          </p:val>
                                        </p:tav>
                                        <p:tav tm="100000">
                                          <p:val>
                                            <p:strVal val="ppt_y"/>
                                          </p:val>
                                        </p:tav>
                                      </p:tavLst>
                                    </p:anim>
                                    <p:set>
                                      <p:cBhvr>
                                        <p:cTn id="140" dur="1" fill="hold">
                                          <p:stCondLst>
                                            <p:cond delay="2999"/>
                                          </p:stCondLst>
                                        </p:cTn>
                                        <p:tgtEl>
                                          <p:spTgt spid="8"/>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0-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0-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5"/>
                                        </p:tgtEl>
                                        <p:attrNameLst>
                                          <p:attrName>ppt_x</p:attrName>
                                        </p:attrNameLst>
                                      </p:cBhvr>
                                      <p:tavLst>
                                        <p:tav tm="0">
                                          <p:val>
                                            <p:strVal val="ppt_x"/>
                                          </p:val>
                                        </p:tav>
                                        <p:tav tm="100000">
                                          <p:val>
                                            <p:strVal val="0-ppt_w/2"/>
                                          </p:val>
                                        </p:tav>
                                      </p:tavLst>
                                    </p:anim>
                                    <p:anim calcmode="lin" valueType="num">
                                      <p:cBhvr additive="base">
                                        <p:cTn id="167" dur="3000"/>
                                        <p:tgtEl>
                                          <p:spTgt spid="15"/>
                                        </p:tgtEl>
                                        <p:attrNameLst>
                                          <p:attrName>ppt_y</p:attrName>
                                        </p:attrNameLst>
                                      </p:cBhvr>
                                      <p:tavLst>
                                        <p:tav tm="0">
                                          <p:val>
                                            <p:strVal val="ppt_y"/>
                                          </p:val>
                                        </p:tav>
                                        <p:tav tm="100000">
                                          <p:val>
                                            <p:strVal val="ppt_y"/>
                                          </p:val>
                                        </p:tav>
                                      </p:tavLst>
                                    </p:anim>
                                    <p:set>
                                      <p:cBhvr>
                                        <p:cTn id="168" dur="1" fill="hold">
                                          <p:stCondLst>
                                            <p:cond delay="2999"/>
                                          </p:stCondLst>
                                        </p:cTn>
                                        <p:tgtEl>
                                          <p:spTgt spid="15"/>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6"/>
                                        </p:tgtEl>
                                        <p:attrNameLst>
                                          <p:attrName>ppt_x</p:attrName>
                                        </p:attrNameLst>
                                      </p:cBhvr>
                                      <p:tavLst>
                                        <p:tav tm="0">
                                          <p:val>
                                            <p:strVal val="ppt_x"/>
                                          </p:val>
                                        </p:tav>
                                        <p:tav tm="100000">
                                          <p:val>
                                            <p:strVal val="0-ppt_w/2"/>
                                          </p:val>
                                        </p:tav>
                                      </p:tavLst>
                                    </p:anim>
                                    <p:anim calcmode="lin" valueType="num">
                                      <p:cBhvr additive="base">
                                        <p:cTn id="171" dur="3000"/>
                                        <p:tgtEl>
                                          <p:spTgt spid="16"/>
                                        </p:tgtEl>
                                        <p:attrNameLst>
                                          <p:attrName>ppt_y</p:attrName>
                                        </p:attrNameLst>
                                      </p:cBhvr>
                                      <p:tavLst>
                                        <p:tav tm="0">
                                          <p:val>
                                            <p:strVal val="ppt_y"/>
                                          </p:val>
                                        </p:tav>
                                        <p:tav tm="100000">
                                          <p:val>
                                            <p:strVal val="ppt_y"/>
                                          </p:val>
                                        </p:tav>
                                      </p:tavLst>
                                    </p:anim>
                                    <p:set>
                                      <p:cBhvr>
                                        <p:cTn id="172" dur="1" fill="hold">
                                          <p:stCondLst>
                                            <p:cond delay="2999"/>
                                          </p:stCondLst>
                                        </p:cTn>
                                        <p:tgtEl>
                                          <p:spTgt spid="1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0-ppt_w/2"/>
                                          </p:val>
                                        </p:tav>
                                      </p:tavLst>
                                    </p:anim>
                                    <p:anim calcmode="lin" valueType="num">
                                      <p:cBhvr additive="base">
                                        <p:cTn id="175" dur="3000"/>
                                        <p:tgtEl>
                                          <p:spTgt spid="17"/>
                                        </p:tgtEl>
                                        <p:attrNameLst>
                                          <p:attrName>ppt_y</p:attrName>
                                        </p:attrNameLst>
                                      </p:cBhvr>
                                      <p:tavLst>
                                        <p:tav tm="0">
                                          <p:val>
                                            <p:strVal val="ppt_y"/>
                                          </p:val>
                                        </p:tav>
                                        <p:tav tm="100000">
                                          <p:val>
                                            <p:strVal val="ppt_y"/>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0-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0-ppt_w/2"/>
                                          </p:val>
                                        </p:tav>
                                      </p:tavLst>
                                    </p:anim>
                                    <p:anim calcmode="lin" valueType="num">
                                      <p:cBhvr additive="base">
                                        <p:cTn id="183" dur="3000"/>
                                        <p:tgtEl>
                                          <p:spTgt spid="19"/>
                                        </p:tgtEl>
                                        <p:attrNameLst>
                                          <p:attrName>ppt_y</p:attrName>
                                        </p:attrNameLst>
                                      </p:cBhvr>
                                      <p:tavLst>
                                        <p:tav tm="0">
                                          <p:val>
                                            <p:strVal val="ppt_y"/>
                                          </p:val>
                                        </p:tav>
                                        <p:tav tm="100000">
                                          <p:val>
                                            <p:strVal val="ppt_y"/>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20"/>
                                        </p:tgtEl>
                                        <p:attrNameLst>
                                          <p:attrName>ppt_x</p:attrName>
                                        </p:attrNameLst>
                                      </p:cBhvr>
                                      <p:tavLst>
                                        <p:tav tm="0">
                                          <p:val>
                                            <p:strVal val="ppt_x"/>
                                          </p:val>
                                        </p:tav>
                                        <p:tav tm="100000">
                                          <p:val>
                                            <p:strVal val="0-ppt_w/2"/>
                                          </p:val>
                                        </p:tav>
                                      </p:tavLst>
                                    </p:anim>
                                    <p:anim calcmode="lin" valueType="num">
                                      <p:cBhvr additive="base">
                                        <p:cTn id="187" dur="3000"/>
                                        <p:tgtEl>
                                          <p:spTgt spid="20"/>
                                        </p:tgtEl>
                                        <p:attrNameLst>
                                          <p:attrName>ppt_y</p:attrName>
                                        </p:attrNameLst>
                                      </p:cBhvr>
                                      <p:tavLst>
                                        <p:tav tm="0">
                                          <p:val>
                                            <p:strVal val="ppt_y"/>
                                          </p:val>
                                        </p:tav>
                                        <p:tav tm="100000">
                                          <p:val>
                                            <p:strVal val="ppt_y"/>
                                          </p:val>
                                        </p:tav>
                                      </p:tavLst>
                                    </p:anim>
                                    <p:set>
                                      <p:cBhvr>
                                        <p:cTn id="188" dur="1" fill="hold">
                                          <p:stCondLst>
                                            <p:cond delay="2999"/>
                                          </p:stCondLst>
                                        </p:cTn>
                                        <p:tgtEl>
                                          <p:spTgt spid="20"/>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21"/>
                                        </p:tgtEl>
                                        <p:attrNameLst>
                                          <p:attrName>ppt_x</p:attrName>
                                        </p:attrNameLst>
                                      </p:cBhvr>
                                      <p:tavLst>
                                        <p:tav tm="0">
                                          <p:val>
                                            <p:strVal val="ppt_x"/>
                                          </p:val>
                                        </p:tav>
                                        <p:tav tm="100000">
                                          <p:val>
                                            <p:strVal val="0-ppt_w/2"/>
                                          </p:val>
                                        </p:tav>
                                      </p:tavLst>
                                    </p:anim>
                                    <p:anim calcmode="lin" valueType="num">
                                      <p:cBhvr additive="base">
                                        <p:cTn id="191" dur="3000"/>
                                        <p:tgtEl>
                                          <p:spTgt spid="21"/>
                                        </p:tgtEl>
                                        <p:attrNameLst>
                                          <p:attrName>ppt_y</p:attrName>
                                        </p:attrNameLst>
                                      </p:cBhvr>
                                      <p:tavLst>
                                        <p:tav tm="0">
                                          <p:val>
                                            <p:strVal val="ppt_y"/>
                                          </p:val>
                                        </p:tav>
                                        <p:tav tm="100000">
                                          <p:val>
                                            <p:strVal val="ppt_y"/>
                                          </p:val>
                                        </p:tav>
                                      </p:tavLst>
                                    </p:anim>
                                    <p:set>
                                      <p:cBhvr>
                                        <p:cTn id="192" dur="1" fill="hold">
                                          <p:stCondLst>
                                            <p:cond delay="2999"/>
                                          </p:stCondLst>
                                        </p:cTn>
                                        <p:tgtEl>
                                          <p:spTgt spid="21"/>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22"/>
                                        </p:tgtEl>
                                        <p:attrNameLst>
                                          <p:attrName>ppt_x</p:attrName>
                                        </p:attrNameLst>
                                      </p:cBhvr>
                                      <p:tavLst>
                                        <p:tav tm="0">
                                          <p:val>
                                            <p:strVal val="ppt_x"/>
                                          </p:val>
                                        </p:tav>
                                        <p:tav tm="100000">
                                          <p:val>
                                            <p:strVal val="0-ppt_w/2"/>
                                          </p:val>
                                        </p:tav>
                                      </p:tavLst>
                                    </p:anim>
                                    <p:anim calcmode="lin" valueType="num">
                                      <p:cBhvr additive="base">
                                        <p:cTn id="195" dur="3000"/>
                                        <p:tgtEl>
                                          <p:spTgt spid="22"/>
                                        </p:tgtEl>
                                        <p:attrNameLst>
                                          <p:attrName>ppt_y</p:attrName>
                                        </p:attrNameLst>
                                      </p:cBhvr>
                                      <p:tavLst>
                                        <p:tav tm="0">
                                          <p:val>
                                            <p:strVal val="ppt_y"/>
                                          </p:val>
                                        </p:tav>
                                        <p:tav tm="100000">
                                          <p:val>
                                            <p:strVal val="ppt_y"/>
                                          </p:val>
                                        </p:tav>
                                      </p:tavLst>
                                    </p:anim>
                                    <p:set>
                                      <p:cBhvr>
                                        <p:cTn id="196" dur="1" fill="hold">
                                          <p:stCondLst>
                                            <p:cond delay="2999"/>
                                          </p:stCondLst>
                                        </p:cTn>
                                        <p:tgtEl>
                                          <p:spTgt spid="22"/>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23"/>
                                        </p:tgtEl>
                                        <p:attrNameLst>
                                          <p:attrName>ppt_x</p:attrName>
                                        </p:attrNameLst>
                                      </p:cBhvr>
                                      <p:tavLst>
                                        <p:tav tm="0">
                                          <p:val>
                                            <p:strVal val="ppt_x"/>
                                          </p:val>
                                        </p:tav>
                                        <p:tav tm="100000">
                                          <p:val>
                                            <p:strVal val="0-ppt_w/2"/>
                                          </p:val>
                                        </p:tav>
                                      </p:tavLst>
                                    </p:anim>
                                    <p:anim calcmode="lin" valueType="num">
                                      <p:cBhvr additive="base">
                                        <p:cTn id="199" dur="3000"/>
                                        <p:tgtEl>
                                          <p:spTgt spid="23"/>
                                        </p:tgtEl>
                                        <p:attrNameLst>
                                          <p:attrName>ppt_y</p:attrName>
                                        </p:attrNameLst>
                                      </p:cBhvr>
                                      <p:tavLst>
                                        <p:tav tm="0">
                                          <p:val>
                                            <p:strVal val="ppt_y"/>
                                          </p:val>
                                        </p:tav>
                                        <p:tav tm="100000">
                                          <p:val>
                                            <p:strVal val="ppt_y"/>
                                          </p:val>
                                        </p:tav>
                                      </p:tavLst>
                                    </p:anim>
                                    <p:set>
                                      <p:cBhvr>
                                        <p:cTn id="200" dur="1" fill="hold">
                                          <p:stCondLst>
                                            <p:cond delay="2999"/>
                                          </p:stCondLst>
                                        </p:cTn>
                                        <p:tgtEl>
                                          <p:spTgt spid="23"/>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24"/>
                                        </p:tgtEl>
                                        <p:attrNameLst>
                                          <p:attrName>ppt_x</p:attrName>
                                        </p:attrNameLst>
                                      </p:cBhvr>
                                      <p:tavLst>
                                        <p:tav tm="0">
                                          <p:val>
                                            <p:strVal val="ppt_x"/>
                                          </p:val>
                                        </p:tav>
                                        <p:tav tm="100000">
                                          <p:val>
                                            <p:strVal val="0-ppt_w/2"/>
                                          </p:val>
                                        </p:tav>
                                      </p:tavLst>
                                    </p:anim>
                                    <p:anim calcmode="lin" valueType="num">
                                      <p:cBhvr additive="base">
                                        <p:cTn id="203" dur="3000"/>
                                        <p:tgtEl>
                                          <p:spTgt spid="24"/>
                                        </p:tgtEl>
                                        <p:attrNameLst>
                                          <p:attrName>ppt_y</p:attrName>
                                        </p:attrNameLst>
                                      </p:cBhvr>
                                      <p:tavLst>
                                        <p:tav tm="0">
                                          <p:val>
                                            <p:strVal val="ppt_y"/>
                                          </p:val>
                                        </p:tav>
                                        <p:tav tm="100000">
                                          <p:val>
                                            <p:strVal val="ppt_y"/>
                                          </p:val>
                                        </p:tav>
                                      </p:tavLst>
                                    </p:anim>
                                    <p:set>
                                      <p:cBhvr>
                                        <p:cTn id="204" dur="1" fill="hold">
                                          <p:stCondLst>
                                            <p:cond delay="2999"/>
                                          </p:stCondLst>
                                        </p:cTn>
                                        <p:tgtEl>
                                          <p:spTgt spid="24"/>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25"/>
                                        </p:tgtEl>
                                        <p:attrNameLst>
                                          <p:attrName>ppt_x</p:attrName>
                                        </p:attrNameLst>
                                      </p:cBhvr>
                                      <p:tavLst>
                                        <p:tav tm="0">
                                          <p:val>
                                            <p:strVal val="ppt_x"/>
                                          </p:val>
                                        </p:tav>
                                        <p:tav tm="100000">
                                          <p:val>
                                            <p:strVal val="0-ppt_w/2"/>
                                          </p:val>
                                        </p:tav>
                                      </p:tavLst>
                                    </p:anim>
                                    <p:anim calcmode="lin" valueType="num">
                                      <p:cBhvr additive="base">
                                        <p:cTn id="207" dur="3000"/>
                                        <p:tgtEl>
                                          <p:spTgt spid="25"/>
                                        </p:tgtEl>
                                        <p:attrNameLst>
                                          <p:attrName>ppt_y</p:attrName>
                                        </p:attrNameLst>
                                      </p:cBhvr>
                                      <p:tavLst>
                                        <p:tav tm="0">
                                          <p:val>
                                            <p:strVal val="ppt_y"/>
                                          </p:val>
                                        </p:tav>
                                        <p:tav tm="100000">
                                          <p:val>
                                            <p:strVal val="ppt_y"/>
                                          </p:val>
                                        </p:tav>
                                      </p:tavLst>
                                    </p:anim>
                                    <p:set>
                                      <p:cBhvr>
                                        <p:cTn id="208" dur="1" fill="hold">
                                          <p:stCondLst>
                                            <p:cond delay="2999"/>
                                          </p:stCondLst>
                                        </p:cTn>
                                        <p:tgtEl>
                                          <p:spTgt spid="25"/>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26"/>
                                        </p:tgtEl>
                                        <p:attrNameLst>
                                          <p:attrName>ppt_x</p:attrName>
                                        </p:attrNameLst>
                                      </p:cBhvr>
                                      <p:tavLst>
                                        <p:tav tm="0">
                                          <p:val>
                                            <p:strVal val="ppt_x"/>
                                          </p:val>
                                        </p:tav>
                                        <p:tav tm="100000">
                                          <p:val>
                                            <p:strVal val="0-ppt_w/2"/>
                                          </p:val>
                                        </p:tav>
                                      </p:tavLst>
                                    </p:anim>
                                    <p:anim calcmode="lin" valueType="num">
                                      <p:cBhvr additive="base">
                                        <p:cTn id="211" dur="3000"/>
                                        <p:tgtEl>
                                          <p:spTgt spid="26"/>
                                        </p:tgtEl>
                                        <p:attrNameLst>
                                          <p:attrName>ppt_y</p:attrName>
                                        </p:attrNameLst>
                                      </p:cBhvr>
                                      <p:tavLst>
                                        <p:tav tm="0">
                                          <p:val>
                                            <p:strVal val="ppt_y"/>
                                          </p:val>
                                        </p:tav>
                                        <p:tav tm="100000">
                                          <p:val>
                                            <p:strVal val="ppt_y"/>
                                          </p:val>
                                        </p:tav>
                                      </p:tavLst>
                                    </p:anim>
                                    <p:set>
                                      <p:cBhvr>
                                        <p:cTn id="212" dur="1" fill="hold">
                                          <p:stCondLst>
                                            <p:cond delay="2999"/>
                                          </p:stCondLst>
                                        </p:cTn>
                                        <p:tgtEl>
                                          <p:spTgt spid="26"/>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27"/>
                                        </p:tgtEl>
                                        <p:attrNameLst>
                                          <p:attrName>ppt_x</p:attrName>
                                        </p:attrNameLst>
                                      </p:cBhvr>
                                      <p:tavLst>
                                        <p:tav tm="0">
                                          <p:val>
                                            <p:strVal val="ppt_x"/>
                                          </p:val>
                                        </p:tav>
                                        <p:tav tm="100000">
                                          <p:val>
                                            <p:strVal val="0-ppt_w/2"/>
                                          </p:val>
                                        </p:tav>
                                      </p:tavLst>
                                    </p:anim>
                                    <p:anim calcmode="lin" valueType="num">
                                      <p:cBhvr additive="base">
                                        <p:cTn id="215" dur="3000"/>
                                        <p:tgtEl>
                                          <p:spTgt spid="27"/>
                                        </p:tgtEl>
                                        <p:attrNameLst>
                                          <p:attrName>ppt_y</p:attrName>
                                        </p:attrNameLst>
                                      </p:cBhvr>
                                      <p:tavLst>
                                        <p:tav tm="0">
                                          <p:val>
                                            <p:strVal val="ppt_y"/>
                                          </p:val>
                                        </p:tav>
                                        <p:tav tm="100000">
                                          <p:val>
                                            <p:strVal val="ppt_y"/>
                                          </p:val>
                                        </p:tav>
                                      </p:tavLst>
                                    </p:anim>
                                    <p:set>
                                      <p:cBhvr>
                                        <p:cTn id="216" dur="1" fill="hold">
                                          <p:stCondLst>
                                            <p:cond delay="2999"/>
                                          </p:stCondLst>
                                        </p:cTn>
                                        <p:tgtEl>
                                          <p:spTgt spid="27"/>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28"/>
                                        </p:tgtEl>
                                        <p:attrNameLst>
                                          <p:attrName>ppt_x</p:attrName>
                                        </p:attrNameLst>
                                      </p:cBhvr>
                                      <p:tavLst>
                                        <p:tav tm="0">
                                          <p:val>
                                            <p:strVal val="ppt_x"/>
                                          </p:val>
                                        </p:tav>
                                        <p:tav tm="100000">
                                          <p:val>
                                            <p:strVal val="0-ppt_w/2"/>
                                          </p:val>
                                        </p:tav>
                                      </p:tavLst>
                                    </p:anim>
                                    <p:anim calcmode="lin" valueType="num">
                                      <p:cBhvr additive="base">
                                        <p:cTn id="219" dur="3000"/>
                                        <p:tgtEl>
                                          <p:spTgt spid="28"/>
                                        </p:tgtEl>
                                        <p:attrNameLst>
                                          <p:attrName>ppt_y</p:attrName>
                                        </p:attrNameLst>
                                      </p:cBhvr>
                                      <p:tavLst>
                                        <p:tav tm="0">
                                          <p:val>
                                            <p:strVal val="ppt_y"/>
                                          </p:val>
                                        </p:tav>
                                        <p:tav tm="100000">
                                          <p:val>
                                            <p:strVal val="ppt_y"/>
                                          </p:val>
                                        </p:tav>
                                      </p:tavLst>
                                    </p:anim>
                                    <p:set>
                                      <p:cBhvr>
                                        <p:cTn id="220" dur="1" fill="hold">
                                          <p:stCondLst>
                                            <p:cond delay="2999"/>
                                          </p:stCondLst>
                                        </p:cTn>
                                        <p:tgtEl>
                                          <p:spTgt spid="28"/>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29"/>
                                        </p:tgtEl>
                                        <p:attrNameLst>
                                          <p:attrName>ppt_x</p:attrName>
                                        </p:attrNameLst>
                                      </p:cBhvr>
                                      <p:tavLst>
                                        <p:tav tm="0">
                                          <p:val>
                                            <p:strVal val="ppt_x"/>
                                          </p:val>
                                        </p:tav>
                                        <p:tav tm="100000">
                                          <p:val>
                                            <p:strVal val="0-ppt_w/2"/>
                                          </p:val>
                                        </p:tav>
                                      </p:tavLst>
                                    </p:anim>
                                    <p:anim calcmode="lin" valueType="num">
                                      <p:cBhvr additive="base">
                                        <p:cTn id="223" dur="3000"/>
                                        <p:tgtEl>
                                          <p:spTgt spid="29"/>
                                        </p:tgtEl>
                                        <p:attrNameLst>
                                          <p:attrName>ppt_y</p:attrName>
                                        </p:attrNameLst>
                                      </p:cBhvr>
                                      <p:tavLst>
                                        <p:tav tm="0">
                                          <p:val>
                                            <p:strVal val="ppt_y"/>
                                          </p:val>
                                        </p:tav>
                                        <p:tav tm="100000">
                                          <p:val>
                                            <p:strVal val="ppt_y"/>
                                          </p:val>
                                        </p:tav>
                                      </p:tavLst>
                                    </p:anim>
                                    <p:set>
                                      <p:cBhvr>
                                        <p:cTn id="224" dur="1" fill="hold">
                                          <p:stCondLst>
                                            <p:cond delay="2999"/>
                                          </p:stCondLst>
                                        </p:cTn>
                                        <p:tgtEl>
                                          <p:spTgt spid="29"/>
                                        </p:tgtEl>
                                        <p:attrNameLst>
                                          <p:attrName>style.visibility</p:attrName>
                                        </p:attrNameLst>
                                      </p:cBhvr>
                                      <p:to>
                                        <p:strVal val="hidden"/>
                                      </p:to>
                                    </p:set>
                                  </p:childTnLst>
                                </p:cTn>
                              </p:par>
                              <p:par>
                                <p:cTn id="225" presetID="2" presetClass="entr" presetSubtype="2" fill="hold" nodeType="withEffect">
                                  <p:stCondLst>
                                    <p:cond delay="0"/>
                                  </p:stCondLst>
                                  <p:childTnLst>
                                    <p:set>
                                      <p:cBhvr>
                                        <p:cTn id="226" dur="1" fill="hold">
                                          <p:stCondLst>
                                            <p:cond delay="0"/>
                                          </p:stCondLst>
                                        </p:cTn>
                                        <p:tgtEl>
                                          <p:spTgt spid="5"/>
                                        </p:tgtEl>
                                        <p:attrNameLst>
                                          <p:attrName>style.visibility</p:attrName>
                                        </p:attrNameLst>
                                      </p:cBhvr>
                                      <p:to>
                                        <p:strVal val="visible"/>
                                      </p:to>
                                    </p:set>
                                    <p:anim calcmode="lin" valueType="num">
                                      <p:cBhvr additive="base">
                                        <p:cTn id="227" dur="3000" fill="hold"/>
                                        <p:tgtEl>
                                          <p:spTgt spid="5"/>
                                        </p:tgtEl>
                                        <p:attrNameLst>
                                          <p:attrName>ppt_x</p:attrName>
                                        </p:attrNameLst>
                                      </p:cBhvr>
                                      <p:tavLst>
                                        <p:tav tm="0">
                                          <p:val>
                                            <p:strVal val="1+#ppt_w/2"/>
                                          </p:val>
                                        </p:tav>
                                        <p:tav tm="100000">
                                          <p:val>
                                            <p:strVal val="#ppt_x"/>
                                          </p:val>
                                        </p:tav>
                                      </p:tavLst>
                                    </p:anim>
                                    <p:anim calcmode="lin" valueType="num">
                                      <p:cBhvr additive="base">
                                        <p:cTn id="228" dur="3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030A0"/>
              </a:gs>
              <a:gs pos="50000">
                <a:srgbClr val="00B050">
                  <a:shade val="67500"/>
                  <a:satMod val="115000"/>
                </a:srgbClr>
              </a:gs>
              <a:gs pos="100000">
                <a:srgbClr val="00B050">
                  <a:shade val="100000"/>
                  <a:satMod val="115000"/>
                </a:srgbClr>
              </a:gs>
            </a:gsLst>
            <a:lin ang="5400000" scaled="1"/>
            <a:tileRect/>
          </a:gradFill>
        </p:spPr>
        <p:txBody>
          <a:bodyPr/>
          <a:lstStyle/>
          <a:p>
            <a:endParaRPr lang="es-ES" dirty="0"/>
          </a:p>
        </p:txBody>
      </p:sp>
      <p:pic>
        <p:nvPicPr>
          <p:cNvPr id="4" name="3 Imagen" descr="0(22).jpg"/>
          <p:cNvPicPr>
            <a:picLocks noChangeAspect="1"/>
          </p:cNvPicPr>
          <p:nvPr/>
        </p:nvPicPr>
        <p:blipFill>
          <a:blip r:embed="rId2"/>
          <a:stretch>
            <a:fillRect/>
          </a:stretch>
        </p:blipFill>
        <p:spPr>
          <a:xfrm>
            <a:off x="0" y="0"/>
            <a:ext cx="9170794" cy="6858000"/>
          </a:xfrm>
          <a:prstGeom prst="rect">
            <a:avLst/>
          </a:prstGeom>
        </p:spPr>
      </p:pic>
      <p:sp>
        <p:nvSpPr>
          <p:cNvPr id="5" name="4 Triángulo isósceles"/>
          <p:cNvSpPr/>
          <p:nvPr/>
        </p:nvSpPr>
        <p:spPr>
          <a:xfrm rot="5400000">
            <a:off x="-1643078" y="2428872"/>
            <a:ext cx="4714884" cy="1428728"/>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5400000" flipV="1">
            <a:off x="6107901" y="2393133"/>
            <a:ext cx="4643470" cy="1428792"/>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714416" y="2428872"/>
            <a:ext cx="4714884" cy="1428728"/>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flipV="1">
            <a:off x="5250645" y="2393133"/>
            <a:ext cx="4643470" cy="1428792"/>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5400000">
            <a:off x="142840" y="2428872"/>
            <a:ext cx="4714884" cy="1428728"/>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flipV="1">
            <a:off x="4393389" y="2393133"/>
            <a:ext cx="4643470" cy="1428792"/>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5400000">
            <a:off x="928658" y="2428872"/>
            <a:ext cx="4714884" cy="1428728"/>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V="1">
            <a:off x="3679009" y="2393133"/>
            <a:ext cx="4643470" cy="1428792"/>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5400000">
            <a:off x="1500162" y="2428872"/>
            <a:ext cx="4714884" cy="1428728"/>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flipV="1">
            <a:off x="2893191" y="2393133"/>
            <a:ext cx="4643470" cy="1428792"/>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3" presetClass="entr" presetSubtype="5"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blinds(vertical)">
                                      <p:cBhvr>
                                        <p:cTn id="50" dur="3000"/>
                                        <p:tgtEl>
                                          <p:spTgt spid="5"/>
                                        </p:tgtEl>
                                      </p:cBhvr>
                                    </p:animEffect>
                                  </p:childTnLst>
                                </p:cTn>
                              </p:par>
                              <p:par>
                                <p:cTn id="51" presetID="3" presetClass="entr" presetSubtype="5"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blinds(vertical)">
                                      <p:cBhvr>
                                        <p:cTn id="53" dur="3000"/>
                                        <p:tgtEl>
                                          <p:spTgt spid="6"/>
                                        </p:tgtEl>
                                      </p:cBhvr>
                                    </p:animEffect>
                                  </p:childTnLst>
                                </p:cTn>
                              </p:par>
                              <p:par>
                                <p:cTn id="54" presetID="3" presetClass="entr" presetSubtype="5"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blinds(vertical)">
                                      <p:cBhvr>
                                        <p:cTn id="56" dur="3000"/>
                                        <p:tgtEl>
                                          <p:spTgt spid="7"/>
                                        </p:tgtEl>
                                      </p:cBhvr>
                                    </p:animEffect>
                                  </p:childTnLst>
                                </p:cTn>
                              </p:par>
                              <p:par>
                                <p:cTn id="57" presetID="3" presetClass="entr" presetSubtype="5"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blinds(vertical)">
                                      <p:cBhvr>
                                        <p:cTn id="59" dur="3000"/>
                                        <p:tgtEl>
                                          <p:spTgt spid="8"/>
                                        </p:tgtEl>
                                      </p:cBhvr>
                                    </p:animEffect>
                                  </p:childTnLst>
                                </p:cTn>
                              </p:par>
                              <p:par>
                                <p:cTn id="60" presetID="3" presetClass="entr" presetSubtype="5"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blinds(vertical)">
                                      <p:cBhvr>
                                        <p:cTn id="62" dur="3000"/>
                                        <p:tgtEl>
                                          <p:spTgt spid="9"/>
                                        </p:tgtEl>
                                      </p:cBhvr>
                                    </p:animEffect>
                                  </p:childTnLst>
                                </p:cTn>
                              </p:par>
                              <p:par>
                                <p:cTn id="63" presetID="3" presetClass="entr" presetSubtype="5"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blinds(vertical)">
                                      <p:cBhvr>
                                        <p:cTn id="65" dur="3000"/>
                                        <p:tgtEl>
                                          <p:spTgt spid="10"/>
                                        </p:tgtEl>
                                      </p:cBhvr>
                                    </p:animEffect>
                                  </p:childTnLst>
                                </p:cTn>
                              </p:par>
                              <p:par>
                                <p:cTn id="66" presetID="3" presetClass="entr" presetSubtype="5" fill="hold" grpId="1"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blinds(vertical)">
                                      <p:cBhvr>
                                        <p:cTn id="68" dur="3000"/>
                                        <p:tgtEl>
                                          <p:spTgt spid="11"/>
                                        </p:tgtEl>
                                      </p:cBhvr>
                                    </p:animEffect>
                                  </p:childTnLst>
                                </p:cTn>
                              </p:par>
                              <p:par>
                                <p:cTn id="69" presetID="3" presetClass="entr" presetSubtype="5"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blinds(vertical)">
                                      <p:cBhvr>
                                        <p:cTn id="71" dur="3000"/>
                                        <p:tgtEl>
                                          <p:spTgt spid="12"/>
                                        </p:tgtEl>
                                      </p:cBhvr>
                                    </p:animEffect>
                                  </p:childTnLst>
                                </p:cTn>
                              </p:par>
                              <p:par>
                                <p:cTn id="72" presetID="3" presetClass="entr" presetSubtype="5"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blinds(vertical)">
                                      <p:cBhvr>
                                        <p:cTn id="74" dur="3000"/>
                                        <p:tgtEl>
                                          <p:spTgt spid="13"/>
                                        </p:tgtEl>
                                      </p:cBhvr>
                                    </p:animEffect>
                                  </p:childTnLst>
                                </p:cTn>
                              </p:par>
                              <p:par>
                                <p:cTn id="75" presetID="3" presetClass="entr" presetSubtype="5"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blinds(vertical)">
                                      <p:cBhvr>
                                        <p:cTn id="77" dur="3000"/>
                                        <p:tgtEl>
                                          <p:spTgt spid="14"/>
                                        </p:tgtEl>
                                      </p:cBhvr>
                                    </p:animEffect>
                                  </p:childTnLst>
                                </p:cTn>
                              </p:par>
                            </p:childTnLst>
                          </p:cTn>
                        </p:par>
                        <p:par>
                          <p:cTn id="78" fill="hold">
                            <p:stCondLst>
                              <p:cond delay="3000"/>
                            </p:stCondLst>
                            <p:childTnLst>
                              <p:par>
                                <p:cTn id="79" presetID="2" presetClass="exit" presetSubtype="2" fill="hold" grpId="2" nodeType="afterEffect">
                                  <p:stCondLst>
                                    <p:cond delay="0"/>
                                  </p:stCondLst>
                                  <p:childTnLst>
                                    <p:anim calcmode="lin" valueType="num">
                                      <p:cBhvr additive="base">
                                        <p:cTn id="80" dur="3000"/>
                                        <p:tgtEl>
                                          <p:spTgt spid="5"/>
                                        </p:tgtEl>
                                        <p:attrNameLst>
                                          <p:attrName>ppt_x</p:attrName>
                                        </p:attrNameLst>
                                      </p:cBhvr>
                                      <p:tavLst>
                                        <p:tav tm="0">
                                          <p:val>
                                            <p:strVal val="ppt_x"/>
                                          </p:val>
                                        </p:tav>
                                        <p:tav tm="100000">
                                          <p:val>
                                            <p:strVal val="1+ppt_w/2"/>
                                          </p:val>
                                        </p:tav>
                                      </p:tavLst>
                                    </p:anim>
                                    <p:anim calcmode="lin" valueType="num">
                                      <p:cBhvr additive="base">
                                        <p:cTn id="81" dur="3000"/>
                                        <p:tgtEl>
                                          <p:spTgt spid="5"/>
                                        </p:tgtEl>
                                        <p:attrNameLst>
                                          <p:attrName>ppt_y</p:attrName>
                                        </p:attrNameLst>
                                      </p:cBhvr>
                                      <p:tavLst>
                                        <p:tav tm="0">
                                          <p:val>
                                            <p:strVal val="ppt_y"/>
                                          </p:val>
                                        </p:tav>
                                        <p:tav tm="100000">
                                          <p:val>
                                            <p:strVal val="ppt_y"/>
                                          </p:val>
                                        </p:tav>
                                      </p:tavLst>
                                    </p:anim>
                                    <p:set>
                                      <p:cBhvr>
                                        <p:cTn id="82" dur="1" fill="hold">
                                          <p:stCondLst>
                                            <p:cond delay="2999"/>
                                          </p:stCondLst>
                                        </p:cTn>
                                        <p:tgtEl>
                                          <p:spTgt spid="5"/>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3000"/>
                                        <p:tgtEl>
                                          <p:spTgt spid="7"/>
                                        </p:tgtEl>
                                        <p:attrNameLst>
                                          <p:attrName>ppt_x</p:attrName>
                                        </p:attrNameLst>
                                      </p:cBhvr>
                                      <p:tavLst>
                                        <p:tav tm="0">
                                          <p:val>
                                            <p:strVal val="ppt_x"/>
                                          </p:val>
                                        </p:tav>
                                        <p:tav tm="100000">
                                          <p:val>
                                            <p:strVal val="1+ppt_w/2"/>
                                          </p:val>
                                        </p:tav>
                                      </p:tavLst>
                                    </p:anim>
                                    <p:anim calcmode="lin" valueType="num">
                                      <p:cBhvr additive="base">
                                        <p:cTn id="85" dur="3000"/>
                                        <p:tgtEl>
                                          <p:spTgt spid="7"/>
                                        </p:tgtEl>
                                        <p:attrNameLst>
                                          <p:attrName>ppt_y</p:attrName>
                                        </p:attrNameLst>
                                      </p:cBhvr>
                                      <p:tavLst>
                                        <p:tav tm="0">
                                          <p:val>
                                            <p:strVal val="ppt_y"/>
                                          </p:val>
                                        </p:tav>
                                        <p:tav tm="100000">
                                          <p:val>
                                            <p:strVal val="ppt_y"/>
                                          </p:val>
                                        </p:tav>
                                      </p:tavLst>
                                    </p:anim>
                                    <p:set>
                                      <p:cBhvr>
                                        <p:cTn id="86" dur="1" fill="hold">
                                          <p:stCondLst>
                                            <p:cond delay="2999"/>
                                          </p:stCondLst>
                                        </p:cTn>
                                        <p:tgtEl>
                                          <p:spTgt spid="7"/>
                                        </p:tgtEl>
                                        <p:attrNameLst>
                                          <p:attrName>style.visibility</p:attrName>
                                        </p:attrNameLst>
                                      </p:cBhvr>
                                      <p:to>
                                        <p:strVal val="hidden"/>
                                      </p:to>
                                    </p:set>
                                  </p:childTnLst>
                                </p:cTn>
                              </p:par>
                              <p:par>
                                <p:cTn id="87" presetID="2" presetClass="exit" presetSubtype="2" fill="hold" grpId="2" nodeType="withEffect">
                                  <p:stCondLst>
                                    <p:cond delay="0"/>
                                  </p:stCondLst>
                                  <p:childTnLst>
                                    <p:anim calcmode="lin" valueType="num">
                                      <p:cBhvr additive="base">
                                        <p:cTn id="88" dur="3000"/>
                                        <p:tgtEl>
                                          <p:spTgt spid="9"/>
                                        </p:tgtEl>
                                        <p:attrNameLst>
                                          <p:attrName>ppt_x</p:attrName>
                                        </p:attrNameLst>
                                      </p:cBhvr>
                                      <p:tavLst>
                                        <p:tav tm="0">
                                          <p:val>
                                            <p:strVal val="ppt_x"/>
                                          </p:val>
                                        </p:tav>
                                        <p:tav tm="100000">
                                          <p:val>
                                            <p:strVal val="1+ppt_w/2"/>
                                          </p:val>
                                        </p:tav>
                                      </p:tavLst>
                                    </p:anim>
                                    <p:anim calcmode="lin" valueType="num">
                                      <p:cBhvr additive="base">
                                        <p:cTn id="89" dur="3000"/>
                                        <p:tgtEl>
                                          <p:spTgt spid="9"/>
                                        </p:tgtEl>
                                        <p:attrNameLst>
                                          <p:attrName>ppt_y</p:attrName>
                                        </p:attrNameLst>
                                      </p:cBhvr>
                                      <p:tavLst>
                                        <p:tav tm="0">
                                          <p:val>
                                            <p:strVal val="ppt_y"/>
                                          </p:val>
                                        </p:tav>
                                        <p:tav tm="100000">
                                          <p:val>
                                            <p:strVal val="ppt_y"/>
                                          </p:val>
                                        </p:tav>
                                      </p:tavLst>
                                    </p:anim>
                                    <p:set>
                                      <p:cBhvr>
                                        <p:cTn id="90" dur="1" fill="hold">
                                          <p:stCondLst>
                                            <p:cond delay="2999"/>
                                          </p:stCondLst>
                                        </p:cTn>
                                        <p:tgtEl>
                                          <p:spTgt spid="9"/>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3000"/>
                                        <p:tgtEl>
                                          <p:spTgt spid="11"/>
                                        </p:tgtEl>
                                        <p:attrNameLst>
                                          <p:attrName>ppt_x</p:attrName>
                                        </p:attrNameLst>
                                      </p:cBhvr>
                                      <p:tavLst>
                                        <p:tav tm="0">
                                          <p:val>
                                            <p:strVal val="ppt_x"/>
                                          </p:val>
                                        </p:tav>
                                        <p:tav tm="100000">
                                          <p:val>
                                            <p:strVal val="1+ppt_w/2"/>
                                          </p:val>
                                        </p:tav>
                                      </p:tavLst>
                                    </p:anim>
                                    <p:anim calcmode="lin" valueType="num">
                                      <p:cBhvr additive="base">
                                        <p:cTn id="93" dur="3000"/>
                                        <p:tgtEl>
                                          <p:spTgt spid="11"/>
                                        </p:tgtEl>
                                        <p:attrNameLst>
                                          <p:attrName>ppt_y</p:attrName>
                                        </p:attrNameLst>
                                      </p:cBhvr>
                                      <p:tavLst>
                                        <p:tav tm="0">
                                          <p:val>
                                            <p:strVal val="ppt_y"/>
                                          </p:val>
                                        </p:tav>
                                        <p:tav tm="100000">
                                          <p:val>
                                            <p:strVal val="ppt_y"/>
                                          </p:val>
                                        </p:tav>
                                      </p:tavLst>
                                    </p:anim>
                                    <p:set>
                                      <p:cBhvr>
                                        <p:cTn id="94" dur="1" fill="hold">
                                          <p:stCondLst>
                                            <p:cond delay="2999"/>
                                          </p:stCondLst>
                                        </p:cTn>
                                        <p:tgtEl>
                                          <p:spTgt spid="11"/>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3000"/>
                                        <p:tgtEl>
                                          <p:spTgt spid="13"/>
                                        </p:tgtEl>
                                        <p:attrNameLst>
                                          <p:attrName>ppt_x</p:attrName>
                                        </p:attrNameLst>
                                      </p:cBhvr>
                                      <p:tavLst>
                                        <p:tav tm="0">
                                          <p:val>
                                            <p:strVal val="ppt_x"/>
                                          </p:val>
                                        </p:tav>
                                        <p:tav tm="100000">
                                          <p:val>
                                            <p:strVal val="1+ppt_w/2"/>
                                          </p:val>
                                        </p:tav>
                                      </p:tavLst>
                                    </p:anim>
                                    <p:anim calcmode="lin" valueType="num">
                                      <p:cBhvr additive="base">
                                        <p:cTn id="97" dur="3000"/>
                                        <p:tgtEl>
                                          <p:spTgt spid="13"/>
                                        </p:tgtEl>
                                        <p:attrNameLst>
                                          <p:attrName>ppt_y</p:attrName>
                                        </p:attrNameLst>
                                      </p:cBhvr>
                                      <p:tavLst>
                                        <p:tav tm="0">
                                          <p:val>
                                            <p:strVal val="ppt_y"/>
                                          </p:val>
                                        </p:tav>
                                        <p:tav tm="100000">
                                          <p:val>
                                            <p:strVal val="ppt_y"/>
                                          </p:val>
                                        </p:tav>
                                      </p:tavLst>
                                    </p:anim>
                                    <p:set>
                                      <p:cBhvr>
                                        <p:cTn id="98" dur="1" fill="hold">
                                          <p:stCondLst>
                                            <p:cond delay="2999"/>
                                          </p:stCondLst>
                                        </p:cTn>
                                        <p:tgtEl>
                                          <p:spTgt spid="13"/>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3000"/>
                                        <p:tgtEl>
                                          <p:spTgt spid="6"/>
                                        </p:tgtEl>
                                        <p:attrNameLst>
                                          <p:attrName>ppt_x</p:attrName>
                                        </p:attrNameLst>
                                      </p:cBhvr>
                                      <p:tavLst>
                                        <p:tav tm="0">
                                          <p:val>
                                            <p:strVal val="ppt_x"/>
                                          </p:val>
                                        </p:tav>
                                        <p:tav tm="100000">
                                          <p:val>
                                            <p:strVal val="0-ppt_w/2"/>
                                          </p:val>
                                        </p:tav>
                                      </p:tavLst>
                                    </p:anim>
                                    <p:anim calcmode="lin" valueType="num">
                                      <p:cBhvr additive="base">
                                        <p:cTn id="101" dur="3000"/>
                                        <p:tgtEl>
                                          <p:spTgt spid="6"/>
                                        </p:tgtEl>
                                        <p:attrNameLst>
                                          <p:attrName>ppt_y</p:attrName>
                                        </p:attrNameLst>
                                      </p:cBhvr>
                                      <p:tavLst>
                                        <p:tav tm="0">
                                          <p:val>
                                            <p:strVal val="ppt_y"/>
                                          </p:val>
                                        </p:tav>
                                        <p:tav tm="100000">
                                          <p:val>
                                            <p:strVal val="ppt_y"/>
                                          </p:val>
                                        </p:tav>
                                      </p:tavLst>
                                    </p:anim>
                                    <p:set>
                                      <p:cBhvr>
                                        <p:cTn id="102" dur="1" fill="hold">
                                          <p:stCondLst>
                                            <p:cond delay="2999"/>
                                          </p:stCondLst>
                                        </p:cTn>
                                        <p:tgtEl>
                                          <p:spTgt spid="6"/>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3000"/>
                                        <p:tgtEl>
                                          <p:spTgt spid="8"/>
                                        </p:tgtEl>
                                        <p:attrNameLst>
                                          <p:attrName>ppt_x</p:attrName>
                                        </p:attrNameLst>
                                      </p:cBhvr>
                                      <p:tavLst>
                                        <p:tav tm="0">
                                          <p:val>
                                            <p:strVal val="ppt_x"/>
                                          </p:val>
                                        </p:tav>
                                        <p:tav tm="100000">
                                          <p:val>
                                            <p:strVal val="0-ppt_w/2"/>
                                          </p:val>
                                        </p:tav>
                                      </p:tavLst>
                                    </p:anim>
                                    <p:anim calcmode="lin" valueType="num">
                                      <p:cBhvr additive="base">
                                        <p:cTn id="105" dur="3000"/>
                                        <p:tgtEl>
                                          <p:spTgt spid="8"/>
                                        </p:tgtEl>
                                        <p:attrNameLst>
                                          <p:attrName>ppt_y</p:attrName>
                                        </p:attrNameLst>
                                      </p:cBhvr>
                                      <p:tavLst>
                                        <p:tav tm="0">
                                          <p:val>
                                            <p:strVal val="ppt_y"/>
                                          </p:val>
                                        </p:tav>
                                        <p:tav tm="100000">
                                          <p:val>
                                            <p:strVal val="ppt_y"/>
                                          </p:val>
                                        </p:tav>
                                      </p:tavLst>
                                    </p:anim>
                                    <p:set>
                                      <p:cBhvr>
                                        <p:cTn id="106" dur="1" fill="hold">
                                          <p:stCondLst>
                                            <p:cond delay="2999"/>
                                          </p:stCondLst>
                                        </p:cTn>
                                        <p:tgtEl>
                                          <p:spTgt spid="8"/>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3000"/>
                                        <p:tgtEl>
                                          <p:spTgt spid="10"/>
                                        </p:tgtEl>
                                        <p:attrNameLst>
                                          <p:attrName>ppt_x</p:attrName>
                                        </p:attrNameLst>
                                      </p:cBhvr>
                                      <p:tavLst>
                                        <p:tav tm="0">
                                          <p:val>
                                            <p:strVal val="ppt_x"/>
                                          </p:val>
                                        </p:tav>
                                        <p:tav tm="100000">
                                          <p:val>
                                            <p:strVal val="0-ppt_w/2"/>
                                          </p:val>
                                        </p:tav>
                                      </p:tavLst>
                                    </p:anim>
                                    <p:anim calcmode="lin" valueType="num">
                                      <p:cBhvr additive="base">
                                        <p:cTn id="109" dur="3000"/>
                                        <p:tgtEl>
                                          <p:spTgt spid="10"/>
                                        </p:tgtEl>
                                        <p:attrNameLst>
                                          <p:attrName>ppt_y</p:attrName>
                                        </p:attrNameLst>
                                      </p:cBhvr>
                                      <p:tavLst>
                                        <p:tav tm="0">
                                          <p:val>
                                            <p:strVal val="ppt_y"/>
                                          </p:val>
                                        </p:tav>
                                        <p:tav tm="100000">
                                          <p:val>
                                            <p:strVal val="ppt_y"/>
                                          </p:val>
                                        </p:tav>
                                      </p:tavLst>
                                    </p:anim>
                                    <p:set>
                                      <p:cBhvr>
                                        <p:cTn id="110" dur="1" fill="hold">
                                          <p:stCondLst>
                                            <p:cond delay="2999"/>
                                          </p:stCondLst>
                                        </p:cTn>
                                        <p:tgtEl>
                                          <p:spTgt spid="10"/>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12"/>
                                        </p:tgtEl>
                                        <p:attrNameLst>
                                          <p:attrName>ppt_x</p:attrName>
                                        </p:attrNameLst>
                                      </p:cBhvr>
                                      <p:tavLst>
                                        <p:tav tm="0">
                                          <p:val>
                                            <p:strVal val="ppt_x"/>
                                          </p:val>
                                        </p:tav>
                                        <p:tav tm="100000">
                                          <p:val>
                                            <p:strVal val="0-ppt_w/2"/>
                                          </p:val>
                                        </p:tav>
                                      </p:tavLst>
                                    </p:anim>
                                    <p:anim calcmode="lin" valueType="num">
                                      <p:cBhvr additive="base">
                                        <p:cTn id="113" dur="3000"/>
                                        <p:tgtEl>
                                          <p:spTgt spid="12"/>
                                        </p:tgtEl>
                                        <p:attrNameLst>
                                          <p:attrName>ppt_y</p:attrName>
                                        </p:attrNameLst>
                                      </p:cBhvr>
                                      <p:tavLst>
                                        <p:tav tm="0">
                                          <p:val>
                                            <p:strVal val="ppt_y"/>
                                          </p:val>
                                        </p:tav>
                                        <p:tav tm="100000">
                                          <p:val>
                                            <p:strVal val="ppt_y"/>
                                          </p:val>
                                        </p:tav>
                                      </p:tavLst>
                                    </p:anim>
                                    <p:set>
                                      <p:cBhvr>
                                        <p:cTn id="114" dur="1" fill="hold">
                                          <p:stCondLst>
                                            <p:cond delay="2999"/>
                                          </p:stCondLst>
                                        </p:cTn>
                                        <p:tgtEl>
                                          <p:spTgt spid="12"/>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3000"/>
                                        <p:tgtEl>
                                          <p:spTgt spid="14"/>
                                        </p:tgtEl>
                                        <p:attrNameLst>
                                          <p:attrName>ppt_x</p:attrName>
                                        </p:attrNameLst>
                                      </p:cBhvr>
                                      <p:tavLst>
                                        <p:tav tm="0">
                                          <p:val>
                                            <p:strVal val="ppt_x"/>
                                          </p:val>
                                        </p:tav>
                                        <p:tav tm="100000">
                                          <p:val>
                                            <p:strVal val="0-ppt_w/2"/>
                                          </p:val>
                                        </p:tav>
                                      </p:tavLst>
                                    </p:anim>
                                    <p:anim calcmode="lin" valueType="num">
                                      <p:cBhvr additive="base">
                                        <p:cTn id="117" dur="3000"/>
                                        <p:tgtEl>
                                          <p:spTgt spid="14"/>
                                        </p:tgtEl>
                                        <p:attrNameLst>
                                          <p:attrName>ppt_y</p:attrName>
                                        </p:attrNameLst>
                                      </p:cBhvr>
                                      <p:tavLst>
                                        <p:tav tm="0">
                                          <p:val>
                                            <p:strVal val="ppt_y"/>
                                          </p:val>
                                        </p:tav>
                                        <p:tav tm="100000">
                                          <p:val>
                                            <p:strVal val="ppt_y"/>
                                          </p:val>
                                        </p:tav>
                                      </p:tavLst>
                                    </p:anim>
                                    <p:set>
                                      <p:cBhvr>
                                        <p:cTn id="118" dur="1" fill="hold">
                                          <p:stCondLst>
                                            <p:cond delay="2999"/>
                                          </p:stCondLst>
                                        </p:cTn>
                                        <p:tgtEl>
                                          <p:spTgt spid="14"/>
                                        </p:tgtEl>
                                        <p:attrNameLst>
                                          <p:attrName>style.visibility</p:attrName>
                                        </p:attrNameLst>
                                      </p:cBhvr>
                                      <p:to>
                                        <p:strVal val="hidden"/>
                                      </p:to>
                                    </p:set>
                                  </p:childTnLst>
                                </p:cTn>
                              </p:par>
                              <p:par>
                                <p:cTn id="119" presetID="3" presetClass="exit" presetSubtype="5" fill="hold" grpId="3" nodeType="withEffect">
                                  <p:stCondLst>
                                    <p:cond delay="0"/>
                                  </p:stCondLst>
                                  <p:childTnLst>
                                    <p:animEffect transition="out" filter="blinds(vertical)">
                                      <p:cBhvr>
                                        <p:cTn id="120" dur="3000"/>
                                        <p:tgtEl>
                                          <p:spTgt spid="5"/>
                                        </p:tgtEl>
                                      </p:cBhvr>
                                    </p:animEffect>
                                    <p:set>
                                      <p:cBhvr>
                                        <p:cTn id="121" dur="1" fill="hold">
                                          <p:stCondLst>
                                            <p:cond delay="2999"/>
                                          </p:stCondLst>
                                        </p:cTn>
                                        <p:tgtEl>
                                          <p:spTgt spid="5"/>
                                        </p:tgtEl>
                                        <p:attrNameLst>
                                          <p:attrName>style.visibility</p:attrName>
                                        </p:attrNameLst>
                                      </p:cBhvr>
                                      <p:to>
                                        <p:strVal val="hidden"/>
                                      </p:to>
                                    </p:set>
                                  </p:childTnLst>
                                </p:cTn>
                              </p:par>
                              <p:par>
                                <p:cTn id="122" presetID="3" presetClass="exit" presetSubtype="5" fill="hold" grpId="3" nodeType="withEffect">
                                  <p:stCondLst>
                                    <p:cond delay="0"/>
                                  </p:stCondLst>
                                  <p:childTnLst>
                                    <p:animEffect transition="out" filter="blinds(vertical)">
                                      <p:cBhvr>
                                        <p:cTn id="123" dur="3000"/>
                                        <p:tgtEl>
                                          <p:spTgt spid="6"/>
                                        </p:tgtEl>
                                      </p:cBhvr>
                                    </p:animEffect>
                                    <p:set>
                                      <p:cBhvr>
                                        <p:cTn id="124" dur="1" fill="hold">
                                          <p:stCondLst>
                                            <p:cond delay="2999"/>
                                          </p:stCondLst>
                                        </p:cTn>
                                        <p:tgtEl>
                                          <p:spTgt spid="6"/>
                                        </p:tgtEl>
                                        <p:attrNameLst>
                                          <p:attrName>style.visibility</p:attrName>
                                        </p:attrNameLst>
                                      </p:cBhvr>
                                      <p:to>
                                        <p:strVal val="hidden"/>
                                      </p:to>
                                    </p:set>
                                  </p:childTnLst>
                                </p:cTn>
                              </p:par>
                              <p:par>
                                <p:cTn id="125" presetID="3" presetClass="exit" presetSubtype="5" fill="hold" grpId="3" nodeType="withEffect">
                                  <p:stCondLst>
                                    <p:cond delay="0"/>
                                  </p:stCondLst>
                                  <p:childTnLst>
                                    <p:animEffect transition="out" filter="blinds(vertical)">
                                      <p:cBhvr>
                                        <p:cTn id="126" dur="3000"/>
                                        <p:tgtEl>
                                          <p:spTgt spid="7"/>
                                        </p:tgtEl>
                                      </p:cBhvr>
                                    </p:animEffect>
                                    <p:set>
                                      <p:cBhvr>
                                        <p:cTn id="127" dur="1" fill="hold">
                                          <p:stCondLst>
                                            <p:cond delay="2999"/>
                                          </p:stCondLst>
                                        </p:cTn>
                                        <p:tgtEl>
                                          <p:spTgt spid="7"/>
                                        </p:tgtEl>
                                        <p:attrNameLst>
                                          <p:attrName>style.visibility</p:attrName>
                                        </p:attrNameLst>
                                      </p:cBhvr>
                                      <p:to>
                                        <p:strVal val="hidden"/>
                                      </p:to>
                                    </p:set>
                                  </p:childTnLst>
                                </p:cTn>
                              </p:par>
                              <p:par>
                                <p:cTn id="128" presetID="3" presetClass="exit" presetSubtype="5" fill="hold" grpId="3" nodeType="withEffect">
                                  <p:stCondLst>
                                    <p:cond delay="0"/>
                                  </p:stCondLst>
                                  <p:childTnLst>
                                    <p:animEffect transition="out" filter="blinds(vertical)">
                                      <p:cBhvr>
                                        <p:cTn id="129" dur="3000"/>
                                        <p:tgtEl>
                                          <p:spTgt spid="8"/>
                                        </p:tgtEl>
                                      </p:cBhvr>
                                    </p:animEffect>
                                    <p:set>
                                      <p:cBhvr>
                                        <p:cTn id="130" dur="1" fill="hold">
                                          <p:stCondLst>
                                            <p:cond delay="2999"/>
                                          </p:stCondLst>
                                        </p:cTn>
                                        <p:tgtEl>
                                          <p:spTgt spid="8"/>
                                        </p:tgtEl>
                                        <p:attrNameLst>
                                          <p:attrName>style.visibility</p:attrName>
                                        </p:attrNameLst>
                                      </p:cBhvr>
                                      <p:to>
                                        <p:strVal val="hidden"/>
                                      </p:to>
                                    </p:set>
                                  </p:childTnLst>
                                </p:cTn>
                              </p:par>
                              <p:par>
                                <p:cTn id="131" presetID="3" presetClass="exit" presetSubtype="5" fill="hold" grpId="3" nodeType="withEffect">
                                  <p:stCondLst>
                                    <p:cond delay="0"/>
                                  </p:stCondLst>
                                  <p:childTnLst>
                                    <p:animEffect transition="out" filter="blinds(vertical)">
                                      <p:cBhvr>
                                        <p:cTn id="132" dur="3000"/>
                                        <p:tgtEl>
                                          <p:spTgt spid="9"/>
                                        </p:tgtEl>
                                      </p:cBhvr>
                                    </p:animEffect>
                                    <p:set>
                                      <p:cBhvr>
                                        <p:cTn id="133" dur="1" fill="hold">
                                          <p:stCondLst>
                                            <p:cond delay="2999"/>
                                          </p:stCondLst>
                                        </p:cTn>
                                        <p:tgtEl>
                                          <p:spTgt spid="9"/>
                                        </p:tgtEl>
                                        <p:attrNameLst>
                                          <p:attrName>style.visibility</p:attrName>
                                        </p:attrNameLst>
                                      </p:cBhvr>
                                      <p:to>
                                        <p:strVal val="hidden"/>
                                      </p:to>
                                    </p:set>
                                  </p:childTnLst>
                                </p:cTn>
                              </p:par>
                              <p:par>
                                <p:cTn id="134" presetID="3" presetClass="exit" presetSubtype="5" fill="hold" grpId="3" nodeType="withEffect">
                                  <p:stCondLst>
                                    <p:cond delay="0"/>
                                  </p:stCondLst>
                                  <p:childTnLst>
                                    <p:animEffect transition="out" filter="blinds(vertical)">
                                      <p:cBhvr>
                                        <p:cTn id="135" dur="3000"/>
                                        <p:tgtEl>
                                          <p:spTgt spid="10"/>
                                        </p:tgtEl>
                                      </p:cBhvr>
                                    </p:animEffect>
                                    <p:set>
                                      <p:cBhvr>
                                        <p:cTn id="136" dur="1" fill="hold">
                                          <p:stCondLst>
                                            <p:cond delay="2999"/>
                                          </p:stCondLst>
                                        </p:cTn>
                                        <p:tgtEl>
                                          <p:spTgt spid="10"/>
                                        </p:tgtEl>
                                        <p:attrNameLst>
                                          <p:attrName>style.visibility</p:attrName>
                                        </p:attrNameLst>
                                      </p:cBhvr>
                                      <p:to>
                                        <p:strVal val="hidden"/>
                                      </p:to>
                                    </p:set>
                                  </p:childTnLst>
                                </p:cTn>
                              </p:par>
                              <p:par>
                                <p:cTn id="137" presetID="3" presetClass="exit" presetSubtype="5" fill="hold" grpId="3" nodeType="withEffect">
                                  <p:stCondLst>
                                    <p:cond delay="0"/>
                                  </p:stCondLst>
                                  <p:childTnLst>
                                    <p:animEffect transition="out" filter="blinds(vertical)">
                                      <p:cBhvr>
                                        <p:cTn id="138" dur="3000"/>
                                        <p:tgtEl>
                                          <p:spTgt spid="11"/>
                                        </p:tgtEl>
                                      </p:cBhvr>
                                    </p:animEffect>
                                    <p:set>
                                      <p:cBhvr>
                                        <p:cTn id="139" dur="1" fill="hold">
                                          <p:stCondLst>
                                            <p:cond delay="2999"/>
                                          </p:stCondLst>
                                        </p:cTn>
                                        <p:tgtEl>
                                          <p:spTgt spid="11"/>
                                        </p:tgtEl>
                                        <p:attrNameLst>
                                          <p:attrName>style.visibility</p:attrName>
                                        </p:attrNameLst>
                                      </p:cBhvr>
                                      <p:to>
                                        <p:strVal val="hidden"/>
                                      </p:to>
                                    </p:set>
                                  </p:childTnLst>
                                </p:cTn>
                              </p:par>
                              <p:par>
                                <p:cTn id="140" presetID="3" presetClass="exit" presetSubtype="5" fill="hold" grpId="3" nodeType="withEffect">
                                  <p:stCondLst>
                                    <p:cond delay="0"/>
                                  </p:stCondLst>
                                  <p:childTnLst>
                                    <p:animEffect transition="out" filter="blinds(vertical)">
                                      <p:cBhvr>
                                        <p:cTn id="141" dur="3000"/>
                                        <p:tgtEl>
                                          <p:spTgt spid="12"/>
                                        </p:tgtEl>
                                      </p:cBhvr>
                                    </p:animEffect>
                                    <p:set>
                                      <p:cBhvr>
                                        <p:cTn id="142" dur="1" fill="hold">
                                          <p:stCondLst>
                                            <p:cond delay="2999"/>
                                          </p:stCondLst>
                                        </p:cTn>
                                        <p:tgtEl>
                                          <p:spTgt spid="12"/>
                                        </p:tgtEl>
                                        <p:attrNameLst>
                                          <p:attrName>style.visibility</p:attrName>
                                        </p:attrNameLst>
                                      </p:cBhvr>
                                      <p:to>
                                        <p:strVal val="hidden"/>
                                      </p:to>
                                    </p:set>
                                  </p:childTnLst>
                                </p:cTn>
                              </p:par>
                              <p:par>
                                <p:cTn id="143" presetID="3" presetClass="exit" presetSubtype="5" fill="hold" grpId="3" nodeType="withEffect">
                                  <p:stCondLst>
                                    <p:cond delay="0"/>
                                  </p:stCondLst>
                                  <p:childTnLst>
                                    <p:animEffect transition="out" filter="blinds(vertical)">
                                      <p:cBhvr>
                                        <p:cTn id="144" dur="3000"/>
                                        <p:tgtEl>
                                          <p:spTgt spid="13"/>
                                        </p:tgtEl>
                                      </p:cBhvr>
                                    </p:animEffect>
                                    <p:set>
                                      <p:cBhvr>
                                        <p:cTn id="145" dur="1" fill="hold">
                                          <p:stCondLst>
                                            <p:cond delay="2999"/>
                                          </p:stCondLst>
                                        </p:cTn>
                                        <p:tgtEl>
                                          <p:spTgt spid="13"/>
                                        </p:tgtEl>
                                        <p:attrNameLst>
                                          <p:attrName>style.visibility</p:attrName>
                                        </p:attrNameLst>
                                      </p:cBhvr>
                                      <p:to>
                                        <p:strVal val="hidden"/>
                                      </p:to>
                                    </p:set>
                                  </p:childTnLst>
                                </p:cTn>
                              </p:par>
                              <p:par>
                                <p:cTn id="146" presetID="3" presetClass="exit" presetSubtype="5" fill="hold" grpId="3" nodeType="withEffect">
                                  <p:stCondLst>
                                    <p:cond delay="0"/>
                                  </p:stCondLst>
                                  <p:childTnLst>
                                    <p:animEffect transition="out" filter="blinds(vertical)">
                                      <p:cBhvr>
                                        <p:cTn id="147" dur="3000"/>
                                        <p:tgtEl>
                                          <p:spTgt spid="14"/>
                                        </p:tgtEl>
                                      </p:cBhvr>
                                    </p:animEffect>
                                    <p:set>
                                      <p:cBhvr>
                                        <p:cTn id="148" dur="1" fill="hold">
                                          <p:stCondLst>
                                            <p:cond delay="2999"/>
                                          </p:stCondLst>
                                        </p:cTn>
                                        <p:tgtEl>
                                          <p:spTgt spid="14"/>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4/3*#ppt_w"/>
                                          </p:val>
                                        </p:tav>
                                        <p:tav tm="100000">
                                          <p:val>
                                            <p:strVal val="#ppt_w"/>
                                          </p:val>
                                        </p:tav>
                                      </p:tavLst>
                                    </p:anim>
                                    <p:anim calcmode="lin" valueType="num">
                                      <p:cBhvr>
                                        <p:cTn id="152" dur="3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20).jpg"/>
          <p:cNvPicPr>
            <a:picLocks noChangeAspect="1"/>
          </p:cNvPicPr>
          <p:nvPr/>
        </p:nvPicPr>
        <p:blipFill>
          <a:blip r:embed="rId2"/>
          <a:stretch>
            <a:fillRect/>
          </a:stretch>
        </p:blipFill>
        <p:spPr>
          <a:xfrm>
            <a:off x="0" y="0"/>
            <a:ext cx="9144000" cy="6858000"/>
          </a:xfrm>
          <a:prstGeom prst="rect">
            <a:avLst/>
          </a:prstGeom>
        </p:spPr>
      </p:pic>
      <p:sp>
        <p:nvSpPr>
          <p:cNvPr id="6" name="5 Lágrima"/>
          <p:cNvSpPr/>
          <p:nvPr/>
        </p:nvSpPr>
        <p:spPr>
          <a:xfrm>
            <a:off x="2969" y="5214926"/>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960225">
            <a:off x="76138" y="126434"/>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7446751" y="0"/>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749358">
            <a:off x="7650864" y="5343613"/>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4960225">
            <a:off x="790487" y="626477"/>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0800000">
            <a:off x="6860985" y="571480"/>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45778">
            <a:off x="707081" y="4788924"/>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5749358">
            <a:off x="7007922" y="5086264"/>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4960225">
            <a:off x="1501897" y="1055106"/>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0800000">
            <a:off x="6218043" y="1142984"/>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678352">
            <a:off x="1358977" y="4365537"/>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5749358">
            <a:off x="6364980" y="4629233"/>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4960225">
            <a:off x="2216277" y="1626608"/>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0800000">
            <a:off x="5357818" y="1643050"/>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616098">
            <a:off x="2133063" y="3853133"/>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5749358">
            <a:off x="5722037" y="4272043"/>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4960225">
            <a:off x="2787781" y="2055236"/>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616098">
            <a:off x="2704566" y="3424505"/>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1431006">
            <a:off x="4857752" y="2143116"/>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5749358">
            <a:off x="4936220" y="3843414"/>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0-#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1+#ppt_w/2"/>
                                          </p:val>
                                        </p:tav>
                                        <p:tav tm="100000">
                                          <p:val>
                                            <p:strVal val="#ppt_x"/>
                                          </p:val>
                                        </p:tav>
                                      </p:tavLst>
                                    </p:anim>
                                    <p:anim calcmode="lin" valueType="num">
                                      <p:cBhvr additive="base">
                                        <p:cTn id="19" dur="2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1+#ppt_w/2"/>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0-#ppt_w/2"/>
                                          </p:val>
                                        </p:tav>
                                        <p:tav tm="100000">
                                          <p:val>
                                            <p:strVal val="#ppt_x"/>
                                          </p:val>
                                        </p:tav>
                                      </p:tavLst>
                                    </p:anim>
                                    <p:anim calcmode="lin" valueType="num">
                                      <p:cBhvr additive="base">
                                        <p:cTn id="27" dur="2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1+#ppt_w/2"/>
                                          </p:val>
                                        </p:tav>
                                        <p:tav tm="100000">
                                          <p:val>
                                            <p:strVal val="#ppt_x"/>
                                          </p:val>
                                        </p:tav>
                                      </p:tavLst>
                                    </p:anim>
                                    <p:anim calcmode="lin" valueType="num">
                                      <p:cBhvr additive="base">
                                        <p:cTn id="31" dur="2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0-#ppt_w/2"/>
                                          </p:val>
                                        </p:tav>
                                        <p:tav tm="100000">
                                          <p:val>
                                            <p:strVal val="#ppt_x"/>
                                          </p:val>
                                        </p:tav>
                                      </p:tavLst>
                                    </p:anim>
                                    <p:anim calcmode="lin" valueType="num">
                                      <p:cBhvr additive="base">
                                        <p:cTn id="35" dur="2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1+#ppt_w/2"/>
                                          </p:val>
                                        </p:tav>
                                        <p:tav tm="100000">
                                          <p:val>
                                            <p:strVal val="#ppt_x"/>
                                          </p:val>
                                        </p:tav>
                                      </p:tavLst>
                                    </p:anim>
                                    <p:anim calcmode="lin" valueType="num">
                                      <p:cBhvr additive="base">
                                        <p:cTn id="39" dur="2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0-#ppt_w/2"/>
                                          </p:val>
                                        </p:tav>
                                        <p:tav tm="100000">
                                          <p:val>
                                            <p:strVal val="#ppt_x"/>
                                          </p:val>
                                        </p:tav>
                                      </p:tavLst>
                                    </p:anim>
                                    <p:anim calcmode="lin" valueType="num">
                                      <p:cBhvr additive="base">
                                        <p:cTn id="43" dur="2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1+#ppt_w/2"/>
                                          </p:val>
                                        </p:tav>
                                        <p:tav tm="100000">
                                          <p:val>
                                            <p:strVal val="#ppt_x"/>
                                          </p:val>
                                        </p:tav>
                                      </p:tavLst>
                                    </p:anim>
                                    <p:anim calcmode="lin" valueType="num">
                                      <p:cBhvr additive="base">
                                        <p:cTn id="47" dur="2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0-#ppt_w/2"/>
                                          </p:val>
                                        </p:tav>
                                        <p:tav tm="100000">
                                          <p:val>
                                            <p:strVal val="#ppt_x"/>
                                          </p:val>
                                        </p:tav>
                                      </p:tavLst>
                                    </p:anim>
                                    <p:anim calcmode="lin" valueType="num">
                                      <p:cBhvr additive="base">
                                        <p:cTn id="51" dur="2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2000" fill="hold"/>
                                        <p:tgtEl>
                                          <p:spTgt spid="18"/>
                                        </p:tgtEl>
                                        <p:attrNameLst>
                                          <p:attrName>ppt_x</p:attrName>
                                        </p:attrNameLst>
                                      </p:cBhvr>
                                      <p:tavLst>
                                        <p:tav tm="0">
                                          <p:val>
                                            <p:strVal val="0-#ppt_w/2"/>
                                          </p:val>
                                        </p:tav>
                                        <p:tav tm="100000">
                                          <p:val>
                                            <p:strVal val="#ppt_x"/>
                                          </p:val>
                                        </p:tav>
                                      </p:tavLst>
                                    </p:anim>
                                    <p:anim calcmode="lin" valueType="num">
                                      <p:cBhvr additive="base">
                                        <p:cTn id="59" dur="2000" fill="hold"/>
                                        <p:tgtEl>
                                          <p:spTgt spid="18"/>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000" fill="hold"/>
                                        <p:tgtEl>
                                          <p:spTgt spid="19"/>
                                        </p:tgtEl>
                                        <p:attrNameLst>
                                          <p:attrName>ppt_x</p:attrName>
                                        </p:attrNameLst>
                                      </p:cBhvr>
                                      <p:tavLst>
                                        <p:tav tm="0">
                                          <p:val>
                                            <p:strVal val="1+#ppt_w/2"/>
                                          </p:val>
                                        </p:tav>
                                        <p:tav tm="100000">
                                          <p:val>
                                            <p:strVal val="#ppt_x"/>
                                          </p:val>
                                        </p:tav>
                                      </p:tavLst>
                                    </p:anim>
                                    <p:anim calcmode="lin" valueType="num">
                                      <p:cBhvr additive="base">
                                        <p:cTn id="63" dur="2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2000" fill="hold"/>
                                        <p:tgtEl>
                                          <p:spTgt spid="20"/>
                                        </p:tgtEl>
                                        <p:attrNameLst>
                                          <p:attrName>ppt_x</p:attrName>
                                        </p:attrNameLst>
                                      </p:cBhvr>
                                      <p:tavLst>
                                        <p:tav tm="0">
                                          <p:val>
                                            <p:strVal val="0-#ppt_w/2"/>
                                          </p:val>
                                        </p:tav>
                                        <p:tav tm="100000">
                                          <p:val>
                                            <p:strVal val="#ppt_x"/>
                                          </p:val>
                                        </p:tav>
                                      </p:tavLst>
                                    </p:anim>
                                    <p:anim calcmode="lin" valueType="num">
                                      <p:cBhvr additive="base">
                                        <p:cTn id="67" dur="2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2000" fill="hold"/>
                                        <p:tgtEl>
                                          <p:spTgt spid="21"/>
                                        </p:tgtEl>
                                        <p:attrNameLst>
                                          <p:attrName>ppt_x</p:attrName>
                                        </p:attrNameLst>
                                      </p:cBhvr>
                                      <p:tavLst>
                                        <p:tav tm="0">
                                          <p:val>
                                            <p:strVal val="1+#ppt_w/2"/>
                                          </p:val>
                                        </p:tav>
                                        <p:tav tm="100000">
                                          <p:val>
                                            <p:strVal val="#ppt_x"/>
                                          </p:val>
                                        </p:tav>
                                      </p:tavLst>
                                    </p:anim>
                                    <p:anim calcmode="lin" valueType="num">
                                      <p:cBhvr additive="base">
                                        <p:cTn id="71" dur="2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2000" fill="hold"/>
                                        <p:tgtEl>
                                          <p:spTgt spid="22"/>
                                        </p:tgtEl>
                                        <p:attrNameLst>
                                          <p:attrName>ppt_x</p:attrName>
                                        </p:attrNameLst>
                                      </p:cBhvr>
                                      <p:tavLst>
                                        <p:tav tm="0">
                                          <p:val>
                                            <p:strVal val="0-#ppt_w/2"/>
                                          </p:val>
                                        </p:tav>
                                        <p:tav tm="100000">
                                          <p:val>
                                            <p:strVal val="#ppt_x"/>
                                          </p:val>
                                        </p:tav>
                                      </p:tavLst>
                                    </p:anim>
                                    <p:anim calcmode="lin" valueType="num">
                                      <p:cBhvr additive="base">
                                        <p:cTn id="75" dur="2000" fill="hold"/>
                                        <p:tgtEl>
                                          <p:spTgt spid="22"/>
                                        </p:tgtEl>
                                        <p:attrNameLst>
                                          <p:attrName>ppt_y</p:attrName>
                                        </p:attrNameLst>
                                      </p:cBhvr>
                                      <p:tavLst>
                                        <p:tav tm="0">
                                          <p:val>
                                            <p:strVal val="0-#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2000" fill="hold"/>
                                        <p:tgtEl>
                                          <p:spTgt spid="23"/>
                                        </p:tgtEl>
                                        <p:attrNameLst>
                                          <p:attrName>ppt_x</p:attrName>
                                        </p:attrNameLst>
                                      </p:cBhvr>
                                      <p:tavLst>
                                        <p:tav tm="0">
                                          <p:val>
                                            <p:strVal val="0-#ppt_w/2"/>
                                          </p:val>
                                        </p:tav>
                                        <p:tav tm="100000">
                                          <p:val>
                                            <p:strVal val="#ppt_x"/>
                                          </p:val>
                                        </p:tav>
                                      </p:tavLst>
                                    </p:anim>
                                    <p:anim calcmode="lin" valueType="num">
                                      <p:cBhvr additive="base">
                                        <p:cTn id="79" dur="20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2000" fill="hold"/>
                                        <p:tgtEl>
                                          <p:spTgt spid="24"/>
                                        </p:tgtEl>
                                        <p:attrNameLst>
                                          <p:attrName>ppt_x</p:attrName>
                                        </p:attrNameLst>
                                      </p:cBhvr>
                                      <p:tavLst>
                                        <p:tav tm="0">
                                          <p:val>
                                            <p:strVal val="1+#ppt_w/2"/>
                                          </p:val>
                                        </p:tav>
                                        <p:tav tm="100000">
                                          <p:val>
                                            <p:strVal val="#ppt_x"/>
                                          </p:val>
                                        </p:tav>
                                      </p:tavLst>
                                    </p:anim>
                                    <p:anim calcmode="lin" valueType="num">
                                      <p:cBhvr additive="base">
                                        <p:cTn id="83" dur="2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6"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2000" fill="hold"/>
                                        <p:tgtEl>
                                          <p:spTgt spid="25"/>
                                        </p:tgtEl>
                                        <p:attrNameLst>
                                          <p:attrName>ppt_x</p:attrName>
                                        </p:attrNameLst>
                                      </p:cBhvr>
                                      <p:tavLst>
                                        <p:tav tm="0">
                                          <p:val>
                                            <p:strVal val="1+#ppt_w/2"/>
                                          </p:val>
                                        </p:tav>
                                        <p:tav tm="100000">
                                          <p:val>
                                            <p:strVal val="#ppt_x"/>
                                          </p:val>
                                        </p:tav>
                                      </p:tavLst>
                                    </p:anim>
                                    <p:anim calcmode="lin" valueType="num">
                                      <p:cBhvr additive="base">
                                        <p:cTn id="87" dur="2000" fill="hold"/>
                                        <p:tgtEl>
                                          <p:spTgt spid="25"/>
                                        </p:tgtEl>
                                        <p:attrNameLst>
                                          <p:attrName>ppt_y</p:attrName>
                                        </p:attrNameLst>
                                      </p:cBhvr>
                                      <p:tavLst>
                                        <p:tav tm="0">
                                          <p:val>
                                            <p:strVal val="1+#ppt_h/2"/>
                                          </p:val>
                                        </p:tav>
                                        <p:tav tm="100000">
                                          <p:val>
                                            <p:strVal val="#ppt_y"/>
                                          </p:val>
                                        </p:tav>
                                      </p:tavLst>
                                    </p:anim>
                                  </p:childTnLst>
                                </p:cTn>
                              </p:par>
                            </p:childTnLst>
                          </p:cTn>
                        </p:par>
                        <p:par>
                          <p:cTn id="88" fill="hold">
                            <p:stCondLst>
                              <p:cond delay="2000"/>
                            </p:stCondLst>
                            <p:childTnLst>
                              <p:par>
                                <p:cTn id="89" presetID="2" presetClass="exit" presetSubtype="6" fill="hold" grpId="1" nodeType="afterEffect">
                                  <p:stCondLst>
                                    <p:cond delay="0"/>
                                  </p:stCondLst>
                                  <p:childTnLst>
                                    <p:anim calcmode="lin" valueType="num">
                                      <p:cBhvr additive="base">
                                        <p:cTn id="90" dur="2000"/>
                                        <p:tgtEl>
                                          <p:spTgt spid="7"/>
                                        </p:tgtEl>
                                        <p:attrNameLst>
                                          <p:attrName>ppt_x</p:attrName>
                                        </p:attrNameLst>
                                      </p:cBhvr>
                                      <p:tavLst>
                                        <p:tav tm="0">
                                          <p:val>
                                            <p:strVal val="ppt_x"/>
                                          </p:val>
                                        </p:tav>
                                        <p:tav tm="100000">
                                          <p:val>
                                            <p:strVal val="1+ppt_w/2"/>
                                          </p:val>
                                        </p:tav>
                                      </p:tavLst>
                                    </p:anim>
                                    <p:anim calcmode="lin" valueType="num">
                                      <p:cBhvr additive="base">
                                        <p:cTn id="91" dur="2000"/>
                                        <p:tgtEl>
                                          <p:spTgt spid="7"/>
                                        </p:tgtEl>
                                        <p:attrNameLst>
                                          <p:attrName>ppt_y</p:attrName>
                                        </p:attrNameLst>
                                      </p:cBhvr>
                                      <p:tavLst>
                                        <p:tav tm="0">
                                          <p:val>
                                            <p:strVal val="ppt_y"/>
                                          </p:val>
                                        </p:tav>
                                        <p:tav tm="100000">
                                          <p:val>
                                            <p:strVal val="1+ppt_h/2"/>
                                          </p:val>
                                        </p:tav>
                                      </p:tavLst>
                                    </p:anim>
                                    <p:set>
                                      <p:cBhvr>
                                        <p:cTn id="92" dur="1" fill="hold">
                                          <p:stCondLst>
                                            <p:cond delay="1999"/>
                                          </p:stCondLst>
                                        </p:cTn>
                                        <p:tgtEl>
                                          <p:spTgt spid="7"/>
                                        </p:tgtEl>
                                        <p:attrNameLst>
                                          <p:attrName>style.visibility</p:attrName>
                                        </p:attrNameLst>
                                      </p:cBhvr>
                                      <p:to>
                                        <p:strVal val="hidden"/>
                                      </p:to>
                                    </p:set>
                                  </p:childTnLst>
                                </p:cTn>
                              </p:par>
                              <p:par>
                                <p:cTn id="93" presetID="2" presetClass="exit" presetSubtype="6" fill="hold" grpId="1" nodeType="withEffect">
                                  <p:stCondLst>
                                    <p:cond delay="0"/>
                                  </p:stCondLst>
                                  <p:childTnLst>
                                    <p:anim calcmode="lin" valueType="num">
                                      <p:cBhvr additive="base">
                                        <p:cTn id="94" dur="2000"/>
                                        <p:tgtEl>
                                          <p:spTgt spid="10"/>
                                        </p:tgtEl>
                                        <p:attrNameLst>
                                          <p:attrName>ppt_x</p:attrName>
                                        </p:attrNameLst>
                                      </p:cBhvr>
                                      <p:tavLst>
                                        <p:tav tm="0">
                                          <p:val>
                                            <p:strVal val="ppt_x"/>
                                          </p:val>
                                        </p:tav>
                                        <p:tav tm="100000">
                                          <p:val>
                                            <p:strVal val="1+ppt_w/2"/>
                                          </p:val>
                                        </p:tav>
                                      </p:tavLst>
                                    </p:anim>
                                    <p:anim calcmode="lin" valueType="num">
                                      <p:cBhvr additive="base">
                                        <p:cTn id="95" dur="2000"/>
                                        <p:tgtEl>
                                          <p:spTgt spid="10"/>
                                        </p:tgtEl>
                                        <p:attrNameLst>
                                          <p:attrName>ppt_y</p:attrName>
                                        </p:attrNameLst>
                                      </p:cBhvr>
                                      <p:tavLst>
                                        <p:tav tm="0">
                                          <p:val>
                                            <p:strVal val="ppt_y"/>
                                          </p:val>
                                        </p:tav>
                                        <p:tav tm="100000">
                                          <p:val>
                                            <p:strVal val="1+ppt_h/2"/>
                                          </p:val>
                                        </p:tav>
                                      </p:tavLst>
                                    </p:anim>
                                    <p:set>
                                      <p:cBhvr>
                                        <p:cTn id="96" dur="1" fill="hold">
                                          <p:stCondLst>
                                            <p:cond delay="1999"/>
                                          </p:stCondLst>
                                        </p:cTn>
                                        <p:tgtEl>
                                          <p:spTgt spid="10"/>
                                        </p:tgtEl>
                                        <p:attrNameLst>
                                          <p:attrName>style.visibility</p:attrName>
                                        </p:attrNameLst>
                                      </p:cBhvr>
                                      <p:to>
                                        <p:strVal val="hidden"/>
                                      </p:to>
                                    </p:set>
                                  </p:childTnLst>
                                </p:cTn>
                              </p:par>
                              <p:par>
                                <p:cTn id="97" presetID="2" presetClass="exit" presetSubtype="6" fill="hold" grpId="1" nodeType="withEffect">
                                  <p:stCondLst>
                                    <p:cond delay="0"/>
                                  </p:stCondLst>
                                  <p:childTnLst>
                                    <p:anim calcmode="lin" valueType="num">
                                      <p:cBhvr additive="base">
                                        <p:cTn id="98" dur="2000"/>
                                        <p:tgtEl>
                                          <p:spTgt spid="14"/>
                                        </p:tgtEl>
                                        <p:attrNameLst>
                                          <p:attrName>ppt_x</p:attrName>
                                        </p:attrNameLst>
                                      </p:cBhvr>
                                      <p:tavLst>
                                        <p:tav tm="0">
                                          <p:val>
                                            <p:strVal val="ppt_x"/>
                                          </p:val>
                                        </p:tav>
                                        <p:tav tm="100000">
                                          <p:val>
                                            <p:strVal val="1+ppt_w/2"/>
                                          </p:val>
                                        </p:tav>
                                      </p:tavLst>
                                    </p:anim>
                                    <p:anim calcmode="lin" valueType="num">
                                      <p:cBhvr additive="base">
                                        <p:cTn id="99" dur="2000"/>
                                        <p:tgtEl>
                                          <p:spTgt spid="14"/>
                                        </p:tgtEl>
                                        <p:attrNameLst>
                                          <p:attrName>ppt_y</p:attrName>
                                        </p:attrNameLst>
                                      </p:cBhvr>
                                      <p:tavLst>
                                        <p:tav tm="0">
                                          <p:val>
                                            <p:strVal val="ppt_y"/>
                                          </p:val>
                                        </p:tav>
                                        <p:tav tm="100000">
                                          <p:val>
                                            <p:strVal val="1+ppt_h/2"/>
                                          </p:val>
                                        </p:tav>
                                      </p:tavLst>
                                    </p:anim>
                                    <p:set>
                                      <p:cBhvr>
                                        <p:cTn id="100" dur="1" fill="hold">
                                          <p:stCondLst>
                                            <p:cond delay="1999"/>
                                          </p:stCondLst>
                                        </p:cTn>
                                        <p:tgtEl>
                                          <p:spTgt spid="14"/>
                                        </p:tgtEl>
                                        <p:attrNameLst>
                                          <p:attrName>style.visibility</p:attrName>
                                        </p:attrNameLst>
                                      </p:cBhvr>
                                      <p:to>
                                        <p:strVal val="hidden"/>
                                      </p:to>
                                    </p:set>
                                  </p:childTnLst>
                                </p:cTn>
                              </p:par>
                              <p:par>
                                <p:cTn id="101" presetID="2" presetClass="exit" presetSubtype="6" fill="hold" grpId="1" nodeType="withEffect">
                                  <p:stCondLst>
                                    <p:cond delay="0"/>
                                  </p:stCondLst>
                                  <p:childTnLst>
                                    <p:anim calcmode="lin" valueType="num">
                                      <p:cBhvr additive="base">
                                        <p:cTn id="102" dur="2000"/>
                                        <p:tgtEl>
                                          <p:spTgt spid="18"/>
                                        </p:tgtEl>
                                        <p:attrNameLst>
                                          <p:attrName>ppt_x</p:attrName>
                                        </p:attrNameLst>
                                      </p:cBhvr>
                                      <p:tavLst>
                                        <p:tav tm="0">
                                          <p:val>
                                            <p:strVal val="ppt_x"/>
                                          </p:val>
                                        </p:tav>
                                        <p:tav tm="100000">
                                          <p:val>
                                            <p:strVal val="1+ppt_w/2"/>
                                          </p:val>
                                        </p:tav>
                                      </p:tavLst>
                                    </p:anim>
                                    <p:anim calcmode="lin" valueType="num">
                                      <p:cBhvr additive="base">
                                        <p:cTn id="103" dur="2000"/>
                                        <p:tgtEl>
                                          <p:spTgt spid="18"/>
                                        </p:tgtEl>
                                        <p:attrNameLst>
                                          <p:attrName>ppt_y</p:attrName>
                                        </p:attrNameLst>
                                      </p:cBhvr>
                                      <p:tavLst>
                                        <p:tav tm="0">
                                          <p:val>
                                            <p:strVal val="ppt_y"/>
                                          </p:val>
                                        </p:tav>
                                        <p:tav tm="100000">
                                          <p:val>
                                            <p:strVal val="1+ppt_h/2"/>
                                          </p:val>
                                        </p:tav>
                                      </p:tavLst>
                                    </p:anim>
                                    <p:set>
                                      <p:cBhvr>
                                        <p:cTn id="104" dur="1" fill="hold">
                                          <p:stCondLst>
                                            <p:cond delay="1999"/>
                                          </p:stCondLst>
                                        </p:cTn>
                                        <p:tgtEl>
                                          <p:spTgt spid="18"/>
                                        </p:tgtEl>
                                        <p:attrNameLst>
                                          <p:attrName>style.visibility</p:attrName>
                                        </p:attrNameLst>
                                      </p:cBhvr>
                                      <p:to>
                                        <p:strVal val="hidden"/>
                                      </p:to>
                                    </p:set>
                                  </p:childTnLst>
                                </p:cTn>
                              </p:par>
                              <p:par>
                                <p:cTn id="105" presetID="2" presetClass="exit" presetSubtype="6" fill="hold" grpId="1" nodeType="withEffect">
                                  <p:stCondLst>
                                    <p:cond delay="0"/>
                                  </p:stCondLst>
                                  <p:childTnLst>
                                    <p:anim calcmode="lin" valueType="num">
                                      <p:cBhvr additive="base">
                                        <p:cTn id="106" dur="2000"/>
                                        <p:tgtEl>
                                          <p:spTgt spid="22"/>
                                        </p:tgtEl>
                                        <p:attrNameLst>
                                          <p:attrName>ppt_x</p:attrName>
                                        </p:attrNameLst>
                                      </p:cBhvr>
                                      <p:tavLst>
                                        <p:tav tm="0">
                                          <p:val>
                                            <p:strVal val="ppt_x"/>
                                          </p:val>
                                        </p:tav>
                                        <p:tav tm="100000">
                                          <p:val>
                                            <p:strVal val="1+ppt_w/2"/>
                                          </p:val>
                                        </p:tav>
                                      </p:tavLst>
                                    </p:anim>
                                    <p:anim calcmode="lin" valueType="num">
                                      <p:cBhvr additive="base">
                                        <p:cTn id="107" dur="2000"/>
                                        <p:tgtEl>
                                          <p:spTgt spid="22"/>
                                        </p:tgtEl>
                                        <p:attrNameLst>
                                          <p:attrName>ppt_y</p:attrName>
                                        </p:attrNameLst>
                                      </p:cBhvr>
                                      <p:tavLst>
                                        <p:tav tm="0">
                                          <p:val>
                                            <p:strVal val="ppt_y"/>
                                          </p:val>
                                        </p:tav>
                                        <p:tav tm="100000">
                                          <p:val>
                                            <p:strVal val="1+ppt_h/2"/>
                                          </p:val>
                                        </p:tav>
                                      </p:tavLst>
                                    </p:anim>
                                    <p:set>
                                      <p:cBhvr>
                                        <p:cTn id="108" dur="1" fill="hold">
                                          <p:stCondLst>
                                            <p:cond delay="1999"/>
                                          </p:stCondLst>
                                        </p:cTn>
                                        <p:tgtEl>
                                          <p:spTgt spid="22"/>
                                        </p:tgtEl>
                                        <p:attrNameLst>
                                          <p:attrName>style.visibility</p:attrName>
                                        </p:attrNameLst>
                                      </p:cBhvr>
                                      <p:to>
                                        <p:strVal val="hidden"/>
                                      </p:to>
                                    </p:set>
                                  </p:childTnLst>
                                </p:cTn>
                              </p:par>
                              <p:par>
                                <p:cTn id="109" presetID="2" presetClass="exit" presetSubtype="12" fill="hold" grpId="1"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0-ppt_w/2"/>
                                          </p:val>
                                        </p:tav>
                                      </p:tavLst>
                                    </p:anim>
                                    <p:anim calcmode="lin" valueType="num">
                                      <p:cBhvr additive="base">
                                        <p:cTn id="111" dur="2000"/>
                                        <p:tgtEl>
                                          <p:spTgt spid="8"/>
                                        </p:tgtEl>
                                        <p:attrNameLst>
                                          <p:attrName>ppt_y</p:attrName>
                                        </p:attrNameLst>
                                      </p:cBhvr>
                                      <p:tavLst>
                                        <p:tav tm="0">
                                          <p:val>
                                            <p:strVal val="ppt_y"/>
                                          </p:val>
                                        </p:tav>
                                        <p:tav tm="100000">
                                          <p:val>
                                            <p:strVal val="1+ppt_h/2"/>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12" fill="hold" grpId="1" nodeType="withEffect">
                                  <p:stCondLst>
                                    <p:cond delay="0"/>
                                  </p:stCondLst>
                                  <p:childTnLst>
                                    <p:anim calcmode="lin" valueType="num">
                                      <p:cBhvr additive="base">
                                        <p:cTn id="114" dur="2000"/>
                                        <p:tgtEl>
                                          <p:spTgt spid="11"/>
                                        </p:tgtEl>
                                        <p:attrNameLst>
                                          <p:attrName>ppt_x</p:attrName>
                                        </p:attrNameLst>
                                      </p:cBhvr>
                                      <p:tavLst>
                                        <p:tav tm="0">
                                          <p:val>
                                            <p:strVal val="ppt_x"/>
                                          </p:val>
                                        </p:tav>
                                        <p:tav tm="100000">
                                          <p:val>
                                            <p:strVal val="0-ppt_w/2"/>
                                          </p:val>
                                        </p:tav>
                                      </p:tavLst>
                                    </p:anim>
                                    <p:anim calcmode="lin" valueType="num">
                                      <p:cBhvr additive="base">
                                        <p:cTn id="115" dur="2000"/>
                                        <p:tgtEl>
                                          <p:spTgt spid="11"/>
                                        </p:tgtEl>
                                        <p:attrNameLst>
                                          <p:attrName>ppt_y</p:attrName>
                                        </p:attrNameLst>
                                      </p:cBhvr>
                                      <p:tavLst>
                                        <p:tav tm="0">
                                          <p:val>
                                            <p:strVal val="ppt_y"/>
                                          </p:val>
                                        </p:tav>
                                        <p:tav tm="100000">
                                          <p:val>
                                            <p:strVal val="1+ppt_h/2"/>
                                          </p:val>
                                        </p:tav>
                                      </p:tavLst>
                                    </p:anim>
                                    <p:set>
                                      <p:cBhvr>
                                        <p:cTn id="116" dur="1" fill="hold">
                                          <p:stCondLst>
                                            <p:cond delay="1999"/>
                                          </p:stCondLst>
                                        </p:cTn>
                                        <p:tgtEl>
                                          <p:spTgt spid="11"/>
                                        </p:tgtEl>
                                        <p:attrNameLst>
                                          <p:attrName>style.visibility</p:attrName>
                                        </p:attrNameLst>
                                      </p:cBhvr>
                                      <p:to>
                                        <p:strVal val="hidden"/>
                                      </p:to>
                                    </p:set>
                                  </p:childTnLst>
                                </p:cTn>
                              </p:par>
                              <p:par>
                                <p:cTn id="117" presetID="2" presetClass="exit" presetSubtype="12" fill="hold" grpId="1" nodeType="withEffect">
                                  <p:stCondLst>
                                    <p:cond delay="0"/>
                                  </p:stCondLst>
                                  <p:childTnLst>
                                    <p:anim calcmode="lin" valueType="num">
                                      <p:cBhvr additive="base">
                                        <p:cTn id="118" dur="2000"/>
                                        <p:tgtEl>
                                          <p:spTgt spid="15"/>
                                        </p:tgtEl>
                                        <p:attrNameLst>
                                          <p:attrName>ppt_x</p:attrName>
                                        </p:attrNameLst>
                                      </p:cBhvr>
                                      <p:tavLst>
                                        <p:tav tm="0">
                                          <p:val>
                                            <p:strVal val="ppt_x"/>
                                          </p:val>
                                        </p:tav>
                                        <p:tav tm="100000">
                                          <p:val>
                                            <p:strVal val="0-ppt_w/2"/>
                                          </p:val>
                                        </p:tav>
                                      </p:tavLst>
                                    </p:anim>
                                    <p:anim calcmode="lin" valueType="num">
                                      <p:cBhvr additive="base">
                                        <p:cTn id="119" dur="2000"/>
                                        <p:tgtEl>
                                          <p:spTgt spid="15"/>
                                        </p:tgtEl>
                                        <p:attrNameLst>
                                          <p:attrName>ppt_y</p:attrName>
                                        </p:attrNameLst>
                                      </p:cBhvr>
                                      <p:tavLst>
                                        <p:tav tm="0">
                                          <p:val>
                                            <p:strVal val="ppt_y"/>
                                          </p:val>
                                        </p:tav>
                                        <p:tav tm="100000">
                                          <p:val>
                                            <p:strVal val="1+ppt_h/2"/>
                                          </p:val>
                                        </p:tav>
                                      </p:tavLst>
                                    </p:anim>
                                    <p:set>
                                      <p:cBhvr>
                                        <p:cTn id="120" dur="1" fill="hold">
                                          <p:stCondLst>
                                            <p:cond delay="1999"/>
                                          </p:stCondLst>
                                        </p:cTn>
                                        <p:tgtEl>
                                          <p:spTgt spid="15"/>
                                        </p:tgtEl>
                                        <p:attrNameLst>
                                          <p:attrName>style.visibility</p:attrName>
                                        </p:attrNameLst>
                                      </p:cBhvr>
                                      <p:to>
                                        <p:strVal val="hidden"/>
                                      </p:to>
                                    </p:set>
                                  </p:childTnLst>
                                </p:cTn>
                              </p:par>
                              <p:par>
                                <p:cTn id="121" presetID="2" presetClass="exit" presetSubtype="12" fill="hold" grpId="1" nodeType="withEffect">
                                  <p:stCondLst>
                                    <p:cond delay="0"/>
                                  </p:stCondLst>
                                  <p:childTnLst>
                                    <p:anim calcmode="lin" valueType="num">
                                      <p:cBhvr additive="base">
                                        <p:cTn id="122" dur="2000"/>
                                        <p:tgtEl>
                                          <p:spTgt spid="19"/>
                                        </p:tgtEl>
                                        <p:attrNameLst>
                                          <p:attrName>ppt_x</p:attrName>
                                        </p:attrNameLst>
                                      </p:cBhvr>
                                      <p:tavLst>
                                        <p:tav tm="0">
                                          <p:val>
                                            <p:strVal val="ppt_x"/>
                                          </p:val>
                                        </p:tav>
                                        <p:tav tm="100000">
                                          <p:val>
                                            <p:strVal val="0-ppt_w/2"/>
                                          </p:val>
                                        </p:tav>
                                      </p:tavLst>
                                    </p:anim>
                                    <p:anim calcmode="lin" valueType="num">
                                      <p:cBhvr additive="base">
                                        <p:cTn id="123" dur="2000"/>
                                        <p:tgtEl>
                                          <p:spTgt spid="19"/>
                                        </p:tgtEl>
                                        <p:attrNameLst>
                                          <p:attrName>ppt_y</p:attrName>
                                        </p:attrNameLst>
                                      </p:cBhvr>
                                      <p:tavLst>
                                        <p:tav tm="0">
                                          <p:val>
                                            <p:strVal val="ppt_y"/>
                                          </p:val>
                                        </p:tav>
                                        <p:tav tm="100000">
                                          <p:val>
                                            <p:strVal val="1+ppt_h/2"/>
                                          </p:val>
                                        </p:tav>
                                      </p:tavLst>
                                    </p:anim>
                                    <p:set>
                                      <p:cBhvr>
                                        <p:cTn id="124" dur="1" fill="hold">
                                          <p:stCondLst>
                                            <p:cond delay="1999"/>
                                          </p:stCondLst>
                                        </p:cTn>
                                        <p:tgtEl>
                                          <p:spTgt spid="19"/>
                                        </p:tgtEl>
                                        <p:attrNameLst>
                                          <p:attrName>style.visibility</p:attrName>
                                        </p:attrNameLst>
                                      </p:cBhvr>
                                      <p:to>
                                        <p:strVal val="hidden"/>
                                      </p:to>
                                    </p:set>
                                  </p:childTnLst>
                                </p:cTn>
                              </p:par>
                              <p:par>
                                <p:cTn id="125" presetID="2" presetClass="exit" presetSubtype="12" fill="hold" grpId="1" nodeType="withEffect">
                                  <p:stCondLst>
                                    <p:cond delay="0"/>
                                  </p:stCondLst>
                                  <p:childTnLst>
                                    <p:anim calcmode="lin" valueType="num">
                                      <p:cBhvr additive="base">
                                        <p:cTn id="126" dur="2000"/>
                                        <p:tgtEl>
                                          <p:spTgt spid="24"/>
                                        </p:tgtEl>
                                        <p:attrNameLst>
                                          <p:attrName>ppt_x</p:attrName>
                                        </p:attrNameLst>
                                      </p:cBhvr>
                                      <p:tavLst>
                                        <p:tav tm="0">
                                          <p:val>
                                            <p:strVal val="ppt_x"/>
                                          </p:val>
                                        </p:tav>
                                        <p:tav tm="100000">
                                          <p:val>
                                            <p:strVal val="0-ppt_w/2"/>
                                          </p:val>
                                        </p:tav>
                                      </p:tavLst>
                                    </p:anim>
                                    <p:anim calcmode="lin" valueType="num">
                                      <p:cBhvr additive="base">
                                        <p:cTn id="127" dur="2000"/>
                                        <p:tgtEl>
                                          <p:spTgt spid="24"/>
                                        </p:tgtEl>
                                        <p:attrNameLst>
                                          <p:attrName>ppt_y</p:attrName>
                                        </p:attrNameLst>
                                      </p:cBhvr>
                                      <p:tavLst>
                                        <p:tav tm="0">
                                          <p:val>
                                            <p:strVal val="ppt_y"/>
                                          </p:val>
                                        </p:tav>
                                        <p:tav tm="100000">
                                          <p:val>
                                            <p:strVal val="1+ppt_h/2"/>
                                          </p:val>
                                        </p:tav>
                                      </p:tavLst>
                                    </p:anim>
                                    <p:set>
                                      <p:cBhvr>
                                        <p:cTn id="128" dur="1" fill="hold">
                                          <p:stCondLst>
                                            <p:cond delay="1999"/>
                                          </p:stCondLst>
                                        </p:cTn>
                                        <p:tgtEl>
                                          <p:spTgt spid="24"/>
                                        </p:tgtEl>
                                        <p:attrNameLst>
                                          <p:attrName>style.visibility</p:attrName>
                                        </p:attrNameLst>
                                      </p:cBhvr>
                                      <p:to>
                                        <p:strVal val="hidden"/>
                                      </p:to>
                                    </p:set>
                                  </p:childTnLst>
                                </p:cTn>
                              </p:par>
                              <p:par>
                                <p:cTn id="129" presetID="2" presetClass="exit" presetSubtype="3" fill="hold" grpId="1" nodeType="with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1+ppt_w/2"/>
                                          </p:val>
                                        </p:tav>
                                      </p:tavLst>
                                    </p:anim>
                                    <p:anim calcmode="lin" valueType="num">
                                      <p:cBhvr additive="base">
                                        <p:cTn id="131" dur="2000"/>
                                        <p:tgtEl>
                                          <p:spTgt spid="6"/>
                                        </p:tgtEl>
                                        <p:attrNameLst>
                                          <p:attrName>ppt_y</p:attrName>
                                        </p:attrNameLst>
                                      </p:cBhvr>
                                      <p:tavLst>
                                        <p:tav tm="0">
                                          <p:val>
                                            <p:strVal val="ppt_y"/>
                                          </p:val>
                                        </p:tav>
                                        <p:tav tm="100000">
                                          <p:val>
                                            <p:strVal val="0-ppt_h/2"/>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3" fill="hold" grpId="1" nodeType="withEffect">
                                  <p:stCondLst>
                                    <p:cond delay="0"/>
                                  </p:stCondLst>
                                  <p:childTnLst>
                                    <p:anim calcmode="lin" valueType="num">
                                      <p:cBhvr additive="base">
                                        <p:cTn id="134" dur="2000"/>
                                        <p:tgtEl>
                                          <p:spTgt spid="12"/>
                                        </p:tgtEl>
                                        <p:attrNameLst>
                                          <p:attrName>ppt_x</p:attrName>
                                        </p:attrNameLst>
                                      </p:cBhvr>
                                      <p:tavLst>
                                        <p:tav tm="0">
                                          <p:val>
                                            <p:strVal val="ppt_x"/>
                                          </p:val>
                                        </p:tav>
                                        <p:tav tm="100000">
                                          <p:val>
                                            <p:strVal val="1+ppt_w/2"/>
                                          </p:val>
                                        </p:tav>
                                      </p:tavLst>
                                    </p:anim>
                                    <p:anim calcmode="lin" valueType="num">
                                      <p:cBhvr additive="base">
                                        <p:cTn id="135" dur="2000"/>
                                        <p:tgtEl>
                                          <p:spTgt spid="12"/>
                                        </p:tgtEl>
                                        <p:attrNameLst>
                                          <p:attrName>ppt_y</p:attrName>
                                        </p:attrNameLst>
                                      </p:cBhvr>
                                      <p:tavLst>
                                        <p:tav tm="0">
                                          <p:val>
                                            <p:strVal val="ppt_y"/>
                                          </p:val>
                                        </p:tav>
                                        <p:tav tm="100000">
                                          <p:val>
                                            <p:strVal val="0-ppt_h/2"/>
                                          </p:val>
                                        </p:tav>
                                      </p:tavLst>
                                    </p:anim>
                                    <p:set>
                                      <p:cBhvr>
                                        <p:cTn id="136" dur="1" fill="hold">
                                          <p:stCondLst>
                                            <p:cond delay="1999"/>
                                          </p:stCondLst>
                                        </p:cTn>
                                        <p:tgtEl>
                                          <p:spTgt spid="12"/>
                                        </p:tgtEl>
                                        <p:attrNameLst>
                                          <p:attrName>style.visibility</p:attrName>
                                        </p:attrNameLst>
                                      </p:cBhvr>
                                      <p:to>
                                        <p:strVal val="hidden"/>
                                      </p:to>
                                    </p:set>
                                  </p:childTnLst>
                                </p:cTn>
                              </p:par>
                              <p:par>
                                <p:cTn id="137" presetID="2" presetClass="exit" presetSubtype="3" fill="hold" grpId="1" nodeType="withEffect">
                                  <p:stCondLst>
                                    <p:cond delay="0"/>
                                  </p:stCondLst>
                                  <p:childTnLst>
                                    <p:anim calcmode="lin" valueType="num">
                                      <p:cBhvr additive="base">
                                        <p:cTn id="138" dur="2000"/>
                                        <p:tgtEl>
                                          <p:spTgt spid="16"/>
                                        </p:tgtEl>
                                        <p:attrNameLst>
                                          <p:attrName>ppt_x</p:attrName>
                                        </p:attrNameLst>
                                      </p:cBhvr>
                                      <p:tavLst>
                                        <p:tav tm="0">
                                          <p:val>
                                            <p:strVal val="ppt_x"/>
                                          </p:val>
                                        </p:tav>
                                        <p:tav tm="100000">
                                          <p:val>
                                            <p:strVal val="1+ppt_w/2"/>
                                          </p:val>
                                        </p:tav>
                                      </p:tavLst>
                                    </p:anim>
                                    <p:anim calcmode="lin" valueType="num">
                                      <p:cBhvr additive="base">
                                        <p:cTn id="139" dur="2000"/>
                                        <p:tgtEl>
                                          <p:spTgt spid="16"/>
                                        </p:tgtEl>
                                        <p:attrNameLst>
                                          <p:attrName>ppt_y</p:attrName>
                                        </p:attrNameLst>
                                      </p:cBhvr>
                                      <p:tavLst>
                                        <p:tav tm="0">
                                          <p:val>
                                            <p:strVal val="ppt_y"/>
                                          </p:val>
                                        </p:tav>
                                        <p:tav tm="100000">
                                          <p:val>
                                            <p:strVal val="0-ppt_h/2"/>
                                          </p:val>
                                        </p:tav>
                                      </p:tavLst>
                                    </p:anim>
                                    <p:set>
                                      <p:cBhvr>
                                        <p:cTn id="140" dur="1" fill="hold">
                                          <p:stCondLst>
                                            <p:cond delay="1999"/>
                                          </p:stCondLst>
                                        </p:cTn>
                                        <p:tgtEl>
                                          <p:spTgt spid="16"/>
                                        </p:tgtEl>
                                        <p:attrNameLst>
                                          <p:attrName>style.visibility</p:attrName>
                                        </p:attrNameLst>
                                      </p:cBhvr>
                                      <p:to>
                                        <p:strVal val="hidden"/>
                                      </p:to>
                                    </p:set>
                                  </p:childTnLst>
                                </p:cTn>
                              </p:par>
                              <p:par>
                                <p:cTn id="141" presetID="2" presetClass="exit" presetSubtype="3" fill="hold" grpId="1" nodeType="withEffect">
                                  <p:stCondLst>
                                    <p:cond delay="0"/>
                                  </p:stCondLst>
                                  <p:childTnLst>
                                    <p:anim calcmode="lin" valueType="num">
                                      <p:cBhvr additive="base">
                                        <p:cTn id="142" dur="2000"/>
                                        <p:tgtEl>
                                          <p:spTgt spid="20"/>
                                        </p:tgtEl>
                                        <p:attrNameLst>
                                          <p:attrName>ppt_x</p:attrName>
                                        </p:attrNameLst>
                                      </p:cBhvr>
                                      <p:tavLst>
                                        <p:tav tm="0">
                                          <p:val>
                                            <p:strVal val="ppt_x"/>
                                          </p:val>
                                        </p:tav>
                                        <p:tav tm="100000">
                                          <p:val>
                                            <p:strVal val="1+ppt_w/2"/>
                                          </p:val>
                                        </p:tav>
                                      </p:tavLst>
                                    </p:anim>
                                    <p:anim calcmode="lin" valueType="num">
                                      <p:cBhvr additive="base">
                                        <p:cTn id="143" dur="2000"/>
                                        <p:tgtEl>
                                          <p:spTgt spid="20"/>
                                        </p:tgtEl>
                                        <p:attrNameLst>
                                          <p:attrName>ppt_y</p:attrName>
                                        </p:attrNameLst>
                                      </p:cBhvr>
                                      <p:tavLst>
                                        <p:tav tm="0">
                                          <p:val>
                                            <p:strVal val="ppt_y"/>
                                          </p:val>
                                        </p:tav>
                                        <p:tav tm="100000">
                                          <p:val>
                                            <p:strVal val="0-ppt_h/2"/>
                                          </p:val>
                                        </p:tav>
                                      </p:tavLst>
                                    </p:anim>
                                    <p:set>
                                      <p:cBhvr>
                                        <p:cTn id="144" dur="1" fill="hold">
                                          <p:stCondLst>
                                            <p:cond delay="1999"/>
                                          </p:stCondLst>
                                        </p:cTn>
                                        <p:tgtEl>
                                          <p:spTgt spid="20"/>
                                        </p:tgtEl>
                                        <p:attrNameLst>
                                          <p:attrName>style.visibility</p:attrName>
                                        </p:attrNameLst>
                                      </p:cBhvr>
                                      <p:to>
                                        <p:strVal val="hidden"/>
                                      </p:to>
                                    </p:set>
                                  </p:childTnLst>
                                </p:cTn>
                              </p:par>
                              <p:par>
                                <p:cTn id="145" presetID="2" presetClass="exit" presetSubtype="3" fill="hold" grpId="1" nodeType="withEffect">
                                  <p:stCondLst>
                                    <p:cond delay="0"/>
                                  </p:stCondLst>
                                  <p:childTnLst>
                                    <p:anim calcmode="lin" valueType="num">
                                      <p:cBhvr additive="base">
                                        <p:cTn id="146" dur="2000"/>
                                        <p:tgtEl>
                                          <p:spTgt spid="23"/>
                                        </p:tgtEl>
                                        <p:attrNameLst>
                                          <p:attrName>ppt_x</p:attrName>
                                        </p:attrNameLst>
                                      </p:cBhvr>
                                      <p:tavLst>
                                        <p:tav tm="0">
                                          <p:val>
                                            <p:strVal val="ppt_x"/>
                                          </p:val>
                                        </p:tav>
                                        <p:tav tm="100000">
                                          <p:val>
                                            <p:strVal val="1+ppt_w/2"/>
                                          </p:val>
                                        </p:tav>
                                      </p:tavLst>
                                    </p:anim>
                                    <p:anim calcmode="lin" valueType="num">
                                      <p:cBhvr additive="base">
                                        <p:cTn id="147" dur="2000"/>
                                        <p:tgtEl>
                                          <p:spTgt spid="23"/>
                                        </p:tgtEl>
                                        <p:attrNameLst>
                                          <p:attrName>ppt_y</p:attrName>
                                        </p:attrNameLst>
                                      </p:cBhvr>
                                      <p:tavLst>
                                        <p:tav tm="0">
                                          <p:val>
                                            <p:strVal val="ppt_y"/>
                                          </p:val>
                                        </p:tav>
                                        <p:tav tm="100000">
                                          <p:val>
                                            <p:strVal val="0-ppt_h/2"/>
                                          </p:val>
                                        </p:tav>
                                      </p:tavLst>
                                    </p:anim>
                                    <p:set>
                                      <p:cBhvr>
                                        <p:cTn id="148" dur="1" fill="hold">
                                          <p:stCondLst>
                                            <p:cond delay="1999"/>
                                          </p:stCondLst>
                                        </p:cTn>
                                        <p:tgtEl>
                                          <p:spTgt spid="23"/>
                                        </p:tgtEl>
                                        <p:attrNameLst>
                                          <p:attrName>style.visibility</p:attrName>
                                        </p:attrNameLst>
                                      </p:cBhvr>
                                      <p:to>
                                        <p:strVal val="hidden"/>
                                      </p:to>
                                    </p:set>
                                  </p:childTnLst>
                                </p:cTn>
                              </p:par>
                              <p:par>
                                <p:cTn id="149" presetID="2" presetClass="exit" presetSubtype="9" fill="hold" grpId="1" nodeType="withEffect">
                                  <p:stCondLst>
                                    <p:cond delay="0"/>
                                  </p:stCondLst>
                                  <p:childTnLst>
                                    <p:anim calcmode="lin" valueType="num">
                                      <p:cBhvr additive="base">
                                        <p:cTn id="150" dur="2000"/>
                                        <p:tgtEl>
                                          <p:spTgt spid="9"/>
                                        </p:tgtEl>
                                        <p:attrNameLst>
                                          <p:attrName>ppt_x</p:attrName>
                                        </p:attrNameLst>
                                      </p:cBhvr>
                                      <p:tavLst>
                                        <p:tav tm="0">
                                          <p:val>
                                            <p:strVal val="ppt_x"/>
                                          </p:val>
                                        </p:tav>
                                        <p:tav tm="100000">
                                          <p:val>
                                            <p:strVal val="0-ppt_w/2"/>
                                          </p:val>
                                        </p:tav>
                                      </p:tavLst>
                                    </p:anim>
                                    <p:anim calcmode="lin" valueType="num">
                                      <p:cBhvr additive="base">
                                        <p:cTn id="151" dur="2000"/>
                                        <p:tgtEl>
                                          <p:spTgt spid="9"/>
                                        </p:tgtEl>
                                        <p:attrNameLst>
                                          <p:attrName>ppt_y</p:attrName>
                                        </p:attrNameLst>
                                      </p:cBhvr>
                                      <p:tavLst>
                                        <p:tav tm="0">
                                          <p:val>
                                            <p:strVal val="ppt_y"/>
                                          </p:val>
                                        </p:tav>
                                        <p:tav tm="100000">
                                          <p:val>
                                            <p:strVal val="0-ppt_h/2"/>
                                          </p:val>
                                        </p:tav>
                                      </p:tavLst>
                                    </p:anim>
                                    <p:set>
                                      <p:cBhvr>
                                        <p:cTn id="152" dur="1" fill="hold">
                                          <p:stCondLst>
                                            <p:cond delay="1999"/>
                                          </p:stCondLst>
                                        </p:cTn>
                                        <p:tgtEl>
                                          <p:spTgt spid="9"/>
                                        </p:tgtEl>
                                        <p:attrNameLst>
                                          <p:attrName>style.visibility</p:attrName>
                                        </p:attrNameLst>
                                      </p:cBhvr>
                                      <p:to>
                                        <p:strVal val="hidden"/>
                                      </p:to>
                                    </p:set>
                                  </p:childTnLst>
                                </p:cTn>
                              </p:par>
                              <p:par>
                                <p:cTn id="153" presetID="2" presetClass="exit" presetSubtype="9" fill="hold" grpId="1" nodeType="withEffect">
                                  <p:stCondLst>
                                    <p:cond delay="0"/>
                                  </p:stCondLst>
                                  <p:childTnLst>
                                    <p:anim calcmode="lin" valueType="num">
                                      <p:cBhvr additive="base">
                                        <p:cTn id="154" dur="2000"/>
                                        <p:tgtEl>
                                          <p:spTgt spid="13"/>
                                        </p:tgtEl>
                                        <p:attrNameLst>
                                          <p:attrName>ppt_x</p:attrName>
                                        </p:attrNameLst>
                                      </p:cBhvr>
                                      <p:tavLst>
                                        <p:tav tm="0">
                                          <p:val>
                                            <p:strVal val="ppt_x"/>
                                          </p:val>
                                        </p:tav>
                                        <p:tav tm="100000">
                                          <p:val>
                                            <p:strVal val="0-ppt_w/2"/>
                                          </p:val>
                                        </p:tav>
                                      </p:tavLst>
                                    </p:anim>
                                    <p:anim calcmode="lin" valueType="num">
                                      <p:cBhvr additive="base">
                                        <p:cTn id="155" dur="2000"/>
                                        <p:tgtEl>
                                          <p:spTgt spid="13"/>
                                        </p:tgtEl>
                                        <p:attrNameLst>
                                          <p:attrName>ppt_y</p:attrName>
                                        </p:attrNameLst>
                                      </p:cBhvr>
                                      <p:tavLst>
                                        <p:tav tm="0">
                                          <p:val>
                                            <p:strVal val="ppt_y"/>
                                          </p:val>
                                        </p:tav>
                                        <p:tav tm="100000">
                                          <p:val>
                                            <p:strVal val="0-ppt_h/2"/>
                                          </p:val>
                                        </p:tav>
                                      </p:tavLst>
                                    </p:anim>
                                    <p:set>
                                      <p:cBhvr>
                                        <p:cTn id="156" dur="1" fill="hold">
                                          <p:stCondLst>
                                            <p:cond delay="1999"/>
                                          </p:stCondLst>
                                        </p:cTn>
                                        <p:tgtEl>
                                          <p:spTgt spid="13"/>
                                        </p:tgtEl>
                                        <p:attrNameLst>
                                          <p:attrName>style.visibility</p:attrName>
                                        </p:attrNameLst>
                                      </p:cBhvr>
                                      <p:to>
                                        <p:strVal val="hidden"/>
                                      </p:to>
                                    </p:set>
                                  </p:childTnLst>
                                </p:cTn>
                              </p:par>
                              <p:par>
                                <p:cTn id="157" presetID="2" presetClass="exit" presetSubtype="9" fill="hold" grpId="1" nodeType="withEffect">
                                  <p:stCondLst>
                                    <p:cond delay="0"/>
                                  </p:stCondLst>
                                  <p:childTnLst>
                                    <p:anim calcmode="lin" valueType="num">
                                      <p:cBhvr additive="base">
                                        <p:cTn id="158" dur="2000"/>
                                        <p:tgtEl>
                                          <p:spTgt spid="17"/>
                                        </p:tgtEl>
                                        <p:attrNameLst>
                                          <p:attrName>ppt_x</p:attrName>
                                        </p:attrNameLst>
                                      </p:cBhvr>
                                      <p:tavLst>
                                        <p:tav tm="0">
                                          <p:val>
                                            <p:strVal val="ppt_x"/>
                                          </p:val>
                                        </p:tav>
                                        <p:tav tm="100000">
                                          <p:val>
                                            <p:strVal val="0-ppt_w/2"/>
                                          </p:val>
                                        </p:tav>
                                      </p:tavLst>
                                    </p:anim>
                                    <p:anim calcmode="lin" valueType="num">
                                      <p:cBhvr additive="base">
                                        <p:cTn id="159" dur="2000"/>
                                        <p:tgtEl>
                                          <p:spTgt spid="17"/>
                                        </p:tgtEl>
                                        <p:attrNameLst>
                                          <p:attrName>ppt_y</p:attrName>
                                        </p:attrNameLst>
                                      </p:cBhvr>
                                      <p:tavLst>
                                        <p:tav tm="0">
                                          <p:val>
                                            <p:strVal val="ppt_y"/>
                                          </p:val>
                                        </p:tav>
                                        <p:tav tm="100000">
                                          <p:val>
                                            <p:strVal val="0-ppt_h/2"/>
                                          </p:val>
                                        </p:tav>
                                      </p:tavLst>
                                    </p:anim>
                                    <p:set>
                                      <p:cBhvr>
                                        <p:cTn id="160" dur="1" fill="hold">
                                          <p:stCondLst>
                                            <p:cond delay="1999"/>
                                          </p:stCondLst>
                                        </p:cTn>
                                        <p:tgtEl>
                                          <p:spTgt spid="17"/>
                                        </p:tgtEl>
                                        <p:attrNameLst>
                                          <p:attrName>style.visibility</p:attrName>
                                        </p:attrNameLst>
                                      </p:cBhvr>
                                      <p:to>
                                        <p:strVal val="hidden"/>
                                      </p:to>
                                    </p:set>
                                  </p:childTnLst>
                                </p:cTn>
                              </p:par>
                              <p:par>
                                <p:cTn id="161" presetID="2" presetClass="exit" presetSubtype="9" fill="hold" grpId="1" nodeType="withEffect">
                                  <p:stCondLst>
                                    <p:cond delay="0"/>
                                  </p:stCondLst>
                                  <p:childTnLst>
                                    <p:anim calcmode="lin" valueType="num">
                                      <p:cBhvr additive="base">
                                        <p:cTn id="162" dur="2000"/>
                                        <p:tgtEl>
                                          <p:spTgt spid="21"/>
                                        </p:tgtEl>
                                        <p:attrNameLst>
                                          <p:attrName>ppt_x</p:attrName>
                                        </p:attrNameLst>
                                      </p:cBhvr>
                                      <p:tavLst>
                                        <p:tav tm="0">
                                          <p:val>
                                            <p:strVal val="ppt_x"/>
                                          </p:val>
                                        </p:tav>
                                        <p:tav tm="100000">
                                          <p:val>
                                            <p:strVal val="0-ppt_w/2"/>
                                          </p:val>
                                        </p:tav>
                                      </p:tavLst>
                                    </p:anim>
                                    <p:anim calcmode="lin" valueType="num">
                                      <p:cBhvr additive="base">
                                        <p:cTn id="163" dur="2000"/>
                                        <p:tgtEl>
                                          <p:spTgt spid="21"/>
                                        </p:tgtEl>
                                        <p:attrNameLst>
                                          <p:attrName>ppt_y</p:attrName>
                                        </p:attrNameLst>
                                      </p:cBhvr>
                                      <p:tavLst>
                                        <p:tav tm="0">
                                          <p:val>
                                            <p:strVal val="ppt_y"/>
                                          </p:val>
                                        </p:tav>
                                        <p:tav tm="100000">
                                          <p:val>
                                            <p:strVal val="0-ppt_h/2"/>
                                          </p:val>
                                        </p:tav>
                                      </p:tavLst>
                                    </p:anim>
                                    <p:set>
                                      <p:cBhvr>
                                        <p:cTn id="164" dur="1" fill="hold">
                                          <p:stCondLst>
                                            <p:cond delay="1999"/>
                                          </p:stCondLst>
                                        </p:cTn>
                                        <p:tgtEl>
                                          <p:spTgt spid="21"/>
                                        </p:tgtEl>
                                        <p:attrNameLst>
                                          <p:attrName>style.visibility</p:attrName>
                                        </p:attrNameLst>
                                      </p:cBhvr>
                                      <p:to>
                                        <p:strVal val="hidden"/>
                                      </p:to>
                                    </p:set>
                                  </p:childTnLst>
                                </p:cTn>
                              </p:par>
                              <p:par>
                                <p:cTn id="165" presetID="2" presetClass="exit" presetSubtype="9" fill="hold" grpId="1" nodeType="withEffect">
                                  <p:stCondLst>
                                    <p:cond delay="0"/>
                                  </p:stCondLst>
                                  <p:childTnLst>
                                    <p:anim calcmode="lin" valueType="num">
                                      <p:cBhvr additive="base">
                                        <p:cTn id="166" dur="2000"/>
                                        <p:tgtEl>
                                          <p:spTgt spid="25"/>
                                        </p:tgtEl>
                                        <p:attrNameLst>
                                          <p:attrName>ppt_x</p:attrName>
                                        </p:attrNameLst>
                                      </p:cBhvr>
                                      <p:tavLst>
                                        <p:tav tm="0">
                                          <p:val>
                                            <p:strVal val="ppt_x"/>
                                          </p:val>
                                        </p:tav>
                                        <p:tav tm="100000">
                                          <p:val>
                                            <p:strVal val="0-ppt_w/2"/>
                                          </p:val>
                                        </p:tav>
                                      </p:tavLst>
                                    </p:anim>
                                    <p:anim calcmode="lin" valueType="num">
                                      <p:cBhvr additive="base">
                                        <p:cTn id="167" dur="2000"/>
                                        <p:tgtEl>
                                          <p:spTgt spid="25"/>
                                        </p:tgtEl>
                                        <p:attrNameLst>
                                          <p:attrName>ppt_y</p:attrName>
                                        </p:attrNameLst>
                                      </p:cBhvr>
                                      <p:tavLst>
                                        <p:tav tm="0">
                                          <p:val>
                                            <p:strVal val="ppt_y"/>
                                          </p:val>
                                        </p:tav>
                                        <p:tav tm="100000">
                                          <p:val>
                                            <p:strVal val="0-ppt_h/2"/>
                                          </p:val>
                                        </p:tav>
                                      </p:tavLst>
                                    </p:anim>
                                    <p:set>
                                      <p:cBhvr>
                                        <p:cTn id="168" dur="1" fill="hold">
                                          <p:stCondLst>
                                            <p:cond delay="1999"/>
                                          </p:stCondLst>
                                        </p:cTn>
                                        <p:tgtEl>
                                          <p:spTgt spid="25"/>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2000" fill="hold"/>
                                        <p:tgtEl>
                                          <p:spTgt spid="4"/>
                                        </p:tgtEl>
                                        <p:attrNameLst>
                                          <p:attrName>ppt_w</p:attrName>
                                        </p:attrNameLst>
                                      </p:cBhvr>
                                      <p:tavLst>
                                        <p:tav tm="0">
                                          <p:val>
                                            <p:strVal val="2/3*#ppt_w"/>
                                          </p:val>
                                        </p:tav>
                                        <p:tav tm="100000">
                                          <p:val>
                                            <p:strVal val="#ppt_w"/>
                                          </p:val>
                                        </p:tav>
                                      </p:tavLst>
                                    </p:anim>
                                    <p:anim calcmode="lin" valueType="num">
                                      <p:cBhvr>
                                        <p:cTn id="172" dur="2000" fill="hold"/>
                                        <p:tgtEl>
                                          <p:spTgt spid="4"/>
                                        </p:tgtEl>
                                        <p:attrNameLst>
                                          <p:attrName>ppt_h</p:attrName>
                                        </p:attrNameLst>
                                      </p:cBhvr>
                                      <p:tavLst>
                                        <p:tav tm="0">
                                          <p:val>
                                            <p:strVal val="2/3*#ppt_h"/>
                                          </p:val>
                                        </p:tav>
                                        <p:tav tm="100000">
                                          <p:val>
                                            <p:strVal val="#ppt_h"/>
                                          </p:val>
                                        </p:tav>
                                      </p:tavLst>
                                    </p:anim>
                                  </p:childTnLst>
                                </p:cTn>
                              </p:par>
                              <p:par>
                                <p:cTn id="173" presetID="4" presetClass="entr" presetSubtype="3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ox(out)">
                                      <p:cBhvr>
                                        <p:cTn id="1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F6F9F"/>
              </a:gs>
              <a:gs pos="50000">
                <a:srgbClr val="993366">
                  <a:shade val="67500"/>
                  <a:satMod val="115000"/>
                </a:srgbClr>
              </a:gs>
              <a:gs pos="100000">
                <a:srgbClr val="993366">
                  <a:shade val="100000"/>
                  <a:satMod val="115000"/>
                </a:srgbClr>
              </a:gs>
            </a:gsLst>
            <a:lin ang="5400000" scaled="1"/>
            <a:tileRect/>
          </a:gradFill>
        </p:spPr>
        <p:txBody>
          <a:bodyPr/>
          <a:lstStyle/>
          <a:p>
            <a:endParaRPr lang="es-ES" dirty="0"/>
          </a:p>
        </p:txBody>
      </p:sp>
      <p:pic>
        <p:nvPicPr>
          <p:cNvPr id="4" name="3 Imagen" descr="0(35).jpg"/>
          <p:cNvPicPr>
            <a:picLocks noChangeAspect="1"/>
          </p:cNvPicPr>
          <p:nvPr/>
        </p:nvPicPr>
        <p:blipFill>
          <a:blip r:embed="rId2"/>
          <a:stretch>
            <a:fillRect/>
          </a:stretch>
        </p:blipFill>
        <p:spPr>
          <a:xfrm>
            <a:off x="0" y="0"/>
            <a:ext cx="9144000" cy="6844632"/>
          </a:xfrm>
          <a:prstGeom prst="rect">
            <a:avLst/>
          </a:prstGeom>
        </p:spPr>
      </p:pic>
      <p:sp>
        <p:nvSpPr>
          <p:cNvPr id="6" name="5 Paralelogramo"/>
          <p:cNvSpPr/>
          <p:nvPr/>
        </p:nvSpPr>
        <p:spPr>
          <a:xfrm flipH="1">
            <a:off x="4714876" y="4286256"/>
            <a:ext cx="4429124" cy="2571744"/>
          </a:xfrm>
          <a:prstGeom prst="parallelogram">
            <a:avLst>
              <a:gd name="adj" fmla="val 160137"/>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0" y="4286256"/>
            <a:ext cx="4429124" cy="2571744"/>
          </a:xfrm>
          <a:prstGeom prst="parallelogram">
            <a:avLst>
              <a:gd name="adj" fmla="val 157769"/>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0" y="3786190"/>
            <a:ext cx="4429124" cy="2571744"/>
          </a:xfrm>
          <a:prstGeom prst="parallelogram">
            <a:avLst>
              <a:gd name="adj" fmla="val 157769"/>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4714876" y="3786190"/>
            <a:ext cx="4429124" cy="2571744"/>
          </a:xfrm>
          <a:prstGeom prst="parallelogram">
            <a:avLst>
              <a:gd name="adj" fmla="val 160137"/>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714876" y="3143248"/>
            <a:ext cx="4429124" cy="2571744"/>
          </a:xfrm>
          <a:prstGeom prst="parallelogram">
            <a:avLst>
              <a:gd name="adj" fmla="val 160137"/>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0" y="3143248"/>
            <a:ext cx="4429124" cy="2571744"/>
          </a:xfrm>
          <a:prstGeom prst="parallelogram">
            <a:avLst>
              <a:gd name="adj" fmla="val 157769"/>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0" y="2428868"/>
            <a:ext cx="4429124" cy="2571744"/>
          </a:xfrm>
          <a:prstGeom prst="parallelogram">
            <a:avLst>
              <a:gd name="adj" fmla="val 157769"/>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714876" y="2357430"/>
            <a:ext cx="4429124" cy="2571744"/>
          </a:xfrm>
          <a:prstGeom prst="parallelogram">
            <a:avLst>
              <a:gd name="adj" fmla="val 160137"/>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0" y="1714488"/>
            <a:ext cx="4429124" cy="2571744"/>
          </a:xfrm>
          <a:prstGeom prst="parallelogram">
            <a:avLst>
              <a:gd name="adj" fmla="val 157769"/>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4714876" y="1714488"/>
            <a:ext cx="4429124" cy="2571744"/>
          </a:xfrm>
          <a:prstGeom prst="parallelogram">
            <a:avLst>
              <a:gd name="adj" fmla="val 160137"/>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0" y="928670"/>
            <a:ext cx="4429124" cy="2571744"/>
          </a:xfrm>
          <a:prstGeom prst="parallelogram">
            <a:avLst>
              <a:gd name="adj" fmla="val 157769"/>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4714876" y="928670"/>
            <a:ext cx="4429124" cy="2571744"/>
          </a:xfrm>
          <a:prstGeom prst="parallelogram">
            <a:avLst>
              <a:gd name="adj" fmla="val 160137"/>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0" y="285728"/>
            <a:ext cx="4429124" cy="2571744"/>
          </a:xfrm>
          <a:prstGeom prst="parallelogram">
            <a:avLst>
              <a:gd name="adj" fmla="val 157769"/>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4714876" y="285728"/>
            <a:ext cx="4429124" cy="2571744"/>
          </a:xfrm>
          <a:prstGeom prst="parallelogram">
            <a:avLst>
              <a:gd name="adj" fmla="val 160137"/>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16" presetClass="entr" presetSubtype="26"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arn(inHorizontal)">
                                      <p:cBhvr>
                                        <p:cTn id="66" dur="3000"/>
                                        <p:tgtEl>
                                          <p:spTgt spid="7"/>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arn(inHorizontal)">
                                      <p:cBhvr>
                                        <p:cTn id="69" dur="3000"/>
                                        <p:tgtEl>
                                          <p:spTgt spid="8"/>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barn(inHorizontal)">
                                      <p:cBhvr>
                                        <p:cTn id="72" dur="3000"/>
                                        <p:tgtEl>
                                          <p:spTgt spid="11"/>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barn(inHorizontal)">
                                      <p:cBhvr>
                                        <p:cTn id="75" dur="3000"/>
                                        <p:tgtEl>
                                          <p:spTgt spid="12"/>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barn(inHorizontal)">
                                      <p:cBhvr>
                                        <p:cTn id="78" dur="3000"/>
                                        <p:tgtEl>
                                          <p:spTgt spid="14"/>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barn(inHorizontal)">
                                      <p:cBhvr>
                                        <p:cTn id="81" dur="3000"/>
                                        <p:tgtEl>
                                          <p:spTgt spid="16"/>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barn(inHorizontal)">
                                      <p:cBhvr>
                                        <p:cTn id="84" dur="3000"/>
                                        <p:tgtEl>
                                          <p:spTgt spid="18"/>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barn(inHorizontal)">
                                      <p:cBhvr>
                                        <p:cTn id="87" dur="3000"/>
                                        <p:tgtEl>
                                          <p:spTgt spid="6"/>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barn(inHorizontal)">
                                      <p:cBhvr>
                                        <p:cTn id="90" dur="3000"/>
                                        <p:tgtEl>
                                          <p:spTgt spid="9"/>
                                        </p:tgtEl>
                                      </p:cBhvr>
                                    </p:animEffect>
                                  </p:childTnLst>
                                </p:cTn>
                              </p:par>
                              <p:par>
                                <p:cTn id="91" presetID="16" presetClass="entr" presetSubtype="26"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barn(inHorizontal)">
                                      <p:cBhvr>
                                        <p:cTn id="93" dur="3000"/>
                                        <p:tgtEl>
                                          <p:spTgt spid="10"/>
                                        </p:tgtEl>
                                      </p:cBhvr>
                                    </p:animEffect>
                                  </p:childTnLst>
                                </p:cTn>
                              </p:par>
                              <p:par>
                                <p:cTn id="94" presetID="16" presetClass="entr" presetSubtype="26" fill="hold" grpId="1" nodeType="withEffect">
                                  <p:stCondLst>
                                    <p:cond delay="0"/>
                                  </p:stCondLst>
                                  <p:childTnLst>
                                    <p:set>
                                      <p:cBhvr>
                                        <p:cTn id="95" dur="1" fill="hold">
                                          <p:stCondLst>
                                            <p:cond delay="0"/>
                                          </p:stCondLst>
                                        </p:cTn>
                                        <p:tgtEl>
                                          <p:spTgt spid="13"/>
                                        </p:tgtEl>
                                        <p:attrNameLst>
                                          <p:attrName>style.visibility</p:attrName>
                                        </p:attrNameLst>
                                      </p:cBhvr>
                                      <p:to>
                                        <p:strVal val="visible"/>
                                      </p:to>
                                    </p:set>
                                    <p:animEffect transition="in" filter="barn(inHorizontal)">
                                      <p:cBhvr>
                                        <p:cTn id="96" dur="3000"/>
                                        <p:tgtEl>
                                          <p:spTgt spid="13"/>
                                        </p:tgtEl>
                                      </p:cBhvr>
                                    </p:animEffect>
                                  </p:childTnLst>
                                </p:cTn>
                              </p:par>
                              <p:par>
                                <p:cTn id="97" presetID="16" presetClass="entr" presetSubtype="26" fill="hold" grpId="1" nodeType="withEffect">
                                  <p:stCondLst>
                                    <p:cond delay="0"/>
                                  </p:stCondLst>
                                  <p:childTnLst>
                                    <p:set>
                                      <p:cBhvr>
                                        <p:cTn id="98" dur="1" fill="hold">
                                          <p:stCondLst>
                                            <p:cond delay="0"/>
                                          </p:stCondLst>
                                        </p:cTn>
                                        <p:tgtEl>
                                          <p:spTgt spid="15"/>
                                        </p:tgtEl>
                                        <p:attrNameLst>
                                          <p:attrName>style.visibility</p:attrName>
                                        </p:attrNameLst>
                                      </p:cBhvr>
                                      <p:to>
                                        <p:strVal val="visible"/>
                                      </p:to>
                                    </p:set>
                                    <p:animEffect transition="in" filter="barn(inHorizontal)">
                                      <p:cBhvr>
                                        <p:cTn id="99" dur="3000"/>
                                        <p:tgtEl>
                                          <p:spTgt spid="15"/>
                                        </p:tgtEl>
                                      </p:cBhvr>
                                    </p:animEffect>
                                  </p:childTnLst>
                                </p:cTn>
                              </p:par>
                              <p:par>
                                <p:cTn id="100" presetID="16" presetClass="entr" presetSubtype="2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arn(inHorizontal)">
                                      <p:cBhvr>
                                        <p:cTn id="102" dur="3000"/>
                                        <p:tgtEl>
                                          <p:spTgt spid="17"/>
                                        </p:tgtEl>
                                      </p:cBhvr>
                                    </p:animEffect>
                                  </p:childTnLst>
                                </p:cTn>
                              </p:par>
                              <p:par>
                                <p:cTn id="103" presetID="16" presetClass="entr" presetSubtype="26" fill="hold" grpId="1"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barn(inHorizontal)">
                                      <p:cBhvr>
                                        <p:cTn id="105" dur="3000"/>
                                        <p:tgtEl>
                                          <p:spTgt spid="19"/>
                                        </p:tgtEl>
                                      </p:cBhvr>
                                    </p:animEffect>
                                  </p:childTnLst>
                                </p:cTn>
                              </p:par>
                            </p:childTnLst>
                          </p:cTn>
                        </p:par>
                        <p:par>
                          <p:cTn id="106" fill="hold">
                            <p:stCondLst>
                              <p:cond delay="3000"/>
                            </p:stCondLst>
                            <p:childTnLst>
                              <p:par>
                                <p:cTn id="107" presetID="2" presetClass="exit" presetSubtype="3" fill="hold" grpId="2" nodeType="after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0-ppt_h/2"/>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3"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3" fill="hold" grpId="2" nodeType="withEffect">
                                  <p:stCondLst>
                                    <p:cond delay="0"/>
                                  </p:stCondLst>
                                  <p:childTnLst>
                                    <p:anim calcmode="lin" valueType="num">
                                      <p:cBhvr additive="base">
                                        <p:cTn id="116" dur="3000"/>
                                        <p:tgtEl>
                                          <p:spTgt spid="11"/>
                                        </p:tgtEl>
                                        <p:attrNameLst>
                                          <p:attrName>ppt_x</p:attrName>
                                        </p:attrNameLst>
                                      </p:cBhvr>
                                      <p:tavLst>
                                        <p:tav tm="0">
                                          <p:val>
                                            <p:strVal val="ppt_x"/>
                                          </p:val>
                                        </p:tav>
                                        <p:tav tm="100000">
                                          <p:val>
                                            <p:strVal val="1+ppt_w/2"/>
                                          </p:val>
                                        </p:tav>
                                      </p:tavLst>
                                    </p:anim>
                                    <p:anim calcmode="lin" valueType="num">
                                      <p:cBhvr additive="base">
                                        <p:cTn id="117" dur="3000"/>
                                        <p:tgtEl>
                                          <p:spTgt spid="11"/>
                                        </p:tgtEl>
                                        <p:attrNameLst>
                                          <p:attrName>ppt_y</p:attrName>
                                        </p:attrNameLst>
                                      </p:cBhvr>
                                      <p:tavLst>
                                        <p:tav tm="0">
                                          <p:val>
                                            <p:strVal val="ppt_y"/>
                                          </p:val>
                                        </p:tav>
                                        <p:tav tm="100000">
                                          <p:val>
                                            <p:strVal val="0-ppt_h/2"/>
                                          </p:val>
                                        </p:tav>
                                      </p:tavLst>
                                    </p:anim>
                                    <p:set>
                                      <p:cBhvr>
                                        <p:cTn id="118" dur="1" fill="hold">
                                          <p:stCondLst>
                                            <p:cond delay="2999"/>
                                          </p:stCondLst>
                                        </p:cTn>
                                        <p:tgtEl>
                                          <p:spTgt spid="11"/>
                                        </p:tgtEl>
                                        <p:attrNameLst>
                                          <p:attrName>style.visibility</p:attrName>
                                        </p:attrNameLst>
                                      </p:cBhvr>
                                      <p:to>
                                        <p:strVal val="hidden"/>
                                      </p:to>
                                    </p:set>
                                  </p:childTnLst>
                                </p:cTn>
                              </p:par>
                              <p:par>
                                <p:cTn id="119" presetID="2" presetClass="exit" presetSubtype="3" fill="hold" grpId="2" nodeType="withEffect">
                                  <p:stCondLst>
                                    <p:cond delay="0"/>
                                  </p:stCondLst>
                                  <p:childTnLst>
                                    <p:anim calcmode="lin" valueType="num">
                                      <p:cBhvr additive="base">
                                        <p:cTn id="120" dur="3000"/>
                                        <p:tgtEl>
                                          <p:spTgt spid="12"/>
                                        </p:tgtEl>
                                        <p:attrNameLst>
                                          <p:attrName>ppt_x</p:attrName>
                                        </p:attrNameLst>
                                      </p:cBhvr>
                                      <p:tavLst>
                                        <p:tav tm="0">
                                          <p:val>
                                            <p:strVal val="ppt_x"/>
                                          </p:val>
                                        </p:tav>
                                        <p:tav tm="100000">
                                          <p:val>
                                            <p:strVal val="1+ppt_w/2"/>
                                          </p:val>
                                        </p:tav>
                                      </p:tavLst>
                                    </p:anim>
                                    <p:anim calcmode="lin" valueType="num">
                                      <p:cBhvr additive="base">
                                        <p:cTn id="121" dur="3000"/>
                                        <p:tgtEl>
                                          <p:spTgt spid="12"/>
                                        </p:tgtEl>
                                        <p:attrNameLst>
                                          <p:attrName>ppt_y</p:attrName>
                                        </p:attrNameLst>
                                      </p:cBhvr>
                                      <p:tavLst>
                                        <p:tav tm="0">
                                          <p:val>
                                            <p:strVal val="ppt_y"/>
                                          </p:val>
                                        </p:tav>
                                        <p:tav tm="100000">
                                          <p:val>
                                            <p:strVal val="0-ppt_h/2"/>
                                          </p:val>
                                        </p:tav>
                                      </p:tavLst>
                                    </p:anim>
                                    <p:set>
                                      <p:cBhvr>
                                        <p:cTn id="122" dur="1" fill="hold">
                                          <p:stCondLst>
                                            <p:cond delay="2999"/>
                                          </p:stCondLst>
                                        </p:cTn>
                                        <p:tgtEl>
                                          <p:spTgt spid="12"/>
                                        </p:tgtEl>
                                        <p:attrNameLst>
                                          <p:attrName>style.visibility</p:attrName>
                                        </p:attrNameLst>
                                      </p:cBhvr>
                                      <p:to>
                                        <p:strVal val="hidden"/>
                                      </p:to>
                                    </p:set>
                                  </p:childTnLst>
                                </p:cTn>
                              </p:par>
                              <p:par>
                                <p:cTn id="123" presetID="2" presetClass="exit" presetSubtype="3" fill="hold" grpId="2" nodeType="withEffect">
                                  <p:stCondLst>
                                    <p:cond delay="0"/>
                                  </p:stCondLst>
                                  <p:childTnLst>
                                    <p:anim calcmode="lin" valueType="num">
                                      <p:cBhvr additive="base">
                                        <p:cTn id="124" dur="3000"/>
                                        <p:tgtEl>
                                          <p:spTgt spid="14"/>
                                        </p:tgtEl>
                                        <p:attrNameLst>
                                          <p:attrName>ppt_x</p:attrName>
                                        </p:attrNameLst>
                                      </p:cBhvr>
                                      <p:tavLst>
                                        <p:tav tm="0">
                                          <p:val>
                                            <p:strVal val="ppt_x"/>
                                          </p:val>
                                        </p:tav>
                                        <p:tav tm="100000">
                                          <p:val>
                                            <p:strVal val="1+ppt_w/2"/>
                                          </p:val>
                                        </p:tav>
                                      </p:tavLst>
                                    </p:anim>
                                    <p:anim calcmode="lin" valueType="num">
                                      <p:cBhvr additive="base">
                                        <p:cTn id="125" dur="3000"/>
                                        <p:tgtEl>
                                          <p:spTgt spid="14"/>
                                        </p:tgtEl>
                                        <p:attrNameLst>
                                          <p:attrName>ppt_y</p:attrName>
                                        </p:attrNameLst>
                                      </p:cBhvr>
                                      <p:tavLst>
                                        <p:tav tm="0">
                                          <p:val>
                                            <p:strVal val="ppt_y"/>
                                          </p:val>
                                        </p:tav>
                                        <p:tav tm="100000">
                                          <p:val>
                                            <p:strVal val="0-ppt_h/2"/>
                                          </p:val>
                                        </p:tav>
                                      </p:tavLst>
                                    </p:anim>
                                    <p:set>
                                      <p:cBhvr>
                                        <p:cTn id="126" dur="1" fill="hold">
                                          <p:stCondLst>
                                            <p:cond delay="2999"/>
                                          </p:stCondLst>
                                        </p:cTn>
                                        <p:tgtEl>
                                          <p:spTgt spid="14"/>
                                        </p:tgtEl>
                                        <p:attrNameLst>
                                          <p:attrName>style.visibility</p:attrName>
                                        </p:attrNameLst>
                                      </p:cBhvr>
                                      <p:to>
                                        <p:strVal val="hidden"/>
                                      </p:to>
                                    </p:set>
                                  </p:childTnLst>
                                </p:cTn>
                              </p:par>
                              <p:par>
                                <p:cTn id="127" presetID="2" presetClass="exit" presetSubtype="3" fill="hold" grpId="2" nodeType="withEffect">
                                  <p:stCondLst>
                                    <p:cond delay="0"/>
                                  </p:stCondLst>
                                  <p:childTnLst>
                                    <p:anim calcmode="lin" valueType="num">
                                      <p:cBhvr additive="base">
                                        <p:cTn id="128" dur="3000"/>
                                        <p:tgtEl>
                                          <p:spTgt spid="16"/>
                                        </p:tgtEl>
                                        <p:attrNameLst>
                                          <p:attrName>ppt_x</p:attrName>
                                        </p:attrNameLst>
                                      </p:cBhvr>
                                      <p:tavLst>
                                        <p:tav tm="0">
                                          <p:val>
                                            <p:strVal val="ppt_x"/>
                                          </p:val>
                                        </p:tav>
                                        <p:tav tm="100000">
                                          <p:val>
                                            <p:strVal val="1+ppt_w/2"/>
                                          </p:val>
                                        </p:tav>
                                      </p:tavLst>
                                    </p:anim>
                                    <p:anim calcmode="lin" valueType="num">
                                      <p:cBhvr additive="base">
                                        <p:cTn id="129" dur="3000"/>
                                        <p:tgtEl>
                                          <p:spTgt spid="16"/>
                                        </p:tgtEl>
                                        <p:attrNameLst>
                                          <p:attrName>ppt_y</p:attrName>
                                        </p:attrNameLst>
                                      </p:cBhvr>
                                      <p:tavLst>
                                        <p:tav tm="0">
                                          <p:val>
                                            <p:strVal val="ppt_y"/>
                                          </p:val>
                                        </p:tav>
                                        <p:tav tm="100000">
                                          <p:val>
                                            <p:strVal val="0-ppt_h/2"/>
                                          </p:val>
                                        </p:tav>
                                      </p:tavLst>
                                    </p:anim>
                                    <p:set>
                                      <p:cBhvr>
                                        <p:cTn id="130" dur="1" fill="hold">
                                          <p:stCondLst>
                                            <p:cond delay="2999"/>
                                          </p:stCondLst>
                                        </p:cTn>
                                        <p:tgtEl>
                                          <p:spTgt spid="16"/>
                                        </p:tgtEl>
                                        <p:attrNameLst>
                                          <p:attrName>style.visibility</p:attrName>
                                        </p:attrNameLst>
                                      </p:cBhvr>
                                      <p:to>
                                        <p:strVal val="hidden"/>
                                      </p:to>
                                    </p:set>
                                  </p:childTnLst>
                                </p:cTn>
                              </p:par>
                              <p:par>
                                <p:cTn id="131" presetID="2" presetClass="exit" presetSubtype="3"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1+ppt_w/2"/>
                                          </p:val>
                                        </p:tav>
                                      </p:tavLst>
                                    </p:anim>
                                    <p:anim calcmode="lin" valueType="num">
                                      <p:cBhvr additive="base">
                                        <p:cTn id="133" dur="3000"/>
                                        <p:tgtEl>
                                          <p:spTgt spid="18"/>
                                        </p:tgtEl>
                                        <p:attrNameLst>
                                          <p:attrName>ppt_y</p:attrName>
                                        </p:attrNameLst>
                                      </p:cBhvr>
                                      <p:tavLst>
                                        <p:tav tm="0">
                                          <p:val>
                                            <p:strVal val="ppt_y"/>
                                          </p:val>
                                        </p:tav>
                                        <p:tav tm="100000">
                                          <p:val>
                                            <p:strVal val="0-ppt_h/2"/>
                                          </p:val>
                                        </p:tav>
                                      </p:tavLst>
                                    </p:anim>
                                    <p:set>
                                      <p:cBhvr>
                                        <p:cTn id="134" dur="1" fill="hold">
                                          <p:stCondLst>
                                            <p:cond delay="2999"/>
                                          </p:stCondLst>
                                        </p:cTn>
                                        <p:tgtEl>
                                          <p:spTgt spid="18"/>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0-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9" fill="hold" grpId="2"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0-ppt_w/2"/>
                                          </p:val>
                                        </p:tav>
                                      </p:tavLst>
                                    </p:anim>
                                    <p:anim calcmode="lin" valueType="num">
                                      <p:cBhvr additive="base">
                                        <p:cTn id="141" dur="3000"/>
                                        <p:tgtEl>
                                          <p:spTgt spid="9"/>
                                        </p:tgtEl>
                                        <p:attrNameLst>
                                          <p:attrName>ppt_y</p:attrName>
                                        </p:attrNameLst>
                                      </p:cBhvr>
                                      <p:tavLst>
                                        <p:tav tm="0">
                                          <p:val>
                                            <p:strVal val="ppt_y"/>
                                          </p:val>
                                        </p:tav>
                                        <p:tav tm="100000">
                                          <p:val>
                                            <p:strVal val="0-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9" fill="hold" grpId="2" nodeType="withEffect">
                                  <p:stCondLst>
                                    <p:cond delay="0"/>
                                  </p:stCondLst>
                                  <p:childTnLst>
                                    <p:anim calcmode="lin" valueType="num">
                                      <p:cBhvr additive="base">
                                        <p:cTn id="148" dur="3000"/>
                                        <p:tgtEl>
                                          <p:spTgt spid="13"/>
                                        </p:tgtEl>
                                        <p:attrNameLst>
                                          <p:attrName>ppt_x</p:attrName>
                                        </p:attrNameLst>
                                      </p:cBhvr>
                                      <p:tavLst>
                                        <p:tav tm="0">
                                          <p:val>
                                            <p:strVal val="ppt_x"/>
                                          </p:val>
                                        </p:tav>
                                        <p:tav tm="100000">
                                          <p:val>
                                            <p:strVal val="0-ppt_w/2"/>
                                          </p:val>
                                        </p:tav>
                                      </p:tavLst>
                                    </p:anim>
                                    <p:anim calcmode="lin" valueType="num">
                                      <p:cBhvr additive="base">
                                        <p:cTn id="149" dur="3000"/>
                                        <p:tgtEl>
                                          <p:spTgt spid="13"/>
                                        </p:tgtEl>
                                        <p:attrNameLst>
                                          <p:attrName>ppt_y</p:attrName>
                                        </p:attrNameLst>
                                      </p:cBhvr>
                                      <p:tavLst>
                                        <p:tav tm="0">
                                          <p:val>
                                            <p:strVal val="ppt_y"/>
                                          </p:val>
                                        </p:tav>
                                        <p:tav tm="100000">
                                          <p:val>
                                            <p:strVal val="0-ppt_h/2"/>
                                          </p:val>
                                        </p:tav>
                                      </p:tavLst>
                                    </p:anim>
                                    <p:set>
                                      <p:cBhvr>
                                        <p:cTn id="150" dur="1" fill="hold">
                                          <p:stCondLst>
                                            <p:cond delay="2999"/>
                                          </p:stCondLst>
                                        </p:cTn>
                                        <p:tgtEl>
                                          <p:spTgt spid="13"/>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3000"/>
                                        <p:tgtEl>
                                          <p:spTgt spid="15"/>
                                        </p:tgtEl>
                                        <p:attrNameLst>
                                          <p:attrName>ppt_x</p:attrName>
                                        </p:attrNameLst>
                                      </p:cBhvr>
                                      <p:tavLst>
                                        <p:tav tm="0">
                                          <p:val>
                                            <p:strVal val="ppt_x"/>
                                          </p:val>
                                        </p:tav>
                                        <p:tav tm="100000">
                                          <p:val>
                                            <p:strVal val="0-ppt_w/2"/>
                                          </p:val>
                                        </p:tav>
                                      </p:tavLst>
                                    </p:anim>
                                    <p:anim calcmode="lin" valueType="num">
                                      <p:cBhvr additive="base">
                                        <p:cTn id="153" dur="3000"/>
                                        <p:tgtEl>
                                          <p:spTgt spid="15"/>
                                        </p:tgtEl>
                                        <p:attrNameLst>
                                          <p:attrName>ppt_y</p:attrName>
                                        </p:attrNameLst>
                                      </p:cBhvr>
                                      <p:tavLst>
                                        <p:tav tm="0">
                                          <p:val>
                                            <p:strVal val="ppt_y"/>
                                          </p:val>
                                        </p:tav>
                                        <p:tav tm="100000">
                                          <p:val>
                                            <p:strVal val="0-ppt_h/2"/>
                                          </p:val>
                                        </p:tav>
                                      </p:tavLst>
                                    </p:anim>
                                    <p:set>
                                      <p:cBhvr>
                                        <p:cTn id="154" dur="1" fill="hold">
                                          <p:stCondLst>
                                            <p:cond delay="2999"/>
                                          </p:stCondLst>
                                        </p:cTn>
                                        <p:tgtEl>
                                          <p:spTgt spid="15"/>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3000"/>
                                        <p:tgtEl>
                                          <p:spTgt spid="17"/>
                                        </p:tgtEl>
                                        <p:attrNameLst>
                                          <p:attrName>ppt_x</p:attrName>
                                        </p:attrNameLst>
                                      </p:cBhvr>
                                      <p:tavLst>
                                        <p:tav tm="0">
                                          <p:val>
                                            <p:strVal val="ppt_x"/>
                                          </p:val>
                                        </p:tav>
                                        <p:tav tm="100000">
                                          <p:val>
                                            <p:strVal val="0-ppt_w/2"/>
                                          </p:val>
                                        </p:tav>
                                      </p:tavLst>
                                    </p:anim>
                                    <p:anim calcmode="lin" valueType="num">
                                      <p:cBhvr additive="base">
                                        <p:cTn id="157" dur="3000"/>
                                        <p:tgtEl>
                                          <p:spTgt spid="17"/>
                                        </p:tgtEl>
                                        <p:attrNameLst>
                                          <p:attrName>ppt_y</p:attrName>
                                        </p:attrNameLst>
                                      </p:cBhvr>
                                      <p:tavLst>
                                        <p:tav tm="0">
                                          <p:val>
                                            <p:strVal val="ppt_y"/>
                                          </p:val>
                                        </p:tav>
                                        <p:tav tm="100000">
                                          <p:val>
                                            <p:strVal val="0-ppt_h/2"/>
                                          </p:val>
                                        </p:tav>
                                      </p:tavLst>
                                    </p:anim>
                                    <p:set>
                                      <p:cBhvr>
                                        <p:cTn id="158" dur="1" fill="hold">
                                          <p:stCondLst>
                                            <p:cond delay="2999"/>
                                          </p:stCondLst>
                                        </p:cTn>
                                        <p:tgtEl>
                                          <p:spTgt spid="17"/>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0-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7"/>
                                        </p:tgtEl>
                                      </p:cBhvr>
                                    </p:animEffect>
                                    <p:set>
                                      <p:cBhvr>
                                        <p:cTn id="165" dur="1" fill="hold">
                                          <p:stCondLst>
                                            <p:cond delay="2999"/>
                                          </p:stCondLst>
                                        </p:cTn>
                                        <p:tgtEl>
                                          <p:spTgt spid="7"/>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8"/>
                                        </p:tgtEl>
                                      </p:cBhvr>
                                    </p:animEffect>
                                    <p:set>
                                      <p:cBhvr>
                                        <p:cTn id="168" dur="1" fill="hold">
                                          <p:stCondLst>
                                            <p:cond delay="2999"/>
                                          </p:stCondLst>
                                        </p:cTn>
                                        <p:tgtEl>
                                          <p:spTgt spid="8"/>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11"/>
                                        </p:tgtEl>
                                      </p:cBhvr>
                                    </p:animEffect>
                                    <p:set>
                                      <p:cBhvr>
                                        <p:cTn id="171" dur="1" fill="hold">
                                          <p:stCondLst>
                                            <p:cond delay="2999"/>
                                          </p:stCondLst>
                                        </p:cTn>
                                        <p:tgtEl>
                                          <p:spTgt spid="11"/>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12"/>
                                        </p:tgtEl>
                                      </p:cBhvr>
                                    </p:animEffect>
                                    <p:set>
                                      <p:cBhvr>
                                        <p:cTn id="174" dur="1" fill="hold">
                                          <p:stCondLst>
                                            <p:cond delay="2999"/>
                                          </p:stCondLst>
                                        </p:cTn>
                                        <p:tgtEl>
                                          <p:spTgt spid="12"/>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14"/>
                                        </p:tgtEl>
                                      </p:cBhvr>
                                    </p:animEffect>
                                    <p:set>
                                      <p:cBhvr>
                                        <p:cTn id="177" dur="1" fill="hold">
                                          <p:stCondLst>
                                            <p:cond delay="2999"/>
                                          </p:stCondLst>
                                        </p:cTn>
                                        <p:tgtEl>
                                          <p:spTgt spid="14"/>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6"/>
                                        </p:tgtEl>
                                      </p:cBhvr>
                                    </p:animEffect>
                                    <p:set>
                                      <p:cBhvr>
                                        <p:cTn id="180" dur="1" fill="hold">
                                          <p:stCondLst>
                                            <p:cond delay="2999"/>
                                          </p:stCondLst>
                                        </p:cTn>
                                        <p:tgtEl>
                                          <p:spTgt spid="16"/>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18"/>
                                        </p:tgtEl>
                                      </p:cBhvr>
                                    </p:animEffect>
                                    <p:set>
                                      <p:cBhvr>
                                        <p:cTn id="183" dur="1" fill="hold">
                                          <p:stCondLst>
                                            <p:cond delay="2999"/>
                                          </p:stCondLst>
                                        </p:cTn>
                                        <p:tgtEl>
                                          <p:spTgt spid="18"/>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6"/>
                                        </p:tgtEl>
                                      </p:cBhvr>
                                    </p:animEffect>
                                    <p:set>
                                      <p:cBhvr>
                                        <p:cTn id="186" dur="1" fill="hold">
                                          <p:stCondLst>
                                            <p:cond delay="2999"/>
                                          </p:stCondLst>
                                        </p:cTn>
                                        <p:tgtEl>
                                          <p:spTgt spid="6"/>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9"/>
                                        </p:tgtEl>
                                      </p:cBhvr>
                                    </p:animEffect>
                                    <p:set>
                                      <p:cBhvr>
                                        <p:cTn id="189" dur="1" fill="hold">
                                          <p:stCondLst>
                                            <p:cond delay="2999"/>
                                          </p:stCondLst>
                                        </p:cTn>
                                        <p:tgtEl>
                                          <p:spTgt spid="9"/>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0"/>
                                        </p:tgtEl>
                                      </p:cBhvr>
                                    </p:animEffect>
                                    <p:set>
                                      <p:cBhvr>
                                        <p:cTn id="192" dur="1" fill="hold">
                                          <p:stCondLst>
                                            <p:cond delay="2999"/>
                                          </p:stCondLst>
                                        </p:cTn>
                                        <p:tgtEl>
                                          <p:spTgt spid="10"/>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3"/>
                                        </p:tgtEl>
                                      </p:cBhvr>
                                    </p:animEffect>
                                    <p:set>
                                      <p:cBhvr>
                                        <p:cTn id="195" dur="1" fill="hold">
                                          <p:stCondLst>
                                            <p:cond delay="2999"/>
                                          </p:stCondLst>
                                        </p:cTn>
                                        <p:tgtEl>
                                          <p:spTgt spid="13"/>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5"/>
                                        </p:tgtEl>
                                      </p:cBhvr>
                                    </p:animEffect>
                                    <p:set>
                                      <p:cBhvr>
                                        <p:cTn id="198" dur="1" fill="hold">
                                          <p:stCondLst>
                                            <p:cond delay="2999"/>
                                          </p:stCondLst>
                                        </p:cTn>
                                        <p:tgtEl>
                                          <p:spTgt spid="15"/>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3000"/>
                                        <p:tgtEl>
                                          <p:spTgt spid="19"/>
                                        </p:tgtEl>
                                      </p:cBhvr>
                                    </p:animEffect>
                                    <p:set>
                                      <p:cBhvr>
                                        <p:cTn id="204" dur="1" fill="hold">
                                          <p:stCondLst>
                                            <p:cond delay="2999"/>
                                          </p:stCondLst>
                                        </p:cTn>
                                        <p:tgtEl>
                                          <p:spTgt spid="19"/>
                                        </p:tgtEl>
                                        <p:attrNameLst>
                                          <p:attrName>style.visibility</p:attrName>
                                        </p:attrNameLst>
                                      </p:cBhvr>
                                      <p:to>
                                        <p:strVal val="hidden"/>
                                      </p:to>
                                    </p:set>
                                  </p:childTnLst>
                                </p:cTn>
                              </p:par>
                              <p:par>
                                <p:cTn id="205" presetID="23" presetClass="entr" presetSubtype="36"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3000" fill="hold"/>
                                        <p:tgtEl>
                                          <p:spTgt spid="4"/>
                                        </p:tgtEl>
                                        <p:attrNameLst>
                                          <p:attrName>ppt_w</p:attrName>
                                        </p:attrNameLst>
                                      </p:cBhvr>
                                      <p:tavLst>
                                        <p:tav tm="0">
                                          <p:val>
                                            <p:strVal val="(6*min(max(#ppt_w*#ppt_h,.3),1)-7.4)/-.7*#ppt_w"/>
                                          </p:val>
                                        </p:tav>
                                        <p:tav tm="100000">
                                          <p:val>
                                            <p:strVal val="#ppt_w"/>
                                          </p:val>
                                        </p:tav>
                                      </p:tavLst>
                                    </p:anim>
                                    <p:anim calcmode="lin" valueType="num">
                                      <p:cBhvr>
                                        <p:cTn id="208" dur="3000" fill="hold"/>
                                        <p:tgtEl>
                                          <p:spTgt spid="4"/>
                                        </p:tgtEl>
                                        <p:attrNameLst>
                                          <p:attrName>ppt_h</p:attrName>
                                        </p:attrNameLst>
                                      </p:cBhvr>
                                      <p:tavLst>
                                        <p:tav tm="0">
                                          <p:val>
                                            <p:strVal val="(6*min(max(#ppt_w*#ppt_h,.3),1)-7.4)/-.7*#ppt_h"/>
                                          </p:val>
                                        </p:tav>
                                        <p:tav tm="100000">
                                          <p:val>
                                            <p:strVal val="#ppt_h"/>
                                          </p:val>
                                        </p:tav>
                                      </p:tavLst>
                                    </p:anim>
                                    <p:anim calcmode="lin" valueType="num">
                                      <p:cBhvr>
                                        <p:cTn id="209" dur="3000" fill="hold"/>
                                        <p:tgtEl>
                                          <p:spTgt spid="4"/>
                                        </p:tgtEl>
                                        <p:attrNameLst>
                                          <p:attrName>ppt_x</p:attrName>
                                        </p:attrNameLst>
                                      </p:cBhvr>
                                      <p:tavLst>
                                        <p:tav tm="0">
                                          <p:val>
                                            <p:fltVal val="0.5"/>
                                          </p:val>
                                        </p:tav>
                                        <p:tav tm="100000">
                                          <p:val>
                                            <p:strVal val="#ppt_x"/>
                                          </p:val>
                                        </p:tav>
                                      </p:tavLst>
                                    </p:anim>
                                    <p:anim calcmode="lin" valueType="num">
                                      <p:cBhvr>
                                        <p:cTn id="210" dur="3000" fill="hold"/>
                                        <p:tgtEl>
                                          <p:spTgt spid="4"/>
                                        </p:tgtEl>
                                        <p:attrNameLst>
                                          <p:attrName>ppt_y</p:attrName>
                                        </p:attrNameLst>
                                      </p:cBhvr>
                                      <p:tavLst>
                                        <p:tav tm="0">
                                          <p:val>
                                            <p:strVal val="1+(6*min(max(#ppt_w*#ppt_h,.3),1)-7.4)/-.7*#ppt_h/2"/>
                                          </p:val>
                                        </p:tav>
                                        <p:tav tm="100000">
                                          <p:val>
                                            <p:strVal val="#ppt_y"/>
                                          </p:val>
                                        </p:tav>
                                      </p:tavLst>
                                    </p:anim>
                                  </p:childTnLst>
                                </p:cTn>
                              </p:par>
                              <p:par>
                                <p:cTn id="211" presetID="16" presetClass="entr" presetSubtype="37" fill="hold" nodeType="withEffect">
                                  <p:stCondLst>
                                    <p:cond delay="0"/>
                                  </p:stCondLst>
                                  <p:childTnLst>
                                    <p:set>
                                      <p:cBhvr>
                                        <p:cTn id="212" dur="1" fill="hold">
                                          <p:stCondLst>
                                            <p:cond delay="0"/>
                                          </p:stCondLst>
                                        </p:cTn>
                                        <p:tgtEl>
                                          <p:spTgt spid="4"/>
                                        </p:tgtEl>
                                        <p:attrNameLst>
                                          <p:attrName>style.visibility</p:attrName>
                                        </p:attrNameLst>
                                      </p:cBhvr>
                                      <p:to>
                                        <p:strVal val="visible"/>
                                      </p:to>
                                    </p:set>
                                    <p:animEffect transition="in" filter="barn(outVertical)">
                                      <p:cBhvr>
                                        <p:cTn id="2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E8A"/>
              </a:gs>
              <a:gs pos="50000">
                <a:srgbClr val="00B050">
                  <a:shade val="67500"/>
                  <a:satMod val="115000"/>
                </a:srgbClr>
              </a:gs>
              <a:gs pos="100000">
                <a:srgbClr val="00B050">
                  <a:shade val="100000"/>
                  <a:satMod val="115000"/>
                </a:srgbClr>
              </a:gs>
            </a:gsLst>
            <a:path path="circle">
              <a:fillToRect l="50000" t="50000" r="50000" b="50000"/>
            </a:path>
            <a:tileRect/>
          </a:gradFill>
        </p:spPr>
        <p:txBody>
          <a:bodyPr/>
          <a:lstStyle/>
          <a:p>
            <a:endParaRPr lang="es-ES" dirty="0"/>
          </a:p>
        </p:txBody>
      </p:sp>
      <p:pic>
        <p:nvPicPr>
          <p:cNvPr id="4" name="3 Imagen" descr="0(21).jpg"/>
          <p:cNvPicPr>
            <a:picLocks noChangeAspect="1"/>
          </p:cNvPicPr>
          <p:nvPr/>
        </p:nvPicPr>
        <p:blipFill>
          <a:blip r:embed="rId2"/>
          <a:stretch>
            <a:fillRect/>
          </a:stretch>
        </p:blipFill>
        <p:spPr>
          <a:xfrm>
            <a:off x="-8934" y="6688"/>
            <a:ext cx="9152934" cy="6851312"/>
          </a:xfrm>
          <a:prstGeom prst="rect">
            <a:avLst/>
          </a:prstGeom>
        </p:spPr>
      </p:pic>
      <p:sp>
        <p:nvSpPr>
          <p:cNvPr id="5" name="4 Rectángulo"/>
          <p:cNvSpPr/>
          <p:nvPr/>
        </p:nvSpPr>
        <p:spPr>
          <a:xfrm rot="18764272">
            <a:off x="1770461" y="2106433"/>
            <a:ext cx="3571900" cy="100948"/>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21420">
            <a:off x="4282474" y="2045152"/>
            <a:ext cx="3571900" cy="76304"/>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764272">
            <a:off x="4239497" y="4639920"/>
            <a:ext cx="3571900" cy="97957"/>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721420" flipV="1">
            <a:off x="1856917" y="4662023"/>
            <a:ext cx="3571900" cy="85680"/>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764272">
            <a:off x="1671909" y="2012388"/>
            <a:ext cx="3571900" cy="85194"/>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721420">
            <a:off x="4185082" y="2134386"/>
            <a:ext cx="3571900" cy="101027"/>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764272">
            <a:off x="4344575" y="4747099"/>
            <a:ext cx="3571900" cy="100950"/>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21420">
            <a:off x="1719987" y="4755918"/>
            <a:ext cx="3571900" cy="102394"/>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764272">
            <a:off x="1600471" y="1869511"/>
            <a:ext cx="3571900" cy="85194"/>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721420">
            <a:off x="4425349" y="1973714"/>
            <a:ext cx="3571900" cy="76304"/>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764272">
            <a:off x="4535214" y="4795938"/>
            <a:ext cx="3571900" cy="100950"/>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721420">
            <a:off x="1577111" y="4827356"/>
            <a:ext cx="3571900" cy="102394"/>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2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2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2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2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2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2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2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2000"/>
                                        <p:tgtEl>
                                          <p:spTgt spid="16"/>
                                        </p:tgtEl>
                                      </p:cBhvr>
                                    </p:animEffect>
                                  </p:childTnLst>
                                </p:cTn>
                              </p:par>
                              <p:par>
                                <p:cTn id="44" presetID="2" presetClass="entr" presetSubtype="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2000" fill="hold"/>
                                        <p:tgtEl>
                                          <p:spTgt spid="5"/>
                                        </p:tgtEl>
                                        <p:attrNameLst>
                                          <p:attrName>ppt_x</p:attrName>
                                        </p:attrNameLst>
                                      </p:cBhvr>
                                      <p:tavLst>
                                        <p:tav tm="0">
                                          <p:val>
                                            <p:strVal val="1+#ppt_w/2"/>
                                          </p:val>
                                        </p:tav>
                                        <p:tav tm="100000">
                                          <p:val>
                                            <p:strVal val="#ppt_x"/>
                                          </p:val>
                                        </p:tav>
                                      </p:tavLst>
                                    </p:anim>
                                    <p:anim calcmode="lin" valueType="num">
                                      <p:cBhvr additive="base">
                                        <p:cTn id="47" dur="20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6"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1+#ppt_w/2"/>
                                          </p:val>
                                        </p:tav>
                                        <p:tav tm="100000">
                                          <p:val>
                                            <p:strVal val="#ppt_x"/>
                                          </p:val>
                                        </p:tav>
                                      </p:tavLst>
                                    </p:anim>
                                    <p:anim calcmode="lin" valueType="num">
                                      <p:cBhvr additive="base">
                                        <p:cTn id="51" dur="2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1"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2000" fill="hold"/>
                                        <p:tgtEl>
                                          <p:spTgt spid="13"/>
                                        </p:tgtEl>
                                        <p:attrNameLst>
                                          <p:attrName>ppt_x</p:attrName>
                                        </p:attrNameLst>
                                      </p:cBhvr>
                                      <p:tavLst>
                                        <p:tav tm="0">
                                          <p:val>
                                            <p:strVal val="1+#ppt_w/2"/>
                                          </p:val>
                                        </p:tav>
                                        <p:tav tm="100000">
                                          <p:val>
                                            <p:strVal val="#ppt_x"/>
                                          </p:val>
                                        </p:tav>
                                      </p:tavLst>
                                    </p:anim>
                                    <p:anim calcmode="lin" valueType="num">
                                      <p:cBhvr additive="base">
                                        <p:cTn id="55" dur="2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12"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0-#ppt_w/2"/>
                                          </p:val>
                                        </p:tav>
                                        <p:tav tm="100000">
                                          <p:val>
                                            <p:strVal val="#ppt_x"/>
                                          </p:val>
                                        </p:tav>
                                      </p:tavLst>
                                    </p:anim>
                                    <p:anim calcmode="lin" valueType="num">
                                      <p:cBhvr additive="base">
                                        <p:cTn id="63" dur="2000" fill="hold"/>
                                        <p:tgtEl>
                                          <p:spTgt spid="10"/>
                                        </p:tgtEl>
                                        <p:attrNameLst>
                                          <p:attrName>ppt_y</p:attrName>
                                        </p:attrNameLst>
                                      </p:cBhvr>
                                      <p:tavLst>
                                        <p:tav tm="0">
                                          <p:val>
                                            <p:strVal val="1+#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3"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2000" fill="hold"/>
                                        <p:tgtEl>
                                          <p:spTgt spid="8"/>
                                        </p:tgtEl>
                                        <p:attrNameLst>
                                          <p:attrName>ppt_x</p:attrName>
                                        </p:attrNameLst>
                                      </p:cBhvr>
                                      <p:tavLst>
                                        <p:tav tm="0">
                                          <p:val>
                                            <p:strVal val="1+#ppt_w/2"/>
                                          </p:val>
                                        </p:tav>
                                        <p:tav tm="100000">
                                          <p:val>
                                            <p:strVal val="#ppt_x"/>
                                          </p:val>
                                        </p:tav>
                                      </p:tavLst>
                                    </p:anim>
                                    <p:anim calcmode="lin" valueType="num">
                                      <p:cBhvr additive="base">
                                        <p:cTn id="71" dur="2000" fill="hold"/>
                                        <p:tgtEl>
                                          <p:spTgt spid="8"/>
                                        </p:tgtEl>
                                        <p:attrNameLst>
                                          <p:attrName>ppt_y</p:attrName>
                                        </p:attrNameLst>
                                      </p:cBhvr>
                                      <p:tavLst>
                                        <p:tav tm="0">
                                          <p:val>
                                            <p:strVal val="0-#ppt_h/2"/>
                                          </p:val>
                                        </p:tav>
                                        <p:tav tm="100000">
                                          <p:val>
                                            <p:strVal val="#ppt_y"/>
                                          </p:val>
                                        </p:tav>
                                      </p:tavLst>
                                    </p:anim>
                                  </p:childTnLst>
                                </p:cTn>
                              </p:par>
                              <p:par>
                                <p:cTn id="72" presetID="2" presetClass="entr" presetSubtype="3"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2000" fill="hold"/>
                                        <p:tgtEl>
                                          <p:spTgt spid="12"/>
                                        </p:tgtEl>
                                        <p:attrNameLst>
                                          <p:attrName>ppt_x</p:attrName>
                                        </p:attrNameLst>
                                      </p:cBhvr>
                                      <p:tavLst>
                                        <p:tav tm="0">
                                          <p:val>
                                            <p:strVal val="1+#ppt_w/2"/>
                                          </p:val>
                                        </p:tav>
                                        <p:tav tm="100000">
                                          <p:val>
                                            <p:strVal val="#ppt_x"/>
                                          </p:val>
                                        </p:tav>
                                      </p:tavLst>
                                    </p:anim>
                                    <p:anim calcmode="lin" valueType="num">
                                      <p:cBhvr additive="base">
                                        <p:cTn id="75" dur="2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3"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2000" fill="hold"/>
                                        <p:tgtEl>
                                          <p:spTgt spid="16"/>
                                        </p:tgtEl>
                                        <p:attrNameLst>
                                          <p:attrName>ppt_x</p:attrName>
                                        </p:attrNameLst>
                                      </p:cBhvr>
                                      <p:tavLst>
                                        <p:tav tm="0">
                                          <p:val>
                                            <p:strVal val="1+#ppt_w/2"/>
                                          </p:val>
                                        </p:tav>
                                        <p:tav tm="100000">
                                          <p:val>
                                            <p:strVal val="#ppt_x"/>
                                          </p:val>
                                        </p:tav>
                                      </p:tavLst>
                                    </p:anim>
                                    <p:anim calcmode="lin" valueType="num">
                                      <p:cBhvr additive="base">
                                        <p:cTn id="79" dur="2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2000" fill="hold"/>
                                        <p:tgtEl>
                                          <p:spTgt spid="7"/>
                                        </p:tgtEl>
                                        <p:attrNameLst>
                                          <p:attrName>ppt_x</p:attrName>
                                        </p:attrNameLst>
                                      </p:cBhvr>
                                      <p:tavLst>
                                        <p:tav tm="0">
                                          <p:val>
                                            <p:strVal val="0-#ppt_w/2"/>
                                          </p:val>
                                        </p:tav>
                                        <p:tav tm="100000">
                                          <p:val>
                                            <p:strVal val="#ppt_x"/>
                                          </p:val>
                                        </p:tav>
                                      </p:tavLst>
                                    </p:anim>
                                    <p:anim calcmode="lin" valueType="num">
                                      <p:cBhvr additive="base">
                                        <p:cTn id="83" dur="2000" fill="hold"/>
                                        <p:tgtEl>
                                          <p:spTgt spid="7"/>
                                        </p:tgtEl>
                                        <p:attrNameLst>
                                          <p:attrName>ppt_y</p:attrName>
                                        </p:attrNameLst>
                                      </p:cBhvr>
                                      <p:tavLst>
                                        <p:tav tm="0">
                                          <p:val>
                                            <p:strVal val="0-#ppt_h/2"/>
                                          </p:val>
                                        </p:tav>
                                        <p:tav tm="100000">
                                          <p:val>
                                            <p:strVal val="#ppt_y"/>
                                          </p:val>
                                        </p:tav>
                                      </p:tavLst>
                                    </p:anim>
                                  </p:childTnLst>
                                </p:cTn>
                              </p:par>
                              <p:par>
                                <p:cTn id="84" presetID="2" presetClass="entr" presetSubtype="9"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2000" fill="hold"/>
                                        <p:tgtEl>
                                          <p:spTgt spid="11"/>
                                        </p:tgtEl>
                                        <p:attrNameLst>
                                          <p:attrName>ppt_x</p:attrName>
                                        </p:attrNameLst>
                                      </p:cBhvr>
                                      <p:tavLst>
                                        <p:tav tm="0">
                                          <p:val>
                                            <p:strVal val="0-#ppt_w/2"/>
                                          </p:val>
                                        </p:tav>
                                        <p:tav tm="100000">
                                          <p:val>
                                            <p:strVal val="#ppt_x"/>
                                          </p:val>
                                        </p:tav>
                                      </p:tavLst>
                                    </p:anim>
                                    <p:anim calcmode="lin" valueType="num">
                                      <p:cBhvr additive="base">
                                        <p:cTn id="87" dur="2000" fill="hold"/>
                                        <p:tgtEl>
                                          <p:spTgt spid="11"/>
                                        </p:tgtEl>
                                        <p:attrNameLst>
                                          <p:attrName>ppt_y</p:attrName>
                                        </p:attrNameLst>
                                      </p:cBhvr>
                                      <p:tavLst>
                                        <p:tav tm="0">
                                          <p:val>
                                            <p:strVal val="0-#ppt_h/2"/>
                                          </p:val>
                                        </p:tav>
                                        <p:tav tm="100000">
                                          <p:val>
                                            <p:strVal val="#ppt_y"/>
                                          </p:val>
                                        </p:tav>
                                      </p:tavLst>
                                    </p:anim>
                                  </p:childTnLst>
                                </p:cTn>
                              </p:par>
                              <p:par>
                                <p:cTn id="88" presetID="2" presetClass="entr" presetSubtype="9"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2000" fill="hold"/>
                                        <p:tgtEl>
                                          <p:spTgt spid="15"/>
                                        </p:tgtEl>
                                        <p:attrNameLst>
                                          <p:attrName>ppt_x</p:attrName>
                                        </p:attrNameLst>
                                      </p:cBhvr>
                                      <p:tavLst>
                                        <p:tav tm="0">
                                          <p:val>
                                            <p:strVal val="0-#ppt_w/2"/>
                                          </p:val>
                                        </p:tav>
                                        <p:tav tm="100000">
                                          <p:val>
                                            <p:strVal val="#ppt_x"/>
                                          </p:val>
                                        </p:tav>
                                      </p:tavLst>
                                    </p:anim>
                                    <p:anim calcmode="lin" valueType="num">
                                      <p:cBhvr additive="base">
                                        <p:cTn id="91" dur="2000" fill="hold"/>
                                        <p:tgtEl>
                                          <p:spTgt spid="15"/>
                                        </p:tgtEl>
                                        <p:attrNameLst>
                                          <p:attrName>ppt_y</p:attrName>
                                        </p:attrNameLst>
                                      </p:cBhvr>
                                      <p:tavLst>
                                        <p:tav tm="0">
                                          <p:val>
                                            <p:strVal val="0-#ppt_h/2"/>
                                          </p:val>
                                        </p:tav>
                                        <p:tav tm="100000">
                                          <p:val>
                                            <p:strVal val="#ppt_y"/>
                                          </p:val>
                                        </p:tav>
                                      </p:tavLst>
                                    </p:anim>
                                  </p:childTnLst>
                                </p:cTn>
                              </p:par>
                            </p:childTnLst>
                          </p:cTn>
                        </p:par>
                        <p:par>
                          <p:cTn id="92" fill="hold">
                            <p:stCondLst>
                              <p:cond delay="2000"/>
                            </p:stCondLst>
                            <p:childTnLst>
                              <p:par>
                                <p:cTn id="93" presetID="13" presetClass="exit" presetSubtype="32" fill="hold" grpId="2" nodeType="afterEffect">
                                  <p:stCondLst>
                                    <p:cond delay="0"/>
                                  </p:stCondLst>
                                  <p:childTnLst>
                                    <p:animEffect transition="out" filter="plus(out)">
                                      <p:cBhvr>
                                        <p:cTn id="94" dur="2000"/>
                                        <p:tgtEl>
                                          <p:spTgt spid="5"/>
                                        </p:tgtEl>
                                      </p:cBhvr>
                                    </p:animEffect>
                                    <p:set>
                                      <p:cBhvr>
                                        <p:cTn id="95" dur="1" fill="hold">
                                          <p:stCondLst>
                                            <p:cond delay="1999"/>
                                          </p:stCondLst>
                                        </p:cTn>
                                        <p:tgtEl>
                                          <p:spTgt spid="5"/>
                                        </p:tgtEl>
                                        <p:attrNameLst>
                                          <p:attrName>style.visibility</p:attrName>
                                        </p:attrNameLst>
                                      </p:cBhvr>
                                      <p:to>
                                        <p:strVal val="hidden"/>
                                      </p:to>
                                    </p:set>
                                  </p:childTnLst>
                                </p:cTn>
                              </p:par>
                              <p:par>
                                <p:cTn id="96" presetID="13" presetClass="exit" presetSubtype="32" fill="hold" grpId="2" nodeType="withEffect">
                                  <p:stCondLst>
                                    <p:cond delay="0"/>
                                  </p:stCondLst>
                                  <p:childTnLst>
                                    <p:animEffect transition="out" filter="plus(out)">
                                      <p:cBhvr>
                                        <p:cTn id="97" dur="2000"/>
                                        <p:tgtEl>
                                          <p:spTgt spid="6"/>
                                        </p:tgtEl>
                                      </p:cBhvr>
                                    </p:animEffect>
                                    <p:set>
                                      <p:cBhvr>
                                        <p:cTn id="98" dur="1" fill="hold">
                                          <p:stCondLst>
                                            <p:cond delay="1999"/>
                                          </p:stCondLst>
                                        </p:cTn>
                                        <p:tgtEl>
                                          <p:spTgt spid="6"/>
                                        </p:tgtEl>
                                        <p:attrNameLst>
                                          <p:attrName>style.visibility</p:attrName>
                                        </p:attrNameLst>
                                      </p:cBhvr>
                                      <p:to>
                                        <p:strVal val="hidden"/>
                                      </p:to>
                                    </p:set>
                                  </p:childTnLst>
                                </p:cTn>
                              </p:par>
                              <p:par>
                                <p:cTn id="99" presetID="13" presetClass="exit" presetSubtype="32" fill="hold" grpId="2" nodeType="withEffect">
                                  <p:stCondLst>
                                    <p:cond delay="0"/>
                                  </p:stCondLst>
                                  <p:childTnLst>
                                    <p:animEffect transition="out" filter="plus(out)">
                                      <p:cBhvr>
                                        <p:cTn id="100" dur="2000"/>
                                        <p:tgtEl>
                                          <p:spTgt spid="7"/>
                                        </p:tgtEl>
                                      </p:cBhvr>
                                    </p:animEffect>
                                    <p:set>
                                      <p:cBhvr>
                                        <p:cTn id="101" dur="1" fill="hold">
                                          <p:stCondLst>
                                            <p:cond delay="1999"/>
                                          </p:stCondLst>
                                        </p:cTn>
                                        <p:tgtEl>
                                          <p:spTgt spid="7"/>
                                        </p:tgtEl>
                                        <p:attrNameLst>
                                          <p:attrName>style.visibility</p:attrName>
                                        </p:attrNameLst>
                                      </p:cBhvr>
                                      <p:to>
                                        <p:strVal val="hidden"/>
                                      </p:to>
                                    </p:set>
                                  </p:childTnLst>
                                </p:cTn>
                              </p:par>
                              <p:par>
                                <p:cTn id="102" presetID="13" presetClass="exit" presetSubtype="32" fill="hold" grpId="2" nodeType="withEffect">
                                  <p:stCondLst>
                                    <p:cond delay="0"/>
                                  </p:stCondLst>
                                  <p:childTnLst>
                                    <p:animEffect transition="out" filter="plus(out)">
                                      <p:cBhvr>
                                        <p:cTn id="103" dur="2000"/>
                                        <p:tgtEl>
                                          <p:spTgt spid="8"/>
                                        </p:tgtEl>
                                      </p:cBhvr>
                                    </p:animEffect>
                                    <p:set>
                                      <p:cBhvr>
                                        <p:cTn id="104" dur="1" fill="hold">
                                          <p:stCondLst>
                                            <p:cond delay="1999"/>
                                          </p:stCondLst>
                                        </p:cTn>
                                        <p:tgtEl>
                                          <p:spTgt spid="8"/>
                                        </p:tgtEl>
                                        <p:attrNameLst>
                                          <p:attrName>style.visibility</p:attrName>
                                        </p:attrNameLst>
                                      </p:cBhvr>
                                      <p:to>
                                        <p:strVal val="hidden"/>
                                      </p:to>
                                    </p:set>
                                  </p:childTnLst>
                                </p:cTn>
                              </p:par>
                              <p:par>
                                <p:cTn id="105" presetID="13" presetClass="exit" presetSubtype="32" fill="hold" grpId="2" nodeType="withEffect">
                                  <p:stCondLst>
                                    <p:cond delay="0"/>
                                  </p:stCondLst>
                                  <p:childTnLst>
                                    <p:animEffect transition="out" filter="plus(out)">
                                      <p:cBhvr>
                                        <p:cTn id="106" dur="2000"/>
                                        <p:tgtEl>
                                          <p:spTgt spid="9"/>
                                        </p:tgtEl>
                                      </p:cBhvr>
                                    </p:animEffect>
                                    <p:set>
                                      <p:cBhvr>
                                        <p:cTn id="107" dur="1" fill="hold">
                                          <p:stCondLst>
                                            <p:cond delay="1999"/>
                                          </p:stCondLst>
                                        </p:cTn>
                                        <p:tgtEl>
                                          <p:spTgt spid="9"/>
                                        </p:tgtEl>
                                        <p:attrNameLst>
                                          <p:attrName>style.visibility</p:attrName>
                                        </p:attrNameLst>
                                      </p:cBhvr>
                                      <p:to>
                                        <p:strVal val="hidden"/>
                                      </p:to>
                                    </p:set>
                                  </p:childTnLst>
                                </p:cTn>
                              </p:par>
                              <p:par>
                                <p:cTn id="108" presetID="13" presetClass="exit" presetSubtype="32" fill="hold" grpId="2" nodeType="withEffect">
                                  <p:stCondLst>
                                    <p:cond delay="0"/>
                                  </p:stCondLst>
                                  <p:childTnLst>
                                    <p:animEffect transition="out" filter="plus(out)">
                                      <p:cBhvr>
                                        <p:cTn id="109" dur="2000"/>
                                        <p:tgtEl>
                                          <p:spTgt spid="10"/>
                                        </p:tgtEl>
                                      </p:cBhvr>
                                    </p:animEffect>
                                    <p:set>
                                      <p:cBhvr>
                                        <p:cTn id="110" dur="1" fill="hold">
                                          <p:stCondLst>
                                            <p:cond delay="1999"/>
                                          </p:stCondLst>
                                        </p:cTn>
                                        <p:tgtEl>
                                          <p:spTgt spid="10"/>
                                        </p:tgtEl>
                                        <p:attrNameLst>
                                          <p:attrName>style.visibility</p:attrName>
                                        </p:attrNameLst>
                                      </p:cBhvr>
                                      <p:to>
                                        <p:strVal val="hidden"/>
                                      </p:to>
                                    </p:set>
                                  </p:childTnLst>
                                </p:cTn>
                              </p:par>
                              <p:par>
                                <p:cTn id="111" presetID="13" presetClass="exit" presetSubtype="32" fill="hold" grpId="2" nodeType="withEffect">
                                  <p:stCondLst>
                                    <p:cond delay="0"/>
                                  </p:stCondLst>
                                  <p:childTnLst>
                                    <p:animEffect transition="out" filter="plus(out)">
                                      <p:cBhvr>
                                        <p:cTn id="112" dur="2000"/>
                                        <p:tgtEl>
                                          <p:spTgt spid="11"/>
                                        </p:tgtEl>
                                      </p:cBhvr>
                                    </p:animEffect>
                                    <p:set>
                                      <p:cBhvr>
                                        <p:cTn id="113" dur="1" fill="hold">
                                          <p:stCondLst>
                                            <p:cond delay="1999"/>
                                          </p:stCondLst>
                                        </p:cTn>
                                        <p:tgtEl>
                                          <p:spTgt spid="11"/>
                                        </p:tgtEl>
                                        <p:attrNameLst>
                                          <p:attrName>style.visibility</p:attrName>
                                        </p:attrNameLst>
                                      </p:cBhvr>
                                      <p:to>
                                        <p:strVal val="hidden"/>
                                      </p:to>
                                    </p:set>
                                  </p:childTnLst>
                                </p:cTn>
                              </p:par>
                              <p:par>
                                <p:cTn id="114" presetID="13" presetClass="exit" presetSubtype="32" fill="hold" grpId="2" nodeType="withEffect">
                                  <p:stCondLst>
                                    <p:cond delay="0"/>
                                  </p:stCondLst>
                                  <p:childTnLst>
                                    <p:animEffect transition="out" filter="plus(out)">
                                      <p:cBhvr>
                                        <p:cTn id="115" dur="2000"/>
                                        <p:tgtEl>
                                          <p:spTgt spid="12"/>
                                        </p:tgtEl>
                                      </p:cBhvr>
                                    </p:animEffect>
                                    <p:set>
                                      <p:cBhvr>
                                        <p:cTn id="116" dur="1" fill="hold">
                                          <p:stCondLst>
                                            <p:cond delay="1999"/>
                                          </p:stCondLst>
                                        </p:cTn>
                                        <p:tgtEl>
                                          <p:spTgt spid="12"/>
                                        </p:tgtEl>
                                        <p:attrNameLst>
                                          <p:attrName>style.visibility</p:attrName>
                                        </p:attrNameLst>
                                      </p:cBhvr>
                                      <p:to>
                                        <p:strVal val="hidden"/>
                                      </p:to>
                                    </p:set>
                                  </p:childTnLst>
                                </p:cTn>
                              </p:par>
                              <p:par>
                                <p:cTn id="117" presetID="13" presetClass="exit" presetSubtype="32" fill="hold" grpId="2" nodeType="withEffect">
                                  <p:stCondLst>
                                    <p:cond delay="0"/>
                                  </p:stCondLst>
                                  <p:childTnLst>
                                    <p:animEffect transition="out" filter="plus(out)">
                                      <p:cBhvr>
                                        <p:cTn id="118" dur="2000"/>
                                        <p:tgtEl>
                                          <p:spTgt spid="13"/>
                                        </p:tgtEl>
                                      </p:cBhvr>
                                    </p:animEffect>
                                    <p:set>
                                      <p:cBhvr>
                                        <p:cTn id="119" dur="1" fill="hold">
                                          <p:stCondLst>
                                            <p:cond delay="1999"/>
                                          </p:stCondLst>
                                        </p:cTn>
                                        <p:tgtEl>
                                          <p:spTgt spid="13"/>
                                        </p:tgtEl>
                                        <p:attrNameLst>
                                          <p:attrName>style.visibility</p:attrName>
                                        </p:attrNameLst>
                                      </p:cBhvr>
                                      <p:to>
                                        <p:strVal val="hidden"/>
                                      </p:to>
                                    </p:set>
                                  </p:childTnLst>
                                </p:cTn>
                              </p:par>
                              <p:par>
                                <p:cTn id="120" presetID="13" presetClass="exit" presetSubtype="32" fill="hold" grpId="2" nodeType="withEffect">
                                  <p:stCondLst>
                                    <p:cond delay="0"/>
                                  </p:stCondLst>
                                  <p:childTnLst>
                                    <p:animEffect transition="out" filter="plus(out)">
                                      <p:cBhvr>
                                        <p:cTn id="121" dur="2000"/>
                                        <p:tgtEl>
                                          <p:spTgt spid="14"/>
                                        </p:tgtEl>
                                      </p:cBhvr>
                                    </p:animEffect>
                                    <p:set>
                                      <p:cBhvr>
                                        <p:cTn id="122" dur="1" fill="hold">
                                          <p:stCondLst>
                                            <p:cond delay="1999"/>
                                          </p:stCondLst>
                                        </p:cTn>
                                        <p:tgtEl>
                                          <p:spTgt spid="14"/>
                                        </p:tgtEl>
                                        <p:attrNameLst>
                                          <p:attrName>style.visibility</p:attrName>
                                        </p:attrNameLst>
                                      </p:cBhvr>
                                      <p:to>
                                        <p:strVal val="hidden"/>
                                      </p:to>
                                    </p:set>
                                  </p:childTnLst>
                                </p:cTn>
                              </p:par>
                              <p:par>
                                <p:cTn id="123" presetID="13" presetClass="exit" presetSubtype="32" fill="hold" grpId="2" nodeType="withEffect">
                                  <p:stCondLst>
                                    <p:cond delay="0"/>
                                  </p:stCondLst>
                                  <p:childTnLst>
                                    <p:animEffect transition="out" filter="plus(out)">
                                      <p:cBhvr>
                                        <p:cTn id="124" dur="2000"/>
                                        <p:tgtEl>
                                          <p:spTgt spid="15"/>
                                        </p:tgtEl>
                                      </p:cBhvr>
                                    </p:animEffect>
                                    <p:set>
                                      <p:cBhvr>
                                        <p:cTn id="125" dur="1" fill="hold">
                                          <p:stCondLst>
                                            <p:cond delay="1999"/>
                                          </p:stCondLst>
                                        </p:cTn>
                                        <p:tgtEl>
                                          <p:spTgt spid="15"/>
                                        </p:tgtEl>
                                        <p:attrNameLst>
                                          <p:attrName>style.visibility</p:attrName>
                                        </p:attrNameLst>
                                      </p:cBhvr>
                                      <p:to>
                                        <p:strVal val="hidden"/>
                                      </p:to>
                                    </p:set>
                                  </p:childTnLst>
                                </p:cTn>
                              </p:par>
                              <p:par>
                                <p:cTn id="126" presetID="13" presetClass="exit" presetSubtype="32" fill="hold" grpId="2" nodeType="withEffect">
                                  <p:stCondLst>
                                    <p:cond delay="0"/>
                                  </p:stCondLst>
                                  <p:childTnLst>
                                    <p:animEffect transition="out" filter="plus(out)">
                                      <p:cBhvr>
                                        <p:cTn id="127" dur="2000"/>
                                        <p:tgtEl>
                                          <p:spTgt spid="16"/>
                                        </p:tgtEl>
                                      </p:cBhvr>
                                    </p:animEffect>
                                    <p:set>
                                      <p:cBhvr>
                                        <p:cTn id="128" dur="1" fill="hold">
                                          <p:stCondLst>
                                            <p:cond delay="1999"/>
                                          </p:stCondLst>
                                        </p:cTn>
                                        <p:tgtEl>
                                          <p:spTgt spid="16"/>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2000"/>
                                        <p:tgtEl>
                                          <p:spTgt spid="5"/>
                                        </p:tgtEl>
                                        <p:attrNameLst>
                                          <p:attrName>ppt_x</p:attrName>
                                        </p:attrNameLst>
                                      </p:cBhvr>
                                      <p:tavLst>
                                        <p:tav tm="0">
                                          <p:val>
                                            <p:strVal val="ppt_x"/>
                                          </p:val>
                                        </p:tav>
                                        <p:tav tm="100000">
                                          <p:val>
                                            <p:strVal val="1+ppt_w/2"/>
                                          </p:val>
                                        </p:tav>
                                      </p:tavLst>
                                    </p:anim>
                                    <p:anim calcmode="lin" valueType="num">
                                      <p:cBhvr additive="base">
                                        <p:cTn id="131" dur="2000"/>
                                        <p:tgtEl>
                                          <p:spTgt spid="5"/>
                                        </p:tgtEl>
                                        <p:attrNameLst>
                                          <p:attrName>ppt_y</p:attrName>
                                        </p:attrNameLst>
                                      </p:cBhvr>
                                      <p:tavLst>
                                        <p:tav tm="0">
                                          <p:val>
                                            <p:strVal val="ppt_y"/>
                                          </p:val>
                                        </p:tav>
                                        <p:tav tm="100000">
                                          <p:val>
                                            <p:strVal val="1+ppt_h/2"/>
                                          </p:val>
                                        </p:tav>
                                      </p:tavLst>
                                    </p:anim>
                                    <p:set>
                                      <p:cBhvr>
                                        <p:cTn id="132" dur="1" fill="hold">
                                          <p:stCondLst>
                                            <p:cond delay="1999"/>
                                          </p:stCondLst>
                                        </p:cTn>
                                        <p:tgtEl>
                                          <p:spTgt spid="5"/>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2000"/>
                                        <p:tgtEl>
                                          <p:spTgt spid="9"/>
                                        </p:tgtEl>
                                        <p:attrNameLst>
                                          <p:attrName>ppt_x</p:attrName>
                                        </p:attrNameLst>
                                      </p:cBhvr>
                                      <p:tavLst>
                                        <p:tav tm="0">
                                          <p:val>
                                            <p:strVal val="ppt_x"/>
                                          </p:val>
                                        </p:tav>
                                        <p:tav tm="100000">
                                          <p:val>
                                            <p:strVal val="1+ppt_w/2"/>
                                          </p:val>
                                        </p:tav>
                                      </p:tavLst>
                                    </p:anim>
                                    <p:anim calcmode="lin" valueType="num">
                                      <p:cBhvr additive="base">
                                        <p:cTn id="135" dur="2000"/>
                                        <p:tgtEl>
                                          <p:spTgt spid="9"/>
                                        </p:tgtEl>
                                        <p:attrNameLst>
                                          <p:attrName>ppt_y</p:attrName>
                                        </p:attrNameLst>
                                      </p:cBhvr>
                                      <p:tavLst>
                                        <p:tav tm="0">
                                          <p:val>
                                            <p:strVal val="ppt_y"/>
                                          </p:val>
                                        </p:tav>
                                        <p:tav tm="100000">
                                          <p:val>
                                            <p:strVal val="1+ppt_h/2"/>
                                          </p:val>
                                        </p:tav>
                                      </p:tavLst>
                                    </p:anim>
                                    <p:set>
                                      <p:cBhvr>
                                        <p:cTn id="136" dur="1" fill="hold">
                                          <p:stCondLst>
                                            <p:cond delay="1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2000"/>
                                        <p:tgtEl>
                                          <p:spTgt spid="13"/>
                                        </p:tgtEl>
                                        <p:attrNameLst>
                                          <p:attrName>ppt_x</p:attrName>
                                        </p:attrNameLst>
                                      </p:cBhvr>
                                      <p:tavLst>
                                        <p:tav tm="0">
                                          <p:val>
                                            <p:strVal val="ppt_x"/>
                                          </p:val>
                                        </p:tav>
                                        <p:tav tm="100000">
                                          <p:val>
                                            <p:strVal val="1+ppt_w/2"/>
                                          </p:val>
                                        </p:tav>
                                      </p:tavLst>
                                    </p:anim>
                                    <p:anim calcmode="lin" valueType="num">
                                      <p:cBhvr additive="base">
                                        <p:cTn id="139" dur="2000"/>
                                        <p:tgtEl>
                                          <p:spTgt spid="13"/>
                                        </p:tgtEl>
                                        <p:attrNameLst>
                                          <p:attrName>ppt_y</p:attrName>
                                        </p:attrNameLst>
                                      </p:cBhvr>
                                      <p:tavLst>
                                        <p:tav tm="0">
                                          <p:val>
                                            <p:strVal val="ppt_y"/>
                                          </p:val>
                                        </p:tav>
                                        <p:tav tm="100000">
                                          <p:val>
                                            <p:strVal val="1+ppt_h/2"/>
                                          </p:val>
                                        </p:tav>
                                      </p:tavLst>
                                    </p:anim>
                                    <p:set>
                                      <p:cBhvr>
                                        <p:cTn id="140" dur="1" fill="hold">
                                          <p:stCondLst>
                                            <p:cond delay="1999"/>
                                          </p:stCondLst>
                                        </p:cTn>
                                        <p:tgtEl>
                                          <p:spTgt spid="13"/>
                                        </p:tgtEl>
                                        <p:attrNameLst>
                                          <p:attrName>style.visibility</p:attrName>
                                        </p:attrNameLst>
                                      </p:cBhvr>
                                      <p:to>
                                        <p:strVal val="hidden"/>
                                      </p:to>
                                    </p:set>
                                  </p:childTnLst>
                                </p:cTn>
                              </p:par>
                              <p:par>
                                <p:cTn id="141" presetID="2" presetClass="exit" presetSubtype="9" fill="hold" grpId="3" nodeType="withEffect">
                                  <p:stCondLst>
                                    <p:cond delay="0"/>
                                  </p:stCondLst>
                                  <p:childTnLst>
                                    <p:anim calcmode="lin" valueType="num">
                                      <p:cBhvr additive="base">
                                        <p:cTn id="142" dur="2000"/>
                                        <p:tgtEl>
                                          <p:spTgt spid="7"/>
                                        </p:tgtEl>
                                        <p:attrNameLst>
                                          <p:attrName>ppt_x</p:attrName>
                                        </p:attrNameLst>
                                      </p:cBhvr>
                                      <p:tavLst>
                                        <p:tav tm="0">
                                          <p:val>
                                            <p:strVal val="ppt_x"/>
                                          </p:val>
                                        </p:tav>
                                        <p:tav tm="100000">
                                          <p:val>
                                            <p:strVal val="0-ppt_w/2"/>
                                          </p:val>
                                        </p:tav>
                                      </p:tavLst>
                                    </p:anim>
                                    <p:anim calcmode="lin" valueType="num">
                                      <p:cBhvr additive="base">
                                        <p:cTn id="143" dur="2000"/>
                                        <p:tgtEl>
                                          <p:spTgt spid="7"/>
                                        </p:tgtEl>
                                        <p:attrNameLst>
                                          <p:attrName>ppt_y</p:attrName>
                                        </p:attrNameLst>
                                      </p:cBhvr>
                                      <p:tavLst>
                                        <p:tav tm="0">
                                          <p:val>
                                            <p:strVal val="ppt_y"/>
                                          </p:val>
                                        </p:tav>
                                        <p:tav tm="100000">
                                          <p:val>
                                            <p:strVal val="0-ppt_h/2"/>
                                          </p:val>
                                        </p:tav>
                                      </p:tavLst>
                                    </p:anim>
                                    <p:set>
                                      <p:cBhvr>
                                        <p:cTn id="144" dur="1" fill="hold">
                                          <p:stCondLst>
                                            <p:cond delay="1999"/>
                                          </p:stCondLst>
                                        </p:cTn>
                                        <p:tgtEl>
                                          <p:spTgt spid="7"/>
                                        </p:tgtEl>
                                        <p:attrNameLst>
                                          <p:attrName>style.visibility</p:attrName>
                                        </p:attrNameLst>
                                      </p:cBhvr>
                                      <p:to>
                                        <p:strVal val="hidden"/>
                                      </p:to>
                                    </p:set>
                                  </p:childTnLst>
                                </p:cTn>
                              </p:par>
                              <p:par>
                                <p:cTn id="145" presetID="2" presetClass="exit" presetSubtype="9" fill="hold" grpId="3" nodeType="withEffect">
                                  <p:stCondLst>
                                    <p:cond delay="0"/>
                                  </p:stCondLst>
                                  <p:childTnLst>
                                    <p:anim calcmode="lin" valueType="num">
                                      <p:cBhvr additive="base">
                                        <p:cTn id="146" dur="2000"/>
                                        <p:tgtEl>
                                          <p:spTgt spid="11"/>
                                        </p:tgtEl>
                                        <p:attrNameLst>
                                          <p:attrName>ppt_x</p:attrName>
                                        </p:attrNameLst>
                                      </p:cBhvr>
                                      <p:tavLst>
                                        <p:tav tm="0">
                                          <p:val>
                                            <p:strVal val="ppt_x"/>
                                          </p:val>
                                        </p:tav>
                                        <p:tav tm="100000">
                                          <p:val>
                                            <p:strVal val="0-ppt_w/2"/>
                                          </p:val>
                                        </p:tav>
                                      </p:tavLst>
                                    </p:anim>
                                    <p:anim calcmode="lin" valueType="num">
                                      <p:cBhvr additive="base">
                                        <p:cTn id="147" dur="2000"/>
                                        <p:tgtEl>
                                          <p:spTgt spid="11"/>
                                        </p:tgtEl>
                                        <p:attrNameLst>
                                          <p:attrName>ppt_y</p:attrName>
                                        </p:attrNameLst>
                                      </p:cBhvr>
                                      <p:tavLst>
                                        <p:tav tm="0">
                                          <p:val>
                                            <p:strVal val="ppt_y"/>
                                          </p:val>
                                        </p:tav>
                                        <p:tav tm="100000">
                                          <p:val>
                                            <p:strVal val="0-ppt_h/2"/>
                                          </p:val>
                                        </p:tav>
                                      </p:tavLst>
                                    </p:anim>
                                    <p:set>
                                      <p:cBhvr>
                                        <p:cTn id="148" dur="1" fill="hold">
                                          <p:stCondLst>
                                            <p:cond delay="1999"/>
                                          </p:stCondLst>
                                        </p:cTn>
                                        <p:tgtEl>
                                          <p:spTgt spid="11"/>
                                        </p:tgtEl>
                                        <p:attrNameLst>
                                          <p:attrName>style.visibility</p:attrName>
                                        </p:attrNameLst>
                                      </p:cBhvr>
                                      <p:to>
                                        <p:strVal val="hidden"/>
                                      </p:to>
                                    </p:set>
                                  </p:childTnLst>
                                </p:cTn>
                              </p:par>
                              <p:par>
                                <p:cTn id="149" presetID="2" presetClass="exit" presetSubtype="9" fill="hold" grpId="3" nodeType="withEffect">
                                  <p:stCondLst>
                                    <p:cond delay="0"/>
                                  </p:stCondLst>
                                  <p:childTnLst>
                                    <p:anim calcmode="lin" valueType="num">
                                      <p:cBhvr additive="base">
                                        <p:cTn id="150" dur="2000"/>
                                        <p:tgtEl>
                                          <p:spTgt spid="15"/>
                                        </p:tgtEl>
                                        <p:attrNameLst>
                                          <p:attrName>ppt_x</p:attrName>
                                        </p:attrNameLst>
                                      </p:cBhvr>
                                      <p:tavLst>
                                        <p:tav tm="0">
                                          <p:val>
                                            <p:strVal val="ppt_x"/>
                                          </p:val>
                                        </p:tav>
                                        <p:tav tm="100000">
                                          <p:val>
                                            <p:strVal val="0-ppt_w/2"/>
                                          </p:val>
                                        </p:tav>
                                      </p:tavLst>
                                    </p:anim>
                                    <p:anim calcmode="lin" valueType="num">
                                      <p:cBhvr additive="base">
                                        <p:cTn id="151" dur="2000"/>
                                        <p:tgtEl>
                                          <p:spTgt spid="15"/>
                                        </p:tgtEl>
                                        <p:attrNameLst>
                                          <p:attrName>ppt_y</p:attrName>
                                        </p:attrNameLst>
                                      </p:cBhvr>
                                      <p:tavLst>
                                        <p:tav tm="0">
                                          <p:val>
                                            <p:strVal val="ppt_y"/>
                                          </p:val>
                                        </p:tav>
                                        <p:tav tm="100000">
                                          <p:val>
                                            <p:strVal val="0-ppt_h/2"/>
                                          </p:val>
                                        </p:tav>
                                      </p:tavLst>
                                    </p:anim>
                                    <p:set>
                                      <p:cBhvr>
                                        <p:cTn id="152" dur="1" fill="hold">
                                          <p:stCondLst>
                                            <p:cond delay="1999"/>
                                          </p:stCondLst>
                                        </p:cTn>
                                        <p:tgtEl>
                                          <p:spTgt spid="15"/>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1+ppt_h/2"/>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1+ppt_h/2"/>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0-ppt_w/2"/>
                                          </p:val>
                                        </p:tav>
                                      </p:tavLst>
                                    </p:anim>
                                    <p:anim calcmode="lin" valueType="num">
                                      <p:cBhvr additive="base">
                                        <p:cTn id="163" dur="2000"/>
                                        <p:tgtEl>
                                          <p:spTgt spid="14"/>
                                        </p:tgtEl>
                                        <p:attrNameLst>
                                          <p:attrName>ppt_y</p:attrName>
                                        </p:attrNameLst>
                                      </p:cBhvr>
                                      <p:tavLst>
                                        <p:tav tm="0">
                                          <p:val>
                                            <p:strVal val="ppt_y"/>
                                          </p:val>
                                        </p:tav>
                                        <p:tav tm="100000">
                                          <p:val>
                                            <p:strVal val="1+ppt_h/2"/>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3" fill="hold" grpId="3"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0-ppt_h/2"/>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2000"/>
                                        <p:tgtEl>
                                          <p:spTgt spid="12"/>
                                        </p:tgtEl>
                                        <p:attrNameLst>
                                          <p:attrName>ppt_x</p:attrName>
                                        </p:attrNameLst>
                                      </p:cBhvr>
                                      <p:tavLst>
                                        <p:tav tm="0">
                                          <p:val>
                                            <p:strVal val="ppt_x"/>
                                          </p:val>
                                        </p:tav>
                                        <p:tav tm="100000">
                                          <p:val>
                                            <p:strVal val="1+ppt_w/2"/>
                                          </p:val>
                                        </p:tav>
                                      </p:tavLst>
                                    </p:anim>
                                    <p:anim calcmode="lin" valueType="num">
                                      <p:cBhvr additive="base">
                                        <p:cTn id="171" dur="2000"/>
                                        <p:tgtEl>
                                          <p:spTgt spid="12"/>
                                        </p:tgtEl>
                                        <p:attrNameLst>
                                          <p:attrName>ppt_y</p:attrName>
                                        </p:attrNameLst>
                                      </p:cBhvr>
                                      <p:tavLst>
                                        <p:tav tm="0">
                                          <p:val>
                                            <p:strVal val="ppt_y"/>
                                          </p:val>
                                        </p:tav>
                                        <p:tav tm="100000">
                                          <p:val>
                                            <p:strVal val="0-ppt_h/2"/>
                                          </p:val>
                                        </p:tav>
                                      </p:tavLst>
                                    </p:anim>
                                    <p:set>
                                      <p:cBhvr>
                                        <p:cTn id="172" dur="1" fill="hold">
                                          <p:stCondLst>
                                            <p:cond delay="1999"/>
                                          </p:stCondLst>
                                        </p:cTn>
                                        <p:tgtEl>
                                          <p:spTgt spid="12"/>
                                        </p:tgtEl>
                                        <p:attrNameLst>
                                          <p:attrName>style.visibility</p:attrName>
                                        </p:attrNameLst>
                                      </p:cBhvr>
                                      <p:to>
                                        <p:strVal val="hidden"/>
                                      </p:to>
                                    </p:set>
                                  </p:childTnLst>
                                </p:cTn>
                              </p:par>
                              <p:par>
                                <p:cTn id="173" presetID="2" presetClass="exit" presetSubtype="3" fill="hold" grpId="3" nodeType="withEffect">
                                  <p:stCondLst>
                                    <p:cond delay="0"/>
                                  </p:stCondLst>
                                  <p:childTnLst>
                                    <p:anim calcmode="lin" valueType="num">
                                      <p:cBhvr additive="base">
                                        <p:cTn id="174" dur="2000"/>
                                        <p:tgtEl>
                                          <p:spTgt spid="16"/>
                                        </p:tgtEl>
                                        <p:attrNameLst>
                                          <p:attrName>ppt_x</p:attrName>
                                        </p:attrNameLst>
                                      </p:cBhvr>
                                      <p:tavLst>
                                        <p:tav tm="0">
                                          <p:val>
                                            <p:strVal val="ppt_x"/>
                                          </p:val>
                                        </p:tav>
                                        <p:tav tm="100000">
                                          <p:val>
                                            <p:strVal val="1+ppt_w/2"/>
                                          </p:val>
                                        </p:tav>
                                      </p:tavLst>
                                    </p:anim>
                                    <p:anim calcmode="lin" valueType="num">
                                      <p:cBhvr additive="base">
                                        <p:cTn id="175" dur="2000"/>
                                        <p:tgtEl>
                                          <p:spTgt spid="16"/>
                                        </p:tgtEl>
                                        <p:attrNameLst>
                                          <p:attrName>ppt_y</p:attrName>
                                        </p:attrNameLst>
                                      </p:cBhvr>
                                      <p:tavLst>
                                        <p:tav tm="0">
                                          <p:val>
                                            <p:strVal val="ppt_y"/>
                                          </p:val>
                                        </p:tav>
                                        <p:tav tm="100000">
                                          <p:val>
                                            <p:strVal val="0-ppt_h/2"/>
                                          </p:val>
                                        </p:tav>
                                      </p:tavLst>
                                    </p:anim>
                                    <p:set>
                                      <p:cBhvr>
                                        <p:cTn id="176" dur="1" fill="hold">
                                          <p:stCondLst>
                                            <p:cond delay="1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5C4400"/>
              </a:gs>
              <a:gs pos="50000">
                <a:srgbClr val="E6CC82">
                  <a:shade val="67500"/>
                  <a:satMod val="115000"/>
                </a:srgbClr>
              </a:gs>
              <a:gs pos="100000">
                <a:srgbClr val="E6CC82">
                  <a:shade val="100000"/>
                  <a:satMod val="115000"/>
                </a:srgbClr>
              </a:gs>
            </a:gsLst>
            <a:lin ang="5400000" scaled="1"/>
            <a:tileRect/>
          </a:gradFill>
        </p:spPr>
        <p:txBody>
          <a:bodyPr/>
          <a:lstStyle/>
          <a:p>
            <a:endParaRPr lang="es-ES" dirty="0"/>
          </a:p>
        </p:txBody>
      </p:sp>
      <p:pic>
        <p:nvPicPr>
          <p:cNvPr id="5" name="4 Imagen" descr="0(2).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4572000" y="0"/>
            <a:ext cx="2428860" cy="1285860"/>
          </a:xfrm>
          <a:prstGeom prst="rtTriangle">
            <a:avLst/>
          </a:prstGeom>
          <a:gradFill flip="none" rotWithShape="1">
            <a:gsLst>
              <a:gs pos="0">
                <a:srgbClr val="543E00"/>
              </a:gs>
              <a:gs pos="30000">
                <a:srgbClr val="D49E6C"/>
              </a:gs>
              <a:gs pos="70000">
                <a:srgbClr val="A65528"/>
              </a:gs>
              <a:gs pos="100000">
                <a:srgbClr val="663012"/>
              </a:gs>
            </a:gsLst>
            <a:lin ang="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2214546" y="0"/>
            <a:ext cx="2295540" cy="1285860"/>
          </a:xfrm>
          <a:prstGeom prst="rtTriangle">
            <a:avLst/>
          </a:prstGeom>
          <a:gradFill flip="none" rotWithShape="1">
            <a:gsLst>
              <a:gs pos="0">
                <a:srgbClr val="543E00"/>
              </a:gs>
              <a:gs pos="30000">
                <a:srgbClr val="D49E6C"/>
              </a:gs>
              <a:gs pos="70000">
                <a:srgbClr val="A65528"/>
              </a:gs>
              <a:gs pos="100000">
                <a:srgbClr val="663012"/>
              </a:gs>
            </a:gsLst>
            <a:lin ang="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1357290" y="1214422"/>
            <a:ext cx="2295540" cy="1285860"/>
          </a:xfrm>
          <a:prstGeom prst="rtTriangle">
            <a:avLst/>
          </a:prstGeom>
          <a:gradFill flip="none" rotWithShape="1">
            <a:gsLst>
              <a:gs pos="0">
                <a:srgbClr val="543E00"/>
              </a:gs>
              <a:gs pos="30000">
                <a:srgbClr val="D49E6C"/>
              </a:gs>
              <a:gs pos="70000">
                <a:srgbClr val="A65528"/>
              </a:gs>
              <a:gs pos="100000">
                <a:srgbClr val="663012"/>
              </a:gs>
            </a:gsLst>
            <a:lin ang="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5286380" y="1214422"/>
            <a:ext cx="2428860" cy="1285860"/>
          </a:xfrm>
          <a:prstGeom prst="rtTriangle">
            <a:avLst/>
          </a:prstGeom>
          <a:gradFill flip="none" rotWithShape="1">
            <a:gsLst>
              <a:gs pos="0">
                <a:srgbClr val="543E00"/>
              </a:gs>
              <a:gs pos="30000">
                <a:srgbClr val="D49E6C"/>
              </a:gs>
              <a:gs pos="70000">
                <a:srgbClr val="A65528"/>
              </a:gs>
              <a:gs pos="100000">
                <a:srgbClr val="663012"/>
              </a:gs>
            </a:gsLst>
            <a:lin ang="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5929322" y="2428868"/>
            <a:ext cx="2428860" cy="1285860"/>
          </a:xfrm>
          <a:prstGeom prst="rtTriangle">
            <a:avLst/>
          </a:prstGeom>
          <a:gradFill flip="none" rotWithShape="1">
            <a:gsLst>
              <a:gs pos="0">
                <a:srgbClr val="543E00"/>
              </a:gs>
              <a:gs pos="30000">
                <a:srgbClr val="D49E6C"/>
              </a:gs>
              <a:gs pos="70000">
                <a:srgbClr val="A65528"/>
              </a:gs>
              <a:gs pos="100000">
                <a:srgbClr val="663012"/>
              </a:gs>
            </a:gsLst>
            <a:lin ang="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785786" y="2500306"/>
            <a:ext cx="2295540" cy="1285860"/>
          </a:xfrm>
          <a:prstGeom prst="rtTriangle">
            <a:avLst/>
          </a:prstGeom>
          <a:gradFill flip="none" rotWithShape="1">
            <a:gsLst>
              <a:gs pos="0">
                <a:srgbClr val="543E00"/>
              </a:gs>
              <a:gs pos="30000">
                <a:srgbClr val="D49E6C"/>
              </a:gs>
              <a:gs pos="70000">
                <a:srgbClr val="A65528"/>
              </a:gs>
              <a:gs pos="100000">
                <a:srgbClr val="663012"/>
              </a:gs>
            </a:gsLst>
            <a:lin ang="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0" y="3786190"/>
            <a:ext cx="2295540" cy="1285860"/>
          </a:xfrm>
          <a:prstGeom prst="rtTriangle">
            <a:avLst/>
          </a:prstGeom>
          <a:gradFill flip="none" rotWithShape="1">
            <a:gsLst>
              <a:gs pos="0">
                <a:srgbClr val="543E00"/>
              </a:gs>
              <a:gs pos="30000">
                <a:srgbClr val="D49E6C"/>
              </a:gs>
              <a:gs pos="70000">
                <a:srgbClr val="A65528"/>
              </a:gs>
              <a:gs pos="100000">
                <a:srgbClr val="663012"/>
              </a:gs>
            </a:gsLst>
            <a:lin ang="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6715140" y="3643314"/>
            <a:ext cx="2428860" cy="1285860"/>
          </a:xfrm>
          <a:prstGeom prst="rtTriangle">
            <a:avLst/>
          </a:prstGeom>
          <a:gradFill flip="none" rotWithShape="1">
            <a:gsLst>
              <a:gs pos="0">
                <a:srgbClr val="543E00"/>
              </a:gs>
              <a:gs pos="30000">
                <a:srgbClr val="D49E6C"/>
              </a:gs>
              <a:gs pos="70000">
                <a:srgbClr val="A65528"/>
              </a:gs>
              <a:gs pos="100000">
                <a:srgbClr val="663012"/>
              </a:gs>
            </a:gsLst>
            <a:lin ang="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0-#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1+#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1+#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9"/>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1+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1+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1+ppt_w/2"/>
                                          </p:val>
                                        </p:tav>
                                      </p:tavLst>
                                    </p:anim>
                                    <p:anim calcmode="lin" valueType="num">
                                      <p:cBhvr additive="base">
                                        <p:cTn id="71" dur="3000"/>
                                        <p:tgtEl>
                                          <p:spTgt spid="12"/>
                                        </p:tgtEl>
                                        <p:attrNameLst>
                                          <p:attrName>ppt_y</p:attrName>
                                        </p:attrNameLst>
                                      </p:cBhvr>
                                      <p:tavLst>
                                        <p:tav tm="0">
                                          <p:val>
                                            <p:strVal val="ppt_y"/>
                                          </p:val>
                                        </p:tav>
                                        <p:tav tm="100000">
                                          <p:val>
                                            <p:strVal val="ppt_y"/>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0-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0-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p:cTn id="91" dur="3000" fill="hold"/>
                                        <p:tgtEl>
                                          <p:spTgt spid="5"/>
                                        </p:tgtEl>
                                        <p:attrNameLst>
                                          <p:attrName>ppt_w</p:attrName>
                                        </p:attrNameLst>
                                      </p:cBhvr>
                                      <p:tavLst>
                                        <p:tav tm="0">
                                          <p:val>
                                            <p:strVal val="4/3*#ppt_w"/>
                                          </p:val>
                                        </p:tav>
                                        <p:tav tm="100000">
                                          <p:val>
                                            <p:strVal val="#ppt_w"/>
                                          </p:val>
                                        </p:tav>
                                      </p:tavLst>
                                    </p:anim>
                                    <p:anim calcmode="lin" valueType="num">
                                      <p:cBhvr>
                                        <p:cTn id="92" dur="3000" fill="hold"/>
                                        <p:tgtEl>
                                          <p:spTgt spid="5"/>
                                        </p:tgtEl>
                                        <p:attrNameLst>
                                          <p:attrName>ppt_h</p:attrName>
                                        </p:attrNameLst>
                                      </p:cBhvr>
                                      <p:tavLst>
                                        <p:tav tm="0">
                                          <p:val>
                                            <p:strVal val="4/3*#ppt_h"/>
                                          </p:val>
                                        </p:tav>
                                        <p:tav tm="100000">
                                          <p:val>
                                            <p:strVal val="#ppt_h"/>
                                          </p:val>
                                        </p:tav>
                                      </p:tavLst>
                                    </p:anim>
                                  </p:childTnLst>
                                </p:cTn>
                              </p:par>
                              <p:par>
                                <p:cTn id="93" presetID="16" presetClass="entr" presetSubtype="37" fill="hold" nodeType="withEffect">
                                  <p:stCondLst>
                                    <p:cond delay="0"/>
                                  </p:stCondLst>
                                  <p:childTnLst>
                                    <p:set>
                                      <p:cBhvr>
                                        <p:cTn id="94" dur="1" fill="hold">
                                          <p:stCondLst>
                                            <p:cond delay="0"/>
                                          </p:stCondLst>
                                        </p:cTn>
                                        <p:tgtEl>
                                          <p:spTgt spid="5"/>
                                        </p:tgtEl>
                                        <p:attrNameLst>
                                          <p:attrName>style.visibility</p:attrName>
                                        </p:attrNameLst>
                                      </p:cBhvr>
                                      <p:to>
                                        <p:strVal val="visible"/>
                                      </p:to>
                                    </p:set>
                                    <p:animEffect transition="in" filter="barn(outVertical)">
                                      <p:cBhvr>
                                        <p:cTn id="9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21E"/>
          </a:solidFill>
        </p:spPr>
        <p:txBody>
          <a:bodyPr/>
          <a:lstStyle/>
          <a:p>
            <a:endParaRPr lang="es-ES" dirty="0"/>
          </a:p>
        </p:txBody>
      </p:sp>
      <p:pic>
        <p:nvPicPr>
          <p:cNvPr id="5" name="4 Imagen" descr="0(3).jpg"/>
          <p:cNvPicPr>
            <a:picLocks noChangeAspect="1"/>
          </p:cNvPicPr>
          <p:nvPr/>
        </p:nvPicPr>
        <p:blipFill>
          <a:blip r:embed="rId2"/>
          <a:stretch>
            <a:fillRect/>
          </a:stretch>
        </p:blipFill>
        <p:spPr>
          <a:xfrm>
            <a:off x="0" y="0"/>
            <a:ext cx="9144000" cy="6858000"/>
          </a:xfrm>
          <a:prstGeom prst="rect">
            <a:avLst/>
          </a:prstGeom>
        </p:spPr>
      </p:pic>
      <p:sp>
        <p:nvSpPr>
          <p:cNvPr id="6" name="5 Anillo"/>
          <p:cNvSpPr/>
          <p:nvPr/>
        </p:nvSpPr>
        <p:spPr>
          <a:xfrm rot="2817524">
            <a:off x="4716553" y="675134"/>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3854535">
            <a:off x="5396068" y="1309886"/>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3958264">
            <a:off x="5744663" y="2011377"/>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4771532">
            <a:off x="5861012" y="2667575"/>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5769429">
            <a:off x="5718135" y="3239080"/>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7431070">
            <a:off x="5424057" y="3787408"/>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7431070">
            <a:off x="4709677" y="4287474"/>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8758802">
            <a:off x="3995296" y="4501788"/>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0459252">
            <a:off x="3217672" y="4492434"/>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3195360">
            <a:off x="2632097" y="4252871"/>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3861433">
            <a:off x="2145034" y="3879369"/>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5061850">
            <a:off x="1785253" y="3326111"/>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16548083">
            <a:off x="1671898" y="2611980"/>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7927844">
            <a:off x="1765623" y="1687626"/>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8780215">
            <a:off x="2073374" y="1175127"/>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20010315">
            <a:off x="2565274" y="720273"/>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20010315">
            <a:off x="3351090" y="505959"/>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429287">
            <a:off x="4045747" y="492885"/>
            <a:ext cx="1357322" cy="1571636"/>
          </a:xfrm>
          <a:prstGeom prst="donut">
            <a:avLst/>
          </a:prstGeom>
          <a:gradFill flip="none" rotWithShape="1">
            <a:gsLst>
              <a:gs pos="0">
                <a:srgbClr val="FF3300"/>
              </a:gs>
              <a:gs pos="50000">
                <a:srgbClr val="007434">
                  <a:shade val="67500"/>
                  <a:satMod val="115000"/>
                </a:srgbClr>
              </a:gs>
              <a:gs pos="100000">
                <a:srgbClr val="00743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anim calcmode="lin" valueType="num">
                                      <p:cBhvr>
                                        <p:cTn id="12" dur="2000" fill="hold"/>
                                        <p:tgtEl>
                                          <p:spTgt spid="6"/>
                                        </p:tgtEl>
                                        <p:attrNameLst>
                                          <p:attrName>ppt_x</p:attrName>
                                        </p:attrNameLst>
                                      </p:cBhvr>
                                      <p:tavLst>
                                        <p:tav tm="0">
                                          <p:val>
                                            <p:fltVal val="0.5"/>
                                          </p:val>
                                        </p:tav>
                                        <p:tav tm="100000">
                                          <p:val>
                                            <p:strVal val="#ppt_x"/>
                                          </p:val>
                                        </p:tav>
                                      </p:tavLst>
                                    </p:anim>
                                    <p:anim calcmode="lin" valueType="num">
                                      <p:cBhvr>
                                        <p:cTn id="13" dur="2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fltVal val="0"/>
                                          </p:val>
                                        </p:tav>
                                        <p:tav tm="100000">
                                          <p:val>
                                            <p:strVal val="#ppt_w"/>
                                          </p:val>
                                        </p:tav>
                                      </p:tavLst>
                                    </p:anim>
                                    <p:anim calcmode="lin" valueType="num">
                                      <p:cBhvr>
                                        <p:cTn id="17" dur="2000" fill="hold"/>
                                        <p:tgtEl>
                                          <p:spTgt spid="7"/>
                                        </p:tgtEl>
                                        <p:attrNameLst>
                                          <p:attrName>ppt_h</p:attrName>
                                        </p:attrNameLst>
                                      </p:cBhvr>
                                      <p:tavLst>
                                        <p:tav tm="0">
                                          <p:val>
                                            <p:fltVal val="0"/>
                                          </p:val>
                                        </p:tav>
                                        <p:tav tm="100000">
                                          <p:val>
                                            <p:strVal val="#ppt_h"/>
                                          </p:val>
                                        </p:tav>
                                      </p:tavLst>
                                    </p:anim>
                                    <p:anim calcmode="lin" valueType="num">
                                      <p:cBhvr>
                                        <p:cTn id="18" dur="2000" fill="hold"/>
                                        <p:tgtEl>
                                          <p:spTgt spid="7"/>
                                        </p:tgtEl>
                                        <p:attrNameLst>
                                          <p:attrName>ppt_x</p:attrName>
                                        </p:attrNameLst>
                                      </p:cBhvr>
                                      <p:tavLst>
                                        <p:tav tm="0">
                                          <p:val>
                                            <p:fltVal val="0.5"/>
                                          </p:val>
                                        </p:tav>
                                        <p:tav tm="100000">
                                          <p:val>
                                            <p:strVal val="#ppt_x"/>
                                          </p:val>
                                        </p:tav>
                                      </p:tavLst>
                                    </p:anim>
                                    <p:anim calcmode="lin" valueType="num">
                                      <p:cBhvr>
                                        <p:cTn id="19" dur="2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anim calcmode="lin" valueType="num">
                                      <p:cBhvr>
                                        <p:cTn id="24" dur="2000" fill="hold"/>
                                        <p:tgtEl>
                                          <p:spTgt spid="8"/>
                                        </p:tgtEl>
                                        <p:attrNameLst>
                                          <p:attrName>ppt_x</p:attrName>
                                        </p:attrNameLst>
                                      </p:cBhvr>
                                      <p:tavLst>
                                        <p:tav tm="0">
                                          <p:val>
                                            <p:fltVal val="0.5"/>
                                          </p:val>
                                        </p:tav>
                                        <p:tav tm="100000">
                                          <p:val>
                                            <p:strVal val="#ppt_x"/>
                                          </p:val>
                                        </p:tav>
                                      </p:tavLst>
                                    </p:anim>
                                    <p:anim calcmode="lin" valueType="num">
                                      <p:cBhvr>
                                        <p:cTn id="25" dur="2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2000" fill="hold"/>
                                        <p:tgtEl>
                                          <p:spTgt spid="9"/>
                                        </p:tgtEl>
                                        <p:attrNameLst>
                                          <p:attrName>ppt_w</p:attrName>
                                        </p:attrNameLst>
                                      </p:cBhvr>
                                      <p:tavLst>
                                        <p:tav tm="0">
                                          <p:val>
                                            <p:fltVal val="0"/>
                                          </p:val>
                                        </p:tav>
                                        <p:tav tm="100000">
                                          <p:val>
                                            <p:strVal val="#ppt_w"/>
                                          </p:val>
                                        </p:tav>
                                      </p:tavLst>
                                    </p:anim>
                                    <p:anim calcmode="lin" valueType="num">
                                      <p:cBhvr>
                                        <p:cTn id="29" dur="2000" fill="hold"/>
                                        <p:tgtEl>
                                          <p:spTgt spid="9"/>
                                        </p:tgtEl>
                                        <p:attrNameLst>
                                          <p:attrName>ppt_h</p:attrName>
                                        </p:attrNameLst>
                                      </p:cBhvr>
                                      <p:tavLst>
                                        <p:tav tm="0">
                                          <p:val>
                                            <p:fltVal val="0"/>
                                          </p:val>
                                        </p:tav>
                                        <p:tav tm="100000">
                                          <p:val>
                                            <p:strVal val="#ppt_h"/>
                                          </p:val>
                                        </p:tav>
                                      </p:tavLst>
                                    </p:anim>
                                    <p:anim calcmode="lin" valueType="num">
                                      <p:cBhvr>
                                        <p:cTn id="30" dur="2000" fill="hold"/>
                                        <p:tgtEl>
                                          <p:spTgt spid="9"/>
                                        </p:tgtEl>
                                        <p:attrNameLst>
                                          <p:attrName>ppt_x</p:attrName>
                                        </p:attrNameLst>
                                      </p:cBhvr>
                                      <p:tavLst>
                                        <p:tav tm="0">
                                          <p:val>
                                            <p:fltVal val="0.5"/>
                                          </p:val>
                                        </p:tav>
                                        <p:tav tm="100000">
                                          <p:val>
                                            <p:strVal val="#ppt_x"/>
                                          </p:val>
                                        </p:tav>
                                      </p:tavLst>
                                    </p:anim>
                                    <p:anim calcmode="lin" valueType="num">
                                      <p:cBhvr>
                                        <p:cTn id="31" dur="2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2000" fill="hold"/>
                                        <p:tgtEl>
                                          <p:spTgt spid="10"/>
                                        </p:tgtEl>
                                        <p:attrNameLst>
                                          <p:attrName>ppt_w</p:attrName>
                                        </p:attrNameLst>
                                      </p:cBhvr>
                                      <p:tavLst>
                                        <p:tav tm="0">
                                          <p:val>
                                            <p:fltVal val="0"/>
                                          </p:val>
                                        </p:tav>
                                        <p:tav tm="100000">
                                          <p:val>
                                            <p:strVal val="#ppt_w"/>
                                          </p:val>
                                        </p:tav>
                                      </p:tavLst>
                                    </p:anim>
                                    <p:anim calcmode="lin" valueType="num">
                                      <p:cBhvr>
                                        <p:cTn id="35" dur="2000" fill="hold"/>
                                        <p:tgtEl>
                                          <p:spTgt spid="10"/>
                                        </p:tgtEl>
                                        <p:attrNameLst>
                                          <p:attrName>ppt_h</p:attrName>
                                        </p:attrNameLst>
                                      </p:cBhvr>
                                      <p:tavLst>
                                        <p:tav tm="0">
                                          <p:val>
                                            <p:fltVal val="0"/>
                                          </p:val>
                                        </p:tav>
                                        <p:tav tm="100000">
                                          <p:val>
                                            <p:strVal val="#ppt_h"/>
                                          </p:val>
                                        </p:tav>
                                      </p:tavLst>
                                    </p:anim>
                                    <p:anim calcmode="lin" valueType="num">
                                      <p:cBhvr>
                                        <p:cTn id="36" dur="2000" fill="hold"/>
                                        <p:tgtEl>
                                          <p:spTgt spid="10"/>
                                        </p:tgtEl>
                                        <p:attrNameLst>
                                          <p:attrName>ppt_x</p:attrName>
                                        </p:attrNameLst>
                                      </p:cBhvr>
                                      <p:tavLst>
                                        <p:tav tm="0">
                                          <p:val>
                                            <p:fltVal val="0.5"/>
                                          </p:val>
                                        </p:tav>
                                        <p:tav tm="100000">
                                          <p:val>
                                            <p:strVal val="#ppt_x"/>
                                          </p:val>
                                        </p:tav>
                                      </p:tavLst>
                                    </p:anim>
                                    <p:anim calcmode="lin" valueType="num">
                                      <p:cBhvr>
                                        <p:cTn id="37" dur="2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2000" fill="hold"/>
                                        <p:tgtEl>
                                          <p:spTgt spid="11"/>
                                        </p:tgtEl>
                                        <p:attrNameLst>
                                          <p:attrName>ppt_w</p:attrName>
                                        </p:attrNameLst>
                                      </p:cBhvr>
                                      <p:tavLst>
                                        <p:tav tm="0">
                                          <p:val>
                                            <p:fltVal val="0"/>
                                          </p:val>
                                        </p:tav>
                                        <p:tav tm="100000">
                                          <p:val>
                                            <p:strVal val="#ppt_w"/>
                                          </p:val>
                                        </p:tav>
                                      </p:tavLst>
                                    </p:anim>
                                    <p:anim calcmode="lin" valueType="num">
                                      <p:cBhvr>
                                        <p:cTn id="41" dur="2000" fill="hold"/>
                                        <p:tgtEl>
                                          <p:spTgt spid="11"/>
                                        </p:tgtEl>
                                        <p:attrNameLst>
                                          <p:attrName>ppt_h</p:attrName>
                                        </p:attrNameLst>
                                      </p:cBhvr>
                                      <p:tavLst>
                                        <p:tav tm="0">
                                          <p:val>
                                            <p:fltVal val="0"/>
                                          </p:val>
                                        </p:tav>
                                        <p:tav tm="100000">
                                          <p:val>
                                            <p:strVal val="#ppt_h"/>
                                          </p:val>
                                        </p:tav>
                                      </p:tavLst>
                                    </p:anim>
                                    <p:anim calcmode="lin" valueType="num">
                                      <p:cBhvr>
                                        <p:cTn id="42" dur="2000" fill="hold"/>
                                        <p:tgtEl>
                                          <p:spTgt spid="11"/>
                                        </p:tgtEl>
                                        <p:attrNameLst>
                                          <p:attrName>ppt_x</p:attrName>
                                        </p:attrNameLst>
                                      </p:cBhvr>
                                      <p:tavLst>
                                        <p:tav tm="0">
                                          <p:val>
                                            <p:fltVal val="0.5"/>
                                          </p:val>
                                        </p:tav>
                                        <p:tav tm="100000">
                                          <p:val>
                                            <p:strVal val="#ppt_x"/>
                                          </p:val>
                                        </p:tav>
                                      </p:tavLst>
                                    </p:anim>
                                    <p:anim calcmode="lin" valueType="num">
                                      <p:cBhvr>
                                        <p:cTn id="43" dur="2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2000" fill="hold"/>
                                        <p:tgtEl>
                                          <p:spTgt spid="12"/>
                                        </p:tgtEl>
                                        <p:attrNameLst>
                                          <p:attrName>ppt_w</p:attrName>
                                        </p:attrNameLst>
                                      </p:cBhvr>
                                      <p:tavLst>
                                        <p:tav tm="0">
                                          <p:val>
                                            <p:fltVal val="0"/>
                                          </p:val>
                                        </p:tav>
                                        <p:tav tm="100000">
                                          <p:val>
                                            <p:strVal val="#ppt_w"/>
                                          </p:val>
                                        </p:tav>
                                      </p:tavLst>
                                    </p:anim>
                                    <p:anim calcmode="lin" valueType="num">
                                      <p:cBhvr>
                                        <p:cTn id="47" dur="2000" fill="hold"/>
                                        <p:tgtEl>
                                          <p:spTgt spid="12"/>
                                        </p:tgtEl>
                                        <p:attrNameLst>
                                          <p:attrName>ppt_h</p:attrName>
                                        </p:attrNameLst>
                                      </p:cBhvr>
                                      <p:tavLst>
                                        <p:tav tm="0">
                                          <p:val>
                                            <p:fltVal val="0"/>
                                          </p:val>
                                        </p:tav>
                                        <p:tav tm="100000">
                                          <p:val>
                                            <p:strVal val="#ppt_h"/>
                                          </p:val>
                                        </p:tav>
                                      </p:tavLst>
                                    </p:anim>
                                    <p:anim calcmode="lin" valueType="num">
                                      <p:cBhvr>
                                        <p:cTn id="48" dur="2000" fill="hold"/>
                                        <p:tgtEl>
                                          <p:spTgt spid="12"/>
                                        </p:tgtEl>
                                        <p:attrNameLst>
                                          <p:attrName>ppt_x</p:attrName>
                                        </p:attrNameLst>
                                      </p:cBhvr>
                                      <p:tavLst>
                                        <p:tav tm="0">
                                          <p:val>
                                            <p:fltVal val="0.5"/>
                                          </p:val>
                                        </p:tav>
                                        <p:tav tm="100000">
                                          <p:val>
                                            <p:strVal val="#ppt_x"/>
                                          </p:val>
                                        </p:tav>
                                      </p:tavLst>
                                    </p:anim>
                                    <p:anim calcmode="lin" valueType="num">
                                      <p:cBhvr>
                                        <p:cTn id="49" dur="2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2000" fill="hold"/>
                                        <p:tgtEl>
                                          <p:spTgt spid="13"/>
                                        </p:tgtEl>
                                        <p:attrNameLst>
                                          <p:attrName>ppt_w</p:attrName>
                                        </p:attrNameLst>
                                      </p:cBhvr>
                                      <p:tavLst>
                                        <p:tav tm="0">
                                          <p:val>
                                            <p:fltVal val="0"/>
                                          </p:val>
                                        </p:tav>
                                        <p:tav tm="100000">
                                          <p:val>
                                            <p:strVal val="#ppt_w"/>
                                          </p:val>
                                        </p:tav>
                                      </p:tavLst>
                                    </p:anim>
                                    <p:anim calcmode="lin" valueType="num">
                                      <p:cBhvr>
                                        <p:cTn id="53" dur="2000" fill="hold"/>
                                        <p:tgtEl>
                                          <p:spTgt spid="13"/>
                                        </p:tgtEl>
                                        <p:attrNameLst>
                                          <p:attrName>ppt_h</p:attrName>
                                        </p:attrNameLst>
                                      </p:cBhvr>
                                      <p:tavLst>
                                        <p:tav tm="0">
                                          <p:val>
                                            <p:fltVal val="0"/>
                                          </p:val>
                                        </p:tav>
                                        <p:tav tm="100000">
                                          <p:val>
                                            <p:strVal val="#ppt_h"/>
                                          </p:val>
                                        </p:tav>
                                      </p:tavLst>
                                    </p:anim>
                                    <p:anim calcmode="lin" valueType="num">
                                      <p:cBhvr>
                                        <p:cTn id="54" dur="2000" fill="hold"/>
                                        <p:tgtEl>
                                          <p:spTgt spid="13"/>
                                        </p:tgtEl>
                                        <p:attrNameLst>
                                          <p:attrName>ppt_x</p:attrName>
                                        </p:attrNameLst>
                                      </p:cBhvr>
                                      <p:tavLst>
                                        <p:tav tm="0">
                                          <p:val>
                                            <p:fltVal val="0.5"/>
                                          </p:val>
                                        </p:tav>
                                        <p:tav tm="100000">
                                          <p:val>
                                            <p:strVal val="#ppt_x"/>
                                          </p:val>
                                        </p:tav>
                                      </p:tavLst>
                                    </p:anim>
                                    <p:anim calcmode="lin" valueType="num">
                                      <p:cBhvr>
                                        <p:cTn id="55" dur="2000" fill="hold"/>
                                        <p:tgtEl>
                                          <p:spTgt spid="13"/>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2000" fill="hold"/>
                                        <p:tgtEl>
                                          <p:spTgt spid="14"/>
                                        </p:tgtEl>
                                        <p:attrNameLst>
                                          <p:attrName>ppt_w</p:attrName>
                                        </p:attrNameLst>
                                      </p:cBhvr>
                                      <p:tavLst>
                                        <p:tav tm="0">
                                          <p:val>
                                            <p:fltVal val="0"/>
                                          </p:val>
                                        </p:tav>
                                        <p:tav tm="100000">
                                          <p:val>
                                            <p:strVal val="#ppt_w"/>
                                          </p:val>
                                        </p:tav>
                                      </p:tavLst>
                                    </p:anim>
                                    <p:anim calcmode="lin" valueType="num">
                                      <p:cBhvr>
                                        <p:cTn id="59" dur="2000" fill="hold"/>
                                        <p:tgtEl>
                                          <p:spTgt spid="14"/>
                                        </p:tgtEl>
                                        <p:attrNameLst>
                                          <p:attrName>ppt_h</p:attrName>
                                        </p:attrNameLst>
                                      </p:cBhvr>
                                      <p:tavLst>
                                        <p:tav tm="0">
                                          <p:val>
                                            <p:fltVal val="0"/>
                                          </p:val>
                                        </p:tav>
                                        <p:tav tm="100000">
                                          <p:val>
                                            <p:strVal val="#ppt_h"/>
                                          </p:val>
                                        </p:tav>
                                      </p:tavLst>
                                    </p:anim>
                                    <p:anim calcmode="lin" valueType="num">
                                      <p:cBhvr>
                                        <p:cTn id="60" dur="2000" fill="hold"/>
                                        <p:tgtEl>
                                          <p:spTgt spid="14"/>
                                        </p:tgtEl>
                                        <p:attrNameLst>
                                          <p:attrName>ppt_x</p:attrName>
                                        </p:attrNameLst>
                                      </p:cBhvr>
                                      <p:tavLst>
                                        <p:tav tm="0">
                                          <p:val>
                                            <p:fltVal val="0.5"/>
                                          </p:val>
                                        </p:tav>
                                        <p:tav tm="100000">
                                          <p:val>
                                            <p:strVal val="#ppt_x"/>
                                          </p:val>
                                        </p:tav>
                                      </p:tavLst>
                                    </p:anim>
                                    <p:anim calcmode="lin" valueType="num">
                                      <p:cBhvr>
                                        <p:cTn id="61" dur="2000" fill="hold"/>
                                        <p:tgtEl>
                                          <p:spTgt spid="14"/>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2000" fill="hold"/>
                                        <p:tgtEl>
                                          <p:spTgt spid="15"/>
                                        </p:tgtEl>
                                        <p:attrNameLst>
                                          <p:attrName>ppt_w</p:attrName>
                                        </p:attrNameLst>
                                      </p:cBhvr>
                                      <p:tavLst>
                                        <p:tav tm="0">
                                          <p:val>
                                            <p:fltVal val="0"/>
                                          </p:val>
                                        </p:tav>
                                        <p:tav tm="100000">
                                          <p:val>
                                            <p:strVal val="#ppt_w"/>
                                          </p:val>
                                        </p:tav>
                                      </p:tavLst>
                                    </p:anim>
                                    <p:anim calcmode="lin" valueType="num">
                                      <p:cBhvr>
                                        <p:cTn id="65" dur="2000" fill="hold"/>
                                        <p:tgtEl>
                                          <p:spTgt spid="15"/>
                                        </p:tgtEl>
                                        <p:attrNameLst>
                                          <p:attrName>ppt_h</p:attrName>
                                        </p:attrNameLst>
                                      </p:cBhvr>
                                      <p:tavLst>
                                        <p:tav tm="0">
                                          <p:val>
                                            <p:fltVal val="0"/>
                                          </p:val>
                                        </p:tav>
                                        <p:tav tm="100000">
                                          <p:val>
                                            <p:strVal val="#ppt_h"/>
                                          </p:val>
                                        </p:tav>
                                      </p:tavLst>
                                    </p:anim>
                                    <p:anim calcmode="lin" valueType="num">
                                      <p:cBhvr>
                                        <p:cTn id="66" dur="2000" fill="hold"/>
                                        <p:tgtEl>
                                          <p:spTgt spid="15"/>
                                        </p:tgtEl>
                                        <p:attrNameLst>
                                          <p:attrName>ppt_x</p:attrName>
                                        </p:attrNameLst>
                                      </p:cBhvr>
                                      <p:tavLst>
                                        <p:tav tm="0">
                                          <p:val>
                                            <p:fltVal val="0.5"/>
                                          </p:val>
                                        </p:tav>
                                        <p:tav tm="100000">
                                          <p:val>
                                            <p:strVal val="#ppt_x"/>
                                          </p:val>
                                        </p:tav>
                                      </p:tavLst>
                                    </p:anim>
                                    <p:anim calcmode="lin" valueType="num">
                                      <p:cBhvr>
                                        <p:cTn id="67" dur="2000" fill="hold"/>
                                        <p:tgtEl>
                                          <p:spTgt spid="15"/>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2000" fill="hold"/>
                                        <p:tgtEl>
                                          <p:spTgt spid="16"/>
                                        </p:tgtEl>
                                        <p:attrNameLst>
                                          <p:attrName>ppt_w</p:attrName>
                                        </p:attrNameLst>
                                      </p:cBhvr>
                                      <p:tavLst>
                                        <p:tav tm="0">
                                          <p:val>
                                            <p:fltVal val="0"/>
                                          </p:val>
                                        </p:tav>
                                        <p:tav tm="100000">
                                          <p:val>
                                            <p:strVal val="#ppt_w"/>
                                          </p:val>
                                        </p:tav>
                                      </p:tavLst>
                                    </p:anim>
                                    <p:anim calcmode="lin" valueType="num">
                                      <p:cBhvr>
                                        <p:cTn id="71" dur="2000" fill="hold"/>
                                        <p:tgtEl>
                                          <p:spTgt spid="16"/>
                                        </p:tgtEl>
                                        <p:attrNameLst>
                                          <p:attrName>ppt_h</p:attrName>
                                        </p:attrNameLst>
                                      </p:cBhvr>
                                      <p:tavLst>
                                        <p:tav tm="0">
                                          <p:val>
                                            <p:fltVal val="0"/>
                                          </p:val>
                                        </p:tav>
                                        <p:tav tm="100000">
                                          <p:val>
                                            <p:strVal val="#ppt_h"/>
                                          </p:val>
                                        </p:tav>
                                      </p:tavLst>
                                    </p:anim>
                                    <p:anim calcmode="lin" valueType="num">
                                      <p:cBhvr>
                                        <p:cTn id="72" dur="2000" fill="hold"/>
                                        <p:tgtEl>
                                          <p:spTgt spid="16"/>
                                        </p:tgtEl>
                                        <p:attrNameLst>
                                          <p:attrName>ppt_x</p:attrName>
                                        </p:attrNameLst>
                                      </p:cBhvr>
                                      <p:tavLst>
                                        <p:tav tm="0">
                                          <p:val>
                                            <p:fltVal val="0.5"/>
                                          </p:val>
                                        </p:tav>
                                        <p:tav tm="100000">
                                          <p:val>
                                            <p:strVal val="#ppt_x"/>
                                          </p:val>
                                        </p:tav>
                                      </p:tavLst>
                                    </p:anim>
                                    <p:anim calcmode="lin" valueType="num">
                                      <p:cBhvr>
                                        <p:cTn id="73" dur="2000" fill="hold"/>
                                        <p:tgtEl>
                                          <p:spTgt spid="16"/>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2000" fill="hold"/>
                                        <p:tgtEl>
                                          <p:spTgt spid="17"/>
                                        </p:tgtEl>
                                        <p:attrNameLst>
                                          <p:attrName>ppt_w</p:attrName>
                                        </p:attrNameLst>
                                      </p:cBhvr>
                                      <p:tavLst>
                                        <p:tav tm="0">
                                          <p:val>
                                            <p:fltVal val="0"/>
                                          </p:val>
                                        </p:tav>
                                        <p:tav tm="100000">
                                          <p:val>
                                            <p:strVal val="#ppt_w"/>
                                          </p:val>
                                        </p:tav>
                                      </p:tavLst>
                                    </p:anim>
                                    <p:anim calcmode="lin" valueType="num">
                                      <p:cBhvr>
                                        <p:cTn id="77" dur="2000" fill="hold"/>
                                        <p:tgtEl>
                                          <p:spTgt spid="17"/>
                                        </p:tgtEl>
                                        <p:attrNameLst>
                                          <p:attrName>ppt_h</p:attrName>
                                        </p:attrNameLst>
                                      </p:cBhvr>
                                      <p:tavLst>
                                        <p:tav tm="0">
                                          <p:val>
                                            <p:fltVal val="0"/>
                                          </p:val>
                                        </p:tav>
                                        <p:tav tm="100000">
                                          <p:val>
                                            <p:strVal val="#ppt_h"/>
                                          </p:val>
                                        </p:tav>
                                      </p:tavLst>
                                    </p:anim>
                                    <p:anim calcmode="lin" valueType="num">
                                      <p:cBhvr>
                                        <p:cTn id="78" dur="2000" fill="hold"/>
                                        <p:tgtEl>
                                          <p:spTgt spid="17"/>
                                        </p:tgtEl>
                                        <p:attrNameLst>
                                          <p:attrName>ppt_x</p:attrName>
                                        </p:attrNameLst>
                                      </p:cBhvr>
                                      <p:tavLst>
                                        <p:tav tm="0">
                                          <p:val>
                                            <p:fltVal val="0.5"/>
                                          </p:val>
                                        </p:tav>
                                        <p:tav tm="100000">
                                          <p:val>
                                            <p:strVal val="#ppt_x"/>
                                          </p:val>
                                        </p:tav>
                                      </p:tavLst>
                                    </p:anim>
                                    <p:anim calcmode="lin" valueType="num">
                                      <p:cBhvr>
                                        <p:cTn id="79" dur="2000" fill="hold"/>
                                        <p:tgtEl>
                                          <p:spTgt spid="17"/>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p:cTn id="82" dur="2000" fill="hold"/>
                                        <p:tgtEl>
                                          <p:spTgt spid="18"/>
                                        </p:tgtEl>
                                        <p:attrNameLst>
                                          <p:attrName>ppt_w</p:attrName>
                                        </p:attrNameLst>
                                      </p:cBhvr>
                                      <p:tavLst>
                                        <p:tav tm="0">
                                          <p:val>
                                            <p:fltVal val="0"/>
                                          </p:val>
                                        </p:tav>
                                        <p:tav tm="100000">
                                          <p:val>
                                            <p:strVal val="#ppt_w"/>
                                          </p:val>
                                        </p:tav>
                                      </p:tavLst>
                                    </p:anim>
                                    <p:anim calcmode="lin" valueType="num">
                                      <p:cBhvr>
                                        <p:cTn id="83" dur="2000" fill="hold"/>
                                        <p:tgtEl>
                                          <p:spTgt spid="18"/>
                                        </p:tgtEl>
                                        <p:attrNameLst>
                                          <p:attrName>ppt_h</p:attrName>
                                        </p:attrNameLst>
                                      </p:cBhvr>
                                      <p:tavLst>
                                        <p:tav tm="0">
                                          <p:val>
                                            <p:fltVal val="0"/>
                                          </p:val>
                                        </p:tav>
                                        <p:tav tm="100000">
                                          <p:val>
                                            <p:strVal val="#ppt_h"/>
                                          </p:val>
                                        </p:tav>
                                      </p:tavLst>
                                    </p:anim>
                                    <p:anim calcmode="lin" valueType="num">
                                      <p:cBhvr>
                                        <p:cTn id="84" dur="2000" fill="hold"/>
                                        <p:tgtEl>
                                          <p:spTgt spid="18"/>
                                        </p:tgtEl>
                                        <p:attrNameLst>
                                          <p:attrName>ppt_x</p:attrName>
                                        </p:attrNameLst>
                                      </p:cBhvr>
                                      <p:tavLst>
                                        <p:tav tm="0">
                                          <p:val>
                                            <p:fltVal val="0.5"/>
                                          </p:val>
                                        </p:tav>
                                        <p:tav tm="100000">
                                          <p:val>
                                            <p:strVal val="#ppt_x"/>
                                          </p:val>
                                        </p:tav>
                                      </p:tavLst>
                                    </p:anim>
                                    <p:anim calcmode="lin" valueType="num">
                                      <p:cBhvr>
                                        <p:cTn id="85" dur="2000" fill="hold"/>
                                        <p:tgtEl>
                                          <p:spTgt spid="18"/>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9"/>
                                        </p:tgtEl>
                                        <p:attrNameLst>
                                          <p:attrName>style.visibility</p:attrName>
                                        </p:attrNameLst>
                                      </p:cBhvr>
                                      <p:to>
                                        <p:strVal val="visible"/>
                                      </p:to>
                                    </p:set>
                                    <p:anim calcmode="lin" valueType="num">
                                      <p:cBhvr>
                                        <p:cTn id="88" dur="2000" fill="hold"/>
                                        <p:tgtEl>
                                          <p:spTgt spid="19"/>
                                        </p:tgtEl>
                                        <p:attrNameLst>
                                          <p:attrName>ppt_w</p:attrName>
                                        </p:attrNameLst>
                                      </p:cBhvr>
                                      <p:tavLst>
                                        <p:tav tm="0">
                                          <p:val>
                                            <p:fltVal val="0"/>
                                          </p:val>
                                        </p:tav>
                                        <p:tav tm="100000">
                                          <p:val>
                                            <p:strVal val="#ppt_w"/>
                                          </p:val>
                                        </p:tav>
                                      </p:tavLst>
                                    </p:anim>
                                    <p:anim calcmode="lin" valueType="num">
                                      <p:cBhvr>
                                        <p:cTn id="89" dur="2000" fill="hold"/>
                                        <p:tgtEl>
                                          <p:spTgt spid="19"/>
                                        </p:tgtEl>
                                        <p:attrNameLst>
                                          <p:attrName>ppt_h</p:attrName>
                                        </p:attrNameLst>
                                      </p:cBhvr>
                                      <p:tavLst>
                                        <p:tav tm="0">
                                          <p:val>
                                            <p:fltVal val="0"/>
                                          </p:val>
                                        </p:tav>
                                        <p:tav tm="100000">
                                          <p:val>
                                            <p:strVal val="#ppt_h"/>
                                          </p:val>
                                        </p:tav>
                                      </p:tavLst>
                                    </p:anim>
                                    <p:anim calcmode="lin" valueType="num">
                                      <p:cBhvr>
                                        <p:cTn id="90" dur="2000" fill="hold"/>
                                        <p:tgtEl>
                                          <p:spTgt spid="19"/>
                                        </p:tgtEl>
                                        <p:attrNameLst>
                                          <p:attrName>ppt_x</p:attrName>
                                        </p:attrNameLst>
                                      </p:cBhvr>
                                      <p:tavLst>
                                        <p:tav tm="0">
                                          <p:val>
                                            <p:fltVal val="0.5"/>
                                          </p:val>
                                        </p:tav>
                                        <p:tav tm="100000">
                                          <p:val>
                                            <p:strVal val="#ppt_x"/>
                                          </p:val>
                                        </p:tav>
                                      </p:tavLst>
                                    </p:anim>
                                    <p:anim calcmode="lin" valueType="num">
                                      <p:cBhvr>
                                        <p:cTn id="91" dur="2000" fill="hold"/>
                                        <p:tgtEl>
                                          <p:spTgt spid="19"/>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p:cTn id="94" dur="2000" fill="hold"/>
                                        <p:tgtEl>
                                          <p:spTgt spid="20"/>
                                        </p:tgtEl>
                                        <p:attrNameLst>
                                          <p:attrName>ppt_w</p:attrName>
                                        </p:attrNameLst>
                                      </p:cBhvr>
                                      <p:tavLst>
                                        <p:tav tm="0">
                                          <p:val>
                                            <p:fltVal val="0"/>
                                          </p:val>
                                        </p:tav>
                                        <p:tav tm="100000">
                                          <p:val>
                                            <p:strVal val="#ppt_w"/>
                                          </p:val>
                                        </p:tav>
                                      </p:tavLst>
                                    </p:anim>
                                    <p:anim calcmode="lin" valueType="num">
                                      <p:cBhvr>
                                        <p:cTn id="95" dur="2000" fill="hold"/>
                                        <p:tgtEl>
                                          <p:spTgt spid="20"/>
                                        </p:tgtEl>
                                        <p:attrNameLst>
                                          <p:attrName>ppt_h</p:attrName>
                                        </p:attrNameLst>
                                      </p:cBhvr>
                                      <p:tavLst>
                                        <p:tav tm="0">
                                          <p:val>
                                            <p:fltVal val="0"/>
                                          </p:val>
                                        </p:tav>
                                        <p:tav tm="100000">
                                          <p:val>
                                            <p:strVal val="#ppt_h"/>
                                          </p:val>
                                        </p:tav>
                                      </p:tavLst>
                                    </p:anim>
                                    <p:anim calcmode="lin" valueType="num">
                                      <p:cBhvr>
                                        <p:cTn id="96" dur="2000" fill="hold"/>
                                        <p:tgtEl>
                                          <p:spTgt spid="20"/>
                                        </p:tgtEl>
                                        <p:attrNameLst>
                                          <p:attrName>ppt_x</p:attrName>
                                        </p:attrNameLst>
                                      </p:cBhvr>
                                      <p:tavLst>
                                        <p:tav tm="0">
                                          <p:val>
                                            <p:fltVal val="0.5"/>
                                          </p:val>
                                        </p:tav>
                                        <p:tav tm="100000">
                                          <p:val>
                                            <p:strVal val="#ppt_x"/>
                                          </p:val>
                                        </p:tav>
                                      </p:tavLst>
                                    </p:anim>
                                    <p:anim calcmode="lin" valueType="num">
                                      <p:cBhvr>
                                        <p:cTn id="97" dur="2000" fill="hold"/>
                                        <p:tgtEl>
                                          <p:spTgt spid="20"/>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1"/>
                                        </p:tgtEl>
                                        <p:attrNameLst>
                                          <p:attrName>style.visibility</p:attrName>
                                        </p:attrNameLst>
                                      </p:cBhvr>
                                      <p:to>
                                        <p:strVal val="visible"/>
                                      </p:to>
                                    </p:set>
                                    <p:anim calcmode="lin" valueType="num">
                                      <p:cBhvr>
                                        <p:cTn id="100" dur="2000" fill="hold"/>
                                        <p:tgtEl>
                                          <p:spTgt spid="21"/>
                                        </p:tgtEl>
                                        <p:attrNameLst>
                                          <p:attrName>ppt_w</p:attrName>
                                        </p:attrNameLst>
                                      </p:cBhvr>
                                      <p:tavLst>
                                        <p:tav tm="0">
                                          <p:val>
                                            <p:fltVal val="0"/>
                                          </p:val>
                                        </p:tav>
                                        <p:tav tm="100000">
                                          <p:val>
                                            <p:strVal val="#ppt_w"/>
                                          </p:val>
                                        </p:tav>
                                      </p:tavLst>
                                    </p:anim>
                                    <p:anim calcmode="lin" valueType="num">
                                      <p:cBhvr>
                                        <p:cTn id="101" dur="2000" fill="hold"/>
                                        <p:tgtEl>
                                          <p:spTgt spid="21"/>
                                        </p:tgtEl>
                                        <p:attrNameLst>
                                          <p:attrName>ppt_h</p:attrName>
                                        </p:attrNameLst>
                                      </p:cBhvr>
                                      <p:tavLst>
                                        <p:tav tm="0">
                                          <p:val>
                                            <p:fltVal val="0"/>
                                          </p:val>
                                        </p:tav>
                                        <p:tav tm="100000">
                                          <p:val>
                                            <p:strVal val="#ppt_h"/>
                                          </p:val>
                                        </p:tav>
                                      </p:tavLst>
                                    </p:anim>
                                    <p:anim calcmode="lin" valueType="num">
                                      <p:cBhvr>
                                        <p:cTn id="102" dur="2000" fill="hold"/>
                                        <p:tgtEl>
                                          <p:spTgt spid="21"/>
                                        </p:tgtEl>
                                        <p:attrNameLst>
                                          <p:attrName>ppt_x</p:attrName>
                                        </p:attrNameLst>
                                      </p:cBhvr>
                                      <p:tavLst>
                                        <p:tav tm="0">
                                          <p:val>
                                            <p:fltVal val="0.5"/>
                                          </p:val>
                                        </p:tav>
                                        <p:tav tm="100000">
                                          <p:val>
                                            <p:strVal val="#ppt_x"/>
                                          </p:val>
                                        </p:tav>
                                      </p:tavLst>
                                    </p:anim>
                                    <p:anim calcmode="lin" valueType="num">
                                      <p:cBhvr>
                                        <p:cTn id="103" dur="2000" fill="hold"/>
                                        <p:tgtEl>
                                          <p:spTgt spid="21"/>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p:cTn id="106" dur="2000" fill="hold"/>
                                        <p:tgtEl>
                                          <p:spTgt spid="22"/>
                                        </p:tgtEl>
                                        <p:attrNameLst>
                                          <p:attrName>ppt_w</p:attrName>
                                        </p:attrNameLst>
                                      </p:cBhvr>
                                      <p:tavLst>
                                        <p:tav tm="0">
                                          <p:val>
                                            <p:fltVal val="0"/>
                                          </p:val>
                                        </p:tav>
                                        <p:tav tm="100000">
                                          <p:val>
                                            <p:strVal val="#ppt_w"/>
                                          </p:val>
                                        </p:tav>
                                      </p:tavLst>
                                    </p:anim>
                                    <p:anim calcmode="lin" valueType="num">
                                      <p:cBhvr>
                                        <p:cTn id="107" dur="2000" fill="hold"/>
                                        <p:tgtEl>
                                          <p:spTgt spid="22"/>
                                        </p:tgtEl>
                                        <p:attrNameLst>
                                          <p:attrName>ppt_h</p:attrName>
                                        </p:attrNameLst>
                                      </p:cBhvr>
                                      <p:tavLst>
                                        <p:tav tm="0">
                                          <p:val>
                                            <p:fltVal val="0"/>
                                          </p:val>
                                        </p:tav>
                                        <p:tav tm="100000">
                                          <p:val>
                                            <p:strVal val="#ppt_h"/>
                                          </p:val>
                                        </p:tav>
                                      </p:tavLst>
                                    </p:anim>
                                    <p:anim calcmode="lin" valueType="num">
                                      <p:cBhvr>
                                        <p:cTn id="108" dur="2000" fill="hold"/>
                                        <p:tgtEl>
                                          <p:spTgt spid="22"/>
                                        </p:tgtEl>
                                        <p:attrNameLst>
                                          <p:attrName>ppt_x</p:attrName>
                                        </p:attrNameLst>
                                      </p:cBhvr>
                                      <p:tavLst>
                                        <p:tav tm="0">
                                          <p:val>
                                            <p:fltVal val="0.5"/>
                                          </p:val>
                                        </p:tav>
                                        <p:tav tm="100000">
                                          <p:val>
                                            <p:strVal val="#ppt_x"/>
                                          </p:val>
                                        </p:tav>
                                      </p:tavLst>
                                    </p:anim>
                                    <p:anim calcmode="lin" valueType="num">
                                      <p:cBhvr>
                                        <p:cTn id="109" dur="2000" fill="hold"/>
                                        <p:tgtEl>
                                          <p:spTgt spid="22"/>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3"/>
                                        </p:tgtEl>
                                        <p:attrNameLst>
                                          <p:attrName>style.visibility</p:attrName>
                                        </p:attrNameLst>
                                      </p:cBhvr>
                                      <p:to>
                                        <p:strVal val="visible"/>
                                      </p:to>
                                    </p:set>
                                    <p:anim calcmode="lin" valueType="num">
                                      <p:cBhvr>
                                        <p:cTn id="112" dur="2000" fill="hold"/>
                                        <p:tgtEl>
                                          <p:spTgt spid="23"/>
                                        </p:tgtEl>
                                        <p:attrNameLst>
                                          <p:attrName>ppt_w</p:attrName>
                                        </p:attrNameLst>
                                      </p:cBhvr>
                                      <p:tavLst>
                                        <p:tav tm="0">
                                          <p:val>
                                            <p:fltVal val="0"/>
                                          </p:val>
                                        </p:tav>
                                        <p:tav tm="100000">
                                          <p:val>
                                            <p:strVal val="#ppt_w"/>
                                          </p:val>
                                        </p:tav>
                                      </p:tavLst>
                                    </p:anim>
                                    <p:anim calcmode="lin" valueType="num">
                                      <p:cBhvr>
                                        <p:cTn id="113" dur="2000" fill="hold"/>
                                        <p:tgtEl>
                                          <p:spTgt spid="23"/>
                                        </p:tgtEl>
                                        <p:attrNameLst>
                                          <p:attrName>ppt_h</p:attrName>
                                        </p:attrNameLst>
                                      </p:cBhvr>
                                      <p:tavLst>
                                        <p:tav tm="0">
                                          <p:val>
                                            <p:fltVal val="0"/>
                                          </p:val>
                                        </p:tav>
                                        <p:tav tm="100000">
                                          <p:val>
                                            <p:strVal val="#ppt_h"/>
                                          </p:val>
                                        </p:tav>
                                      </p:tavLst>
                                    </p:anim>
                                    <p:anim calcmode="lin" valueType="num">
                                      <p:cBhvr>
                                        <p:cTn id="114" dur="2000" fill="hold"/>
                                        <p:tgtEl>
                                          <p:spTgt spid="23"/>
                                        </p:tgtEl>
                                        <p:attrNameLst>
                                          <p:attrName>ppt_x</p:attrName>
                                        </p:attrNameLst>
                                      </p:cBhvr>
                                      <p:tavLst>
                                        <p:tav tm="0">
                                          <p:val>
                                            <p:fltVal val="0.5"/>
                                          </p:val>
                                        </p:tav>
                                        <p:tav tm="100000">
                                          <p:val>
                                            <p:strVal val="#ppt_x"/>
                                          </p:val>
                                        </p:tav>
                                      </p:tavLst>
                                    </p:anim>
                                    <p:anim calcmode="lin" valueType="num">
                                      <p:cBhvr>
                                        <p:cTn id="115" dur="2000" fill="hold"/>
                                        <p:tgtEl>
                                          <p:spTgt spid="23"/>
                                        </p:tgtEl>
                                        <p:attrNameLst>
                                          <p:attrName>ppt_y</p:attrName>
                                        </p:attrNameLst>
                                      </p:cBhvr>
                                      <p:tavLst>
                                        <p:tav tm="0">
                                          <p:val>
                                            <p:fltVal val="0.5"/>
                                          </p:val>
                                        </p:tav>
                                        <p:tav tm="100000">
                                          <p:val>
                                            <p:strVal val="#ppt_y"/>
                                          </p:val>
                                        </p:tav>
                                      </p:tavLst>
                                    </p:anim>
                                  </p:childTnLst>
                                </p:cTn>
                              </p:par>
                              <p:par>
                                <p:cTn id="116" presetID="8" presetClass="emph" presetSubtype="0" fill="hold" grpId="1" nodeType="withEffect">
                                  <p:stCondLst>
                                    <p:cond delay="0"/>
                                  </p:stCondLst>
                                  <p:childTnLst>
                                    <p:animRot by="21600000">
                                      <p:cBhvr>
                                        <p:cTn id="117" dur="2000" fill="hold"/>
                                        <p:tgtEl>
                                          <p:spTgt spid="6"/>
                                        </p:tgtEl>
                                        <p:attrNameLst>
                                          <p:attrName>r</p:attrName>
                                        </p:attrNameLst>
                                      </p:cBhvr>
                                    </p:animRot>
                                  </p:childTnLst>
                                </p:cTn>
                              </p:par>
                              <p:par>
                                <p:cTn id="118" presetID="8" presetClass="emph" presetSubtype="0" fill="hold" grpId="1" nodeType="withEffect">
                                  <p:stCondLst>
                                    <p:cond delay="0"/>
                                  </p:stCondLst>
                                  <p:childTnLst>
                                    <p:animRot by="21600000">
                                      <p:cBhvr>
                                        <p:cTn id="119" dur="2000" fill="hold"/>
                                        <p:tgtEl>
                                          <p:spTgt spid="7"/>
                                        </p:tgtEl>
                                        <p:attrNameLst>
                                          <p:attrName>r</p:attrName>
                                        </p:attrNameLst>
                                      </p:cBhvr>
                                    </p:animRot>
                                  </p:childTnLst>
                                </p:cTn>
                              </p:par>
                              <p:par>
                                <p:cTn id="120" presetID="8" presetClass="emph" presetSubtype="0" fill="hold" grpId="1" nodeType="withEffect">
                                  <p:stCondLst>
                                    <p:cond delay="0"/>
                                  </p:stCondLst>
                                  <p:childTnLst>
                                    <p:animRot by="21600000">
                                      <p:cBhvr>
                                        <p:cTn id="121" dur="2000" fill="hold"/>
                                        <p:tgtEl>
                                          <p:spTgt spid="8"/>
                                        </p:tgtEl>
                                        <p:attrNameLst>
                                          <p:attrName>r</p:attrName>
                                        </p:attrNameLst>
                                      </p:cBhvr>
                                    </p:animRot>
                                  </p:childTnLst>
                                </p:cTn>
                              </p:par>
                              <p:par>
                                <p:cTn id="122" presetID="8" presetClass="emph" presetSubtype="0" fill="hold" grpId="1"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1"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fill="hold" grpId="1" nodeType="withEffect">
                                  <p:stCondLst>
                                    <p:cond delay="0"/>
                                  </p:stCondLst>
                                  <p:childTnLst>
                                    <p:animRot by="21600000">
                                      <p:cBhvr>
                                        <p:cTn id="127" dur="2000" fill="hold"/>
                                        <p:tgtEl>
                                          <p:spTgt spid="11"/>
                                        </p:tgtEl>
                                        <p:attrNameLst>
                                          <p:attrName>r</p:attrName>
                                        </p:attrNameLst>
                                      </p:cBhvr>
                                    </p:animRot>
                                  </p:childTnLst>
                                </p:cTn>
                              </p:par>
                              <p:par>
                                <p:cTn id="128" presetID="8" presetClass="emph" presetSubtype="0" fill="hold" grpId="1" nodeType="withEffect">
                                  <p:stCondLst>
                                    <p:cond delay="0"/>
                                  </p:stCondLst>
                                  <p:childTnLst>
                                    <p:animRot by="21600000">
                                      <p:cBhvr>
                                        <p:cTn id="129" dur="2000" fill="hold"/>
                                        <p:tgtEl>
                                          <p:spTgt spid="12"/>
                                        </p:tgtEl>
                                        <p:attrNameLst>
                                          <p:attrName>r</p:attrName>
                                        </p:attrNameLst>
                                      </p:cBhvr>
                                    </p:animRot>
                                  </p:childTnLst>
                                </p:cTn>
                              </p:par>
                              <p:par>
                                <p:cTn id="130" presetID="8" presetClass="emph" presetSubtype="0" fill="hold" grpId="1" nodeType="withEffect">
                                  <p:stCondLst>
                                    <p:cond delay="0"/>
                                  </p:stCondLst>
                                  <p:childTnLst>
                                    <p:animRot by="21600000">
                                      <p:cBhvr>
                                        <p:cTn id="131" dur="2000" fill="hold"/>
                                        <p:tgtEl>
                                          <p:spTgt spid="13"/>
                                        </p:tgtEl>
                                        <p:attrNameLst>
                                          <p:attrName>r</p:attrName>
                                        </p:attrNameLst>
                                      </p:cBhvr>
                                    </p:animRot>
                                  </p:childTnLst>
                                </p:cTn>
                              </p:par>
                              <p:par>
                                <p:cTn id="132" presetID="8" presetClass="emph" presetSubtype="0" fill="hold" grpId="1" nodeType="withEffect">
                                  <p:stCondLst>
                                    <p:cond delay="0"/>
                                  </p:stCondLst>
                                  <p:childTnLst>
                                    <p:animRot by="21600000">
                                      <p:cBhvr>
                                        <p:cTn id="133" dur="2000" fill="hold"/>
                                        <p:tgtEl>
                                          <p:spTgt spid="14"/>
                                        </p:tgtEl>
                                        <p:attrNameLst>
                                          <p:attrName>r</p:attrName>
                                        </p:attrNameLst>
                                      </p:cBhvr>
                                    </p:animRot>
                                  </p:childTnLst>
                                </p:cTn>
                              </p:par>
                              <p:par>
                                <p:cTn id="134" presetID="8" presetClass="emph" presetSubtype="0" fill="hold" grpId="1" nodeType="withEffect">
                                  <p:stCondLst>
                                    <p:cond delay="0"/>
                                  </p:stCondLst>
                                  <p:childTnLst>
                                    <p:animRot by="21600000">
                                      <p:cBhvr>
                                        <p:cTn id="135" dur="2000" fill="hold"/>
                                        <p:tgtEl>
                                          <p:spTgt spid="15"/>
                                        </p:tgtEl>
                                        <p:attrNameLst>
                                          <p:attrName>r</p:attrName>
                                        </p:attrNameLst>
                                      </p:cBhvr>
                                    </p:animRot>
                                  </p:childTnLst>
                                </p:cTn>
                              </p:par>
                              <p:par>
                                <p:cTn id="136" presetID="8" presetClass="emph" presetSubtype="0" fill="hold" grpId="1" nodeType="withEffect">
                                  <p:stCondLst>
                                    <p:cond delay="0"/>
                                  </p:stCondLst>
                                  <p:childTnLst>
                                    <p:animRot by="21600000">
                                      <p:cBhvr>
                                        <p:cTn id="137" dur="2000" fill="hold"/>
                                        <p:tgtEl>
                                          <p:spTgt spid="16"/>
                                        </p:tgtEl>
                                        <p:attrNameLst>
                                          <p:attrName>r</p:attrName>
                                        </p:attrNameLst>
                                      </p:cBhvr>
                                    </p:animRot>
                                  </p:childTnLst>
                                </p:cTn>
                              </p:par>
                              <p:par>
                                <p:cTn id="138" presetID="8" presetClass="emph" presetSubtype="0" fill="hold" grpId="1" nodeType="withEffect">
                                  <p:stCondLst>
                                    <p:cond delay="0"/>
                                  </p:stCondLst>
                                  <p:childTnLst>
                                    <p:animRot by="21600000">
                                      <p:cBhvr>
                                        <p:cTn id="139" dur="2000" fill="hold"/>
                                        <p:tgtEl>
                                          <p:spTgt spid="17"/>
                                        </p:tgtEl>
                                        <p:attrNameLst>
                                          <p:attrName>r</p:attrName>
                                        </p:attrNameLst>
                                      </p:cBhvr>
                                    </p:animRot>
                                  </p:childTnLst>
                                </p:cTn>
                              </p:par>
                              <p:par>
                                <p:cTn id="140" presetID="8" presetClass="emph" presetSubtype="0" fill="hold" grpId="1" nodeType="withEffect">
                                  <p:stCondLst>
                                    <p:cond delay="0"/>
                                  </p:stCondLst>
                                  <p:childTnLst>
                                    <p:animRot by="21600000">
                                      <p:cBhvr>
                                        <p:cTn id="141" dur="2000" fill="hold"/>
                                        <p:tgtEl>
                                          <p:spTgt spid="18"/>
                                        </p:tgtEl>
                                        <p:attrNameLst>
                                          <p:attrName>r</p:attrName>
                                        </p:attrNameLst>
                                      </p:cBhvr>
                                    </p:animRot>
                                  </p:childTnLst>
                                </p:cTn>
                              </p:par>
                              <p:par>
                                <p:cTn id="142" presetID="8" presetClass="emph" presetSubtype="0" fill="hold" grpId="1" nodeType="withEffect">
                                  <p:stCondLst>
                                    <p:cond delay="0"/>
                                  </p:stCondLst>
                                  <p:childTnLst>
                                    <p:animRot by="21600000">
                                      <p:cBhvr>
                                        <p:cTn id="143" dur="2000" fill="hold"/>
                                        <p:tgtEl>
                                          <p:spTgt spid="19"/>
                                        </p:tgtEl>
                                        <p:attrNameLst>
                                          <p:attrName>r</p:attrName>
                                        </p:attrNameLst>
                                      </p:cBhvr>
                                    </p:animRot>
                                  </p:childTnLst>
                                </p:cTn>
                              </p:par>
                              <p:par>
                                <p:cTn id="144" presetID="8" presetClass="emph" presetSubtype="0" fill="hold" grpId="1" nodeType="withEffect">
                                  <p:stCondLst>
                                    <p:cond delay="0"/>
                                  </p:stCondLst>
                                  <p:childTnLst>
                                    <p:animRot by="21600000">
                                      <p:cBhvr>
                                        <p:cTn id="145" dur="2000" fill="hold"/>
                                        <p:tgtEl>
                                          <p:spTgt spid="20"/>
                                        </p:tgtEl>
                                        <p:attrNameLst>
                                          <p:attrName>r</p:attrName>
                                        </p:attrNameLst>
                                      </p:cBhvr>
                                    </p:animRot>
                                  </p:childTnLst>
                                </p:cTn>
                              </p:par>
                              <p:par>
                                <p:cTn id="146" presetID="8" presetClass="emph" presetSubtype="0" fill="hold" grpId="1" nodeType="withEffect">
                                  <p:stCondLst>
                                    <p:cond delay="0"/>
                                  </p:stCondLst>
                                  <p:childTnLst>
                                    <p:animRot by="21600000">
                                      <p:cBhvr>
                                        <p:cTn id="147" dur="2000" fill="hold"/>
                                        <p:tgtEl>
                                          <p:spTgt spid="21"/>
                                        </p:tgtEl>
                                        <p:attrNameLst>
                                          <p:attrName>r</p:attrName>
                                        </p:attrNameLst>
                                      </p:cBhvr>
                                    </p:animRot>
                                  </p:childTnLst>
                                </p:cTn>
                              </p:par>
                              <p:par>
                                <p:cTn id="148" presetID="8" presetClass="emph" presetSubtype="0" fill="hold" grpId="1" nodeType="withEffect">
                                  <p:stCondLst>
                                    <p:cond delay="0"/>
                                  </p:stCondLst>
                                  <p:childTnLst>
                                    <p:animRot by="21600000">
                                      <p:cBhvr>
                                        <p:cTn id="149" dur="2000" fill="hold"/>
                                        <p:tgtEl>
                                          <p:spTgt spid="22"/>
                                        </p:tgtEl>
                                        <p:attrNameLst>
                                          <p:attrName>r</p:attrName>
                                        </p:attrNameLst>
                                      </p:cBhvr>
                                    </p:animRot>
                                  </p:childTnLst>
                                </p:cTn>
                              </p:par>
                              <p:par>
                                <p:cTn id="150" presetID="8" presetClass="emph" presetSubtype="0" fill="hold" grpId="1" nodeType="withEffect">
                                  <p:stCondLst>
                                    <p:cond delay="0"/>
                                  </p:stCondLst>
                                  <p:childTnLst>
                                    <p:animRot by="21600000">
                                      <p:cBhvr>
                                        <p:cTn id="151" dur="2000" fill="hold"/>
                                        <p:tgtEl>
                                          <p:spTgt spid="23"/>
                                        </p:tgtEl>
                                        <p:attrNameLst>
                                          <p:attrName>r</p:attrName>
                                        </p:attrNameLst>
                                      </p:cBhvr>
                                    </p:animRot>
                                  </p:childTnLst>
                                </p:cTn>
                              </p:par>
                            </p:childTnLst>
                          </p:cTn>
                        </p:par>
                        <p:par>
                          <p:cTn id="152" fill="hold">
                            <p:stCondLst>
                              <p:cond delay="2000"/>
                            </p:stCondLst>
                            <p:childTnLst>
                              <p:par>
                                <p:cTn id="153" presetID="23" presetClass="exit" presetSubtype="544" fill="hold" grpId="2" nodeType="afterEffect">
                                  <p:stCondLst>
                                    <p:cond delay="0"/>
                                  </p:stCondLst>
                                  <p:childTnLst>
                                    <p:anim calcmode="lin" valueType="num">
                                      <p:cBhvr>
                                        <p:cTn id="154" dur="2000"/>
                                        <p:tgtEl>
                                          <p:spTgt spid="6"/>
                                        </p:tgtEl>
                                        <p:attrNameLst>
                                          <p:attrName>ppt_w</p:attrName>
                                        </p:attrNameLst>
                                      </p:cBhvr>
                                      <p:tavLst>
                                        <p:tav tm="0">
                                          <p:val>
                                            <p:strVal val="ppt_w"/>
                                          </p:val>
                                        </p:tav>
                                        <p:tav tm="100000">
                                          <p:val>
                                            <p:fltVal val="0"/>
                                          </p:val>
                                        </p:tav>
                                      </p:tavLst>
                                    </p:anim>
                                    <p:anim calcmode="lin" valueType="num">
                                      <p:cBhvr>
                                        <p:cTn id="155" dur="2000"/>
                                        <p:tgtEl>
                                          <p:spTgt spid="6"/>
                                        </p:tgtEl>
                                        <p:attrNameLst>
                                          <p:attrName>ppt_h</p:attrName>
                                        </p:attrNameLst>
                                      </p:cBhvr>
                                      <p:tavLst>
                                        <p:tav tm="0">
                                          <p:val>
                                            <p:strVal val="ppt_h"/>
                                          </p:val>
                                        </p:tav>
                                        <p:tav tm="100000">
                                          <p:val>
                                            <p:fltVal val="0"/>
                                          </p:val>
                                        </p:tav>
                                      </p:tavLst>
                                    </p:anim>
                                    <p:anim calcmode="lin" valueType="num">
                                      <p:cBhvr>
                                        <p:cTn id="156" dur="2000"/>
                                        <p:tgtEl>
                                          <p:spTgt spid="6"/>
                                        </p:tgtEl>
                                        <p:attrNameLst>
                                          <p:attrName>ppt_x</p:attrName>
                                        </p:attrNameLst>
                                      </p:cBhvr>
                                      <p:tavLst>
                                        <p:tav tm="0">
                                          <p:val>
                                            <p:strVal val="ppt_x"/>
                                          </p:val>
                                        </p:tav>
                                        <p:tav tm="100000">
                                          <p:val>
                                            <p:fltVal val="0.5"/>
                                          </p:val>
                                        </p:tav>
                                      </p:tavLst>
                                    </p:anim>
                                    <p:anim calcmode="lin" valueType="num">
                                      <p:cBhvr>
                                        <p:cTn id="157" dur="2000"/>
                                        <p:tgtEl>
                                          <p:spTgt spid="6"/>
                                        </p:tgtEl>
                                        <p:attrNameLst>
                                          <p:attrName>ppt_y</p:attrName>
                                        </p:attrNameLst>
                                      </p:cBhvr>
                                      <p:tavLst>
                                        <p:tav tm="0">
                                          <p:val>
                                            <p:strVal val="ppt_y"/>
                                          </p:val>
                                        </p:tav>
                                        <p:tav tm="100000">
                                          <p:val>
                                            <p:fltVal val="0.5"/>
                                          </p:val>
                                        </p:tav>
                                      </p:tavLst>
                                    </p:anim>
                                    <p:set>
                                      <p:cBhvr>
                                        <p:cTn id="158" dur="1" fill="hold">
                                          <p:stCondLst>
                                            <p:cond delay="1999"/>
                                          </p:stCondLst>
                                        </p:cTn>
                                        <p:tgtEl>
                                          <p:spTgt spid="6"/>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2000"/>
                                        <p:tgtEl>
                                          <p:spTgt spid="7"/>
                                        </p:tgtEl>
                                        <p:attrNameLst>
                                          <p:attrName>ppt_w</p:attrName>
                                        </p:attrNameLst>
                                      </p:cBhvr>
                                      <p:tavLst>
                                        <p:tav tm="0">
                                          <p:val>
                                            <p:strVal val="ppt_w"/>
                                          </p:val>
                                        </p:tav>
                                        <p:tav tm="100000">
                                          <p:val>
                                            <p:fltVal val="0"/>
                                          </p:val>
                                        </p:tav>
                                      </p:tavLst>
                                    </p:anim>
                                    <p:anim calcmode="lin" valueType="num">
                                      <p:cBhvr>
                                        <p:cTn id="161" dur="2000"/>
                                        <p:tgtEl>
                                          <p:spTgt spid="7"/>
                                        </p:tgtEl>
                                        <p:attrNameLst>
                                          <p:attrName>ppt_h</p:attrName>
                                        </p:attrNameLst>
                                      </p:cBhvr>
                                      <p:tavLst>
                                        <p:tav tm="0">
                                          <p:val>
                                            <p:strVal val="ppt_h"/>
                                          </p:val>
                                        </p:tav>
                                        <p:tav tm="100000">
                                          <p:val>
                                            <p:fltVal val="0"/>
                                          </p:val>
                                        </p:tav>
                                      </p:tavLst>
                                    </p:anim>
                                    <p:anim calcmode="lin" valueType="num">
                                      <p:cBhvr>
                                        <p:cTn id="162" dur="2000"/>
                                        <p:tgtEl>
                                          <p:spTgt spid="7"/>
                                        </p:tgtEl>
                                        <p:attrNameLst>
                                          <p:attrName>ppt_x</p:attrName>
                                        </p:attrNameLst>
                                      </p:cBhvr>
                                      <p:tavLst>
                                        <p:tav tm="0">
                                          <p:val>
                                            <p:strVal val="ppt_x"/>
                                          </p:val>
                                        </p:tav>
                                        <p:tav tm="100000">
                                          <p:val>
                                            <p:fltVal val="0.5"/>
                                          </p:val>
                                        </p:tav>
                                      </p:tavLst>
                                    </p:anim>
                                    <p:anim calcmode="lin" valueType="num">
                                      <p:cBhvr>
                                        <p:cTn id="163" dur="2000"/>
                                        <p:tgtEl>
                                          <p:spTgt spid="7"/>
                                        </p:tgtEl>
                                        <p:attrNameLst>
                                          <p:attrName>ppt_y</p:attrName>
                                        </p:attrNameLst>
                                      </p:cBhvr>
                                      <p:tavLst>
                                        <p:tav tm="0">
                                          <p:val>
                                            <p:strVal val="ppt_y"/>
                                          </p:val>
                                        </p:tav>
                                        <p:tav tm="100000">
                                          <p:val>
                                            <p:fltVal val="0.5"/>
                                          </p:val>
                                        </p:tav>
                                      </p:tavLst>
                                    </p:anim>
                                    <p:set>
                                      <p:cBhvr>
                                        <p:cTn id="164" dur="1" fill="hold">
                                          <p:stCondLst>
                                            <p:cond delay="1999"/>
                                          </p:stCondLst>
                                        </p:cTn>
                                        <p:tgtEl>
                                          <p:spTgt spid="7"/>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2000"/>
                                        <p:tgtEl>
                                          <p:spTgt spid="8"/>
                                        </p:tgtEl>
                                        <p:attrNameLst>
                                          <p:attrName>ppt_w</p:attrName>
                                        </p:attrNameLst>
                                      </p:cBhvr>
                                      <p:tavLst>
                                        <p:tav tm="0">
                                          <p:val>
                                            <p:strVal val="ppt_w"/>
                                          </p:val>
                                        </p:tav>
                                        <p:tav tm="100000">
                                          <p:val>
                                            <p:fltVal val="0"/>
                                          </p:val>
                                        </p:tav>
                                      </p:tavLst>
                                    </p:anim>
                                    <p:anim calcmode="lin" valueType="num">
                                      <p:cBhvr>
                                        <p:cTn id="167" dur="2000"/>
                                        <p:tgtEl>
                                          <p:spTgt spid="8"/>
                                        </p:tgtEl>
                                        <p:attrNameLst>
                                          <p:attrName>ppt_h</p:attrName>
                                        </p:attrNameLst>
                                      </p:cBhvr>
                                      <p:tavLst>
                                        <p:tav tm="0">
                                          <p:val>
                                            <p:strVal val="ppt_h"/>
                                          </p:val>
                                        </p:tav>
                                        <p:tav tm="100000">
                                          <p:val>
                                            <p:fltVal val="0"/>
                                          </p:val>
                                        </p:tav>
                                      </p:tavLst>
                                    </p:anim>
                                    <p:anim calcmode="lin" valueType="num">
                                      <p:cBhvr>
                                        <p:cTn id="168" dur="2000"/>
                                        <p:tgtEl>
                                          <p:spTgt spid="8"/>
                                        </p:tgtEl>
                                        <p:attrNameLst>
                                          <p:attrName>ppt_x</p:attrName>
                                        </p:attrNameLst>
                                      </p:cBhvr>
                                      <p:tavLst>
                                        <p:tav tm="0">
                                          <p:val>
                                            <p:strVal val="ppt_x"/>
                                          </p:val>
                                        </p:tav>
                                        <p:tav tm="100000">
                                          <p:val>
                                            <p:fltVal val="0.5"/>
                                          </p:val>
                                        </p:tav>
                                      </p:tavLst>
                                    </p:anim>
                                    <p:anim calcmode="lin" valueType="num">
                                      <p:cBhvr>
                                        <p:cTn id="169" dur="2000"/>
                                        <p:tgtEl>
                                          <p:spTgt spid="8"/>
                                        </p:tgtEl>
                                        <p:attrNameLst>
                                          <p:attrName>ppt_y</p:attrName>
                                        </p:attrNameLst>
                                      </p:cBhvr>
                                      <p:tavLst>
                                        <p:tav tm="0">
                                          <p:val>
                                            <p:strVal val="ppt_y"/>
                                          </p:val>
                                        </p:tav>
                                        <p:tav tm="100000">
                                          <p:val>
                                            <p:fltVal val="0.5"/>
                                          </p:val>
                                        </p:tav>
                                      </p:tavLst>
                                    </p:anim>
                                    <p:set>
                                      <p:cBhvr>
                                        <p:cTn id="170" dur="1" fill="hold">
                                          <p:stCondLst>
                                            <p:cond delay="1999"/>
                                          </p:stCondLst>
                                        </p:cTn>
                                        <p:tgtEl>
                                          <p:spTgt spid="8"/>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2000"/>
                                        <p:tgtEl>
                                          <p:spTgt spid="9"/>
                                        </p:tgtEl>
                                        <p:attrNameLst>
                                          <p:attrName>ppt_w</p:attrName>
                                        </p:attrNameLst>
                                      </p:cBhvr>
                                      <p:tavLst>
                                        <p:tav tm="0">
                                          <p:val>
                                            <p:strVal val="ppt_w"/>
                                          </p:val>
                                        </p:tav>
                                        <p:tav tm="100000">
                                          <p:val>
                                            <p:fltVal val="0"/>
                                          </p:val>
                                        </p:tav>
                                      </p:tavLst>
                                    </p:anim>
                                    <p:anim calcmode="lin" valueType="num">
                                      <p:cBhvr>
                                        <p:cTn id="173" dur="2000"/>
                                        <p:tgtEl>
                                          <p:spTgt spid="9"/>
                                        </p:tgtEl>
                                        <p:attrNameLst>
                                          <p:attrName>ppt_h</p:attrName>
                                        </p:attrNameLst>
                                      </p:cBhvr>
                                      <p:tavLst>
                                        <p:tav tm="0">
                                          <p:val>
                                            <p:strVal val="ppt_h"/>
                                          </p:val>
                                        </p:tav>
                                        <p:tav tm="100000">
                                          <p:val>
                                            <p:fltVal val="0"/>
                                          </p:val>
                                        </p:tav>
                                      </p:tavLst>
                                    </p:anim>
                                    <p:anim calcmode="lin" valueType="num">
                                      <p:cBhvr>
                                        <p:cTn id="174" dur="2000"/>
                                        <p:tgtEl>
                                          <p:spTgt spid="9"/>
                                        </p:tgtEl>
                                        <p:attrNameLst>
                                          <p:attrName>ppt_x</p:attrName>
                                        </p:attrNameLst>
                                      </p:cBhvr>
                                      <p:tavLst>
                                        <p:tav tm="0">
                                          <p:val>
                                            <p:strVal val="ppt_x"/>
                                          </p:val>
                                        </p:tav>
                                        <p:tav tm="100000">
                                          <p:val>
                                            <p:fltVal val="0.5"/>
                                          </p:val>
                                        </p:tav>
                                      </p:tavLst>
                                    </p:anim>
                                    <p:anim calcmode="lin" valueType="num">
                                      <p:cBhvr>
                                        <p:cTn id="175" dur="2000"/>
                                        <p:tgtEl>
                                          <p:spTgt spid="9"/>
                                        </p:tgtEl>
                                        <p:attrNameLst>
                                          <p:attrName>ppt_y</p:attrName>
                                        </p:attrNameLst>
                                      </p:cBhvr>
                                      <p:tavLst>
                                        <p:tav tm="0">
                                          <p:val>
                                            <p:strVal val="ppt_y"/>
                                          </p:val>
                                        </p:tav>
                                        <p:tav tm="100000">
                                          <p:val>
                                            <p:fltVal val="0.5"/>
                                          </p:val>
                                        </p:tav>
                                      </p:tavLst>
                                    </p:anim>
                                    <p:set>
                                      <p:cBhvr>
                                        <p:cTn id="176" dur="1" fill="hold">
                                          <p:stCondLst>
                                            <p:cond delay="1999"/>
                                          </p:stCondLst>
                                        </p:cTn>
                                        <p:tgtEl>
                                          <p:spTgt spid="9"/>
                                        </p:tgtEl>
                                        <p:attrNameLst>
                                          <p:attrName>style.visibility</p:attrName>
                                        </p:attrNameLst>
                                      </p:cBhvr>
                                      <p:to>
                                        <p:strVal val="hidden"/>
                                      </p:to>
                                    </p:set>
                                  </p:childTnLst>
                                </p:cTn>
                              </p:par>
                              <p:par>
                                <p:cTn id="177" presetID="23" presetClass="exit" presetSubtype="544" fill="hold" grpId="2" nodeType="withEffect">
                                  <p:stCondLst>
                                    <p:cond delay="0"/>
                                  </p:stCondLst>
                                  <p:childTnLst>
                                    <p:anim calcmode="lin" valueType="num">
                                      <p:cBhvr>
                                        <p:cTn id="178" dur="2000"/>
                                        <p:tgtEl>
                                          <p:spTgt spid="10"/>
                                        </p:tgtEl>
                                        <p:attrNameLst>
                                          <p:attrName>ppt_w</p:attrName>
                                        </p:attrNameLst>
                                      </p:cBhvr>
                                      <p:tavLst>
                                        <p:tav tm="0">
                                          <p:val>
                                            <p:strVal val="ppt_w"/>
                                          </p:val>
                                        </p:tav>
                                        <p:tav tm="100000">
                                          <p:val>
                                            <p:fltVal val="0"/>
                                          </p:val>
                                        </p:tav>
                                      </p:tavLst>
                                    </p:anim>
                                    <p:anim calcmode="lin" valueType="num">
                                      <p:cBhvr>
                                        <p:cTn id="179" dur="2000"/>
                                        <p:tgtEl>
                                          <p:spTgt spid="10"/>
                                        </p:tgtEl>
                                        <p:attrNameLst>
                                          <p:attrName>ppt_h</p:attrName>
                                        </p:attrNameLst>
                                      </p:cBhvr>
                                      <p:tavLst>
                                        <p:tav tm="0">
                                          <p:val>
                                            <p:strVal val="ppt_h"/>
                                          </p:val>
                                        </p:tav>
                                        <p:tav tm="100000">
                                          <p:val>
                                            <p:fltVal val="0"/>
                                          </p:val>
                                        </p:tav>
                                      </p:tavLst>
                                    </p:anim>
                                    <p:anim calcmode="lin" valueType="num">
                                      <p:cBhvr>
                                        <p:cTn id="180" dur="2000"/>
                                        <p:tgtEl>
                                          <p:spTgt spid="10"/>
                                        </p:tgtEl>
                                        <p:attrNameLst>
                                          <p:attrName>ppt_x</p:attrName>
                                        </p:attrNameLst>
                                      </p:cBhvr>
                                      <p:tavLst>
                                        <p:tav tm="0">
                                          <p:val>
                                            <p:strVal val="ppt_x"/>
                                          </p:val>
                                        </p:tav>
                                        <p:tav tm="100000">
                                          <p:val>
                                            <p:fltVal val="0.5"/>
                                          </p:val>
                                        </p:tav>
                                      </p:tavLst>
                                    </p:anim>
                                    <p:anim calcmode="lin" valueType="num">
                                      <p:cBhvr>
                                        <p:cTn id="181" dur="2000"/>
                                        <p:tgtEl>
                                          <p:spTgt spid="10"/>
                                        </p:tgtEl>
                                        <p:attrNameLst>
                                          <p:attrName>ppt_y</p:attrName>
                                        </p:attrNameLst>
                                      </p:cBhvr>
                                      <p:tavLst>
                                        <p:tav tm="0">
                                          <p:val>
                                            <p:strVal val="ppt_y"/>
                                          </p:val>
                                        </p:tav>
                                        <p:tav tm="100000">
                                          <p:val>
                                            <p:fltVal val="0.5"/>
                                          </p:val>
                                        </p:tav>
                                      </p:tavLst>
                                    </p:anim>
                                    <p:set>
                                      <p:cBhvr>
                                        <p:cTn id="182" dur="1" fill="hold">
                                          <p:stCondLst>
                                            <p:cond delay="1999"/>
                                          </p:stCondLst>
                                        </p:cTn>
                                        <p:tgtEl>
                                          <p:spTgt spid="10"/>
                                        </p:tgtEl>
                                        <p:attrNameLst>
                                          <p:attrName>style.visibility</p:attrName>
                                        </p:attrNameLst>
                                      </p:cBhvr>
                                      <p:to>
                                        <p:strVal val="hidden"/>
                                      </p:to>
                                    </p:set>
                                  </p:childTnLst>
                                </p:cTn>
                              </p:par>
                              <p:par>
                                <p:cTn id="183" presetID="23" presetClass="exit" presetSubtype="544" fill="hold" grpId="2" nodeType="withEffect">
                                  <p:stCondLst>
                                    <p:cond delay="0"/>
                                  </p:stCondLst>
                                  <p:childTnLst>
                                    <p:anim calcmode="lin" valueType="num">
                                      <p:cBhvr>
                                        <p:cTn id="184" dur="2000"/>
                                        <p:tgtEl>
                                          <p:spTgt spid="11"/>
                                        </p:tgtEl>
                                        <p:attrNameLst>
                                          <p:attrName>ppt_w</p:attrName>
                                        </p:attrNameLst>
                                      </p:cBhvr>
                                      <p:tavLst>
                                        <p:tav tm="0">
                                          <p:val>
                                            <p:strVal val="ppt_w"/>
                                          </p:val>
                                        </p:tav>
                                        <p:tav tm="100000">
                                          <p:val>
                                            <p:fltVal val="0"/>
                                          </p:val>
                                        </p:tav>
                                      </p:tavLst>
                                    </p:anim>
                                    <p:anim calcmode="lin" valueType="num">
                                      <p:cBhvr>
                                        <p:cTn id="185" dur="2000"/>
                                        <p:tgtEl>
                                          <p:spTgt spid="11"/>
                                        </p:tgtEl>
                                        <p:attrNameLst>
                                          <p:attrName>ppt_h</p:attrName>
                                        </p:attrNameLst>
                                      </p:cBhvr>
                                      <p:tavLst>
                                        <p:tav tm="0">
                                          <p:val>
                                            <p:strVal val="ppt_h"/>
                                          </p:val>
                                        </p:tav>
                                        <p:tav tm="100000">
                                          <p:val>
                                            <p:fltVal val="0"/>
                                          </p:val>
                                        </p:tav>
                                      </p:tavLst>
                                    </p:anim>
                                    <p:anim calcmode="lin" valueType="num">
                                      <p:cBhvr>
                                        <p:cTn id="186" dur="2000"/>
                                        <p:tgtEl>
                                          <p:spTgt spid="11"/>
                                        </p:tgtEl>
                                        <p:attrNameLst>
                                          <p:attrName>ppt_x</p:attrName>
                                        </p:attrNameLst>
                                      </p:cBhvr>
                                      <p:tavLst>
                                        <p:tav tm="0">
                                          <p:val>
                                            <p:strVal val="ppt_x"/>
                                          </p:val>
                                        </p:tav>
                                        <p:tav tm="100000">
                                          <p:val>
                                            <p:fltVal val="0.5"/>
                                          </p:val>
                                        </p:tav>
                                      </p:tavLst>
                                    </p:anim>
                                    <p:anim calcmode="lin" valueType="num">
                                      <p:cBhvr>
                                        <p:cTn id="187" dur="2000"/>
                                        <p:tgtEl>
                                          <p:spTgt spid="11"/>
                                        </p:tgtEl>
                                        <p:attrNameLst>
                                          <p:attrName>ppt_y</p:attrName>
                                        </p:attrNameLst>
                                      </p:cBhvr>
                                      <p:tavLst>
                                        <p:tav tm="0">
                                          <p:val>
                                            <p:strVal val="ppt_y"/>
                                          </p:val>
                                        </p:tav>
                                        <p:tav tm="100000">
                                          <p:val>
                                            <p:fltVal val="0.5"/>
                                          </p:val>
                                        </p:tav>
                                      </p:tavLst>
                                    </p:anim>
                                    <p:set>
                                      <p:cBhvr>
                                        <p:cTn id="188" dur="1" fill="hold">
                                          <p:stCondLst>
                                            <p:cond delay="1999"/>
                                          </p:stCondLst>
                                        </p:cTn>
                                        <p:tgtEl>
                                          <p:spTgt spid="11"/>
                                        </p:tgtEl>
                                        <p:attrNameLst>
                                          <p:attrName>style.visibility</p:attrName>
                                        </p:attrNameLst>
                                      </p:cBhvr>
                                      <p:to>
                                        <p:strVal val="hidden"/>
                                      </p:to>
                                    </p:set>
                                  </p:childTnLst>
                                </p:cTn>
                              </p:par>
                              <p:par>
                                <p:cTn id="189" presetID="23" presetClass="exit" presetSubtype="544" fill="hold" grpId="2" nodeType="withEffect">
                                  <p:stCondLst>
                                    <p:cond delay="0"/>
                                  </p:stCondLst>
                                  <p:childTnLst>
                                    <p:anim calcmode="lin" valueType="num">
                                      <p:cBhvr>
                                        <p:cTn id="190" dur="2000"/>
                                        <p:tgtEl>
                                          <p:spTgt spid="12"/>
                                        </p:tgtEl>
                                        <p:attrNameLst>
                                          <p:attrName>ppt_w</p:attrName>
                                        </p:attrNameLst>
                                      </p:cBhvr>
                                      <p:tavLst>
                                        <p:tav tm="0">
                                          <p:val>
                                            <p:strVal val="ppt_w"/>
                                          </p:val>
                                        </p:tav>
                                        <p:tav tm="100000">
                                          <p:val>
                                            <p:fltVal val="0"/>
                                          </p:val>
                                        </p:tav>
                                      </p:tavLst>
                                    </p:anim>
                                    <p:anim calcmode="lin" valueType="num">
                                      <p:cBhvr>
                                        <p:cTn id="191" dur="2000"/>
                                        <p:tgtEl>
                                          <p:spTgt spid="12"/>
                                        </p:tgtEl>
                                        <p:attrNameLst>
                                          <p:attrName>ppt_h</p:attrName>
                                        </p:attrNameLst>
                                      </p:cBhvr>
                                      <p:tavLst>
                                        <p:tav tm="0">
                                          <p:val>
                                            <p:strVal val="ppt_h"/>
                                          </p:val>
                                        </p:tav>
                                        <p:tav tm="100000">
                                          <p:val>
                                            <p:fltVal val="0"/>
                                          </p:val>
                                        </p:tav>
                                      </p:tavLst>
                                    </p:anim>
                                    <p:anim calcmode="lin" valueType="num">
                                      <p:cBhvr>
                                        <p:cTn id="192" dur="2000"/>
                                        <p:tgtEl>
                                          <p:spTgt spid="12"/>
                                        </p:tgtEl>
                                        <p:attrNameLst>
                                          <p:attrName>ppt_x</p:attrName>
                                        </p:attrNameLst>
                                      </p:cBhvr>
                                      <p:tavLst>
                                        <p:tav tm="0">
                                          <p:val>
                                            <p:strVal val="ppt_x"/>
                                          </p:val>
                                        </p:tav>
                                        <p:tav tm="100000">
                                          <p:val>
                                            <p:fltVal val="0.5"/>
                                          </p:val>
                                        </p:tav>
                                      </p:tavLst>
                                    </p:anim>
                                    <p:anim calcmode="lin" valueType="num">
                                      <p:cBhvr>
                                        <p:cTn id="193" dur="2000"/>
                                        <p:tgtEl>
                                          <p:spTgt spid="12"/>
                                        </p:tgtEl>
                                        <p:attrNameLst>
                                          <p:attrName>ppt_y</p:attrName>
                                        </p:attrNameLst>
                                      </p:cBhvr>
                                      <p:tavLst>
                                        <p:tav tm="0">
                                          <p:val>
                                            <p:strVal val="ppt_y"/>
                                          </p:val>
                                        </p:tav>
                                        <p:tav tm="100000">
                                          <p:val>
                                            <p:fltVal val="0.5"/>
                                          </p:val>
                                        </p:tav>
                                      </p:tavLst>
                                    </p:anim>
                                    <p:set>
                                      <p:cBhvr>
                                        <p:cTn id="194" dur="1" fill="hold">
                                          <p:stCondLst>
                                            <p:cond delay="1999"/>
                                          </p:stCondLst>
                                        </p:cTn>
                                        <p:tgtEl>
                                          <p:spTgt spid="12"/>
                                        </p:tgtEl>
                                        <p:attrNameLst>
                                          <p:attrName>style.visibility</p:attrName>
                                        </p:attrNameLst>
                                      </p:cBhvr>
                                      <p:to>
                                        <p:strVal val="hidden"/>
                                      </p:to>
                                    </p:set>
                                  </p:childTnLst>
                                </p:cTn>
                              </p:par>
                              <p:par>
                                <p:cTn id="195" presetID="23" presetClass="exit" presetSubtype="544" fill="hold" grpId="2" nodeType="withEffect">
                                  <p:stCondLst>
                                    <p:cond delay="0"/>
                                  </p:stCondLst>
                                  <p:childTnLst>
                                    <p:anim calcmode="lin" valueType="num">
                                      <p:cBhvr>
                                        <p:cTn id="196" dur="2000"/>
                                        <p:tgtEl>
                                          <p:spTgt spid="13"/>
                                        </p:tgtEl>
                                        <p:attrNameLst>
                                          <p:attrName>ppt_w</p:attrName>
                                        </p:attrNameLst>
                                      </p:cBhvr>
                                      <p:tavLst>
                                        <p:tav tm="0">
                                          <p:val>
                                            <p:strVal val="ppt_w"/>
                                          </p:val>
                                        </p:tav>
                                        <p:tav tm="100000">
                                          <p:val>
                                            <p:fltVal val="0"/>
                                          </p:val>
                                        </p:tav>
                                      </p:tavLst>
                                    </p:anim>
                                    <p:anim calcmode="lin" valueType="num">
                                      <p:cBhvr>
                                        <p:cTn id="197" dur="2000"/>
                                        <p:tgtEl>
                                          <p:spTgt spid="13"/>
                                        </p:tgtEl>
                                        <p:attrNameLst>
                                          <p:attrName>ppt_h</p:attrName>
                                        </p:attrNameLst>
                                      </p:cBhvr>
                                      <p:tavLst>
                                        <p:tav tm="0">
                                          <p:val>
                                            <p:strVal val="ppt_h"/>
                                          </p:val>
                                        </p:tav>
                                        <p:tav tm="100000">
                                          <p:val>
                                            <p:fltVal val="0"/>
                                          </p:val>
                                        </p:tav>
                                      </p:tavLst>
                                    </p:anim>
                                    <p:anim calcmode="lin" valueType="num">
                                      <p:cBhvr>
                                        <p:cTn id="198" dur="2000"/>
                                        <p:tgtEl>
                                          <p:spTgt spid="13"/>
                                        </p:tgtEl>
                                        <p:attrNameLst>
                                          <p:attrName>ppt_x</p:attrName>
                                        </p:attrNameLst>
                                      </p:cBhvr>
                                      <p:tavLst>
                                        <p:tav tm="0">
                                          <p:val>
                                            <p:strVal val="ppt_x"/>
                                          </p:val>
                                        </p:tav>
                                        <p:tav tm="100000">
                                          <p:val>
                                            <p:fltVal val="0.5"/>
                                          </p:val>
                                        </p:tav>
                                      </p:tavLst>
                                    </p:anim>
                                    <p:anim calcmode="lin" valueType="num">
                                      <p:cBhvr>
                                        <p:cTn id="199" dur="2000"/>
                                        <p:tgtEl>
                                          <p:spTgt spid="13"/>
                                        </p:tgtEl>
                                        <p:attrNameLst>
                                          <p:attrName>ppt_y</p:attrName>
                                        </p:attrNameLst>
                                      </p:cBhvr>
                                      <p:tavLst>
                                        <p:tav tm="0">
                                          <p:val>
                                            <p:strVal val="ppt_y"/>
                                          </p:val>
                                        </p:tav>
                                        <p:tav tm="100000">
                                          <p:val>
                                            <p:fltVal val="0.5"/>
                                          </p:val>
                                        </p:tav>
                                      </p:tavLst>
                                    </p:anim>
                                    <p:set>
                                      <p:cBhvr>
                                        <p:cTn id="200" dur="1" fill="hold">
                                          <p:stCondLst>
                                            <p:cond delay="1999"/>
                                          </p:stCondLst>
                                        </p:cTn>
                                        <p:tgtEl>
                                          <p:spTgt spid="13"/>
                                        </p:tgtEl>
                                        <p:attrNameLst>
                                          <p:attrName>style.visibility</p:attrName>
                                        </p:attrNameLst>
                                      </p:cBhvr>
                                      <p:to>
                                        <p:strVal val="hidden"/>
                                      </p:to>
                                    </p:set>
                                  </p:childTnLst>
                                </p:cTn>
                              </p:par>
                              <p:par>
                                <p:cTn id="201" presetID="23" presetClass="exit" presetSubtype="544" fill="hold" grpId="2" nodeType="withEffect">
                                  <p:stCondLst>
                                    <p:cond delay="0"/>
                                  </p:stCondLst>
                                  <p:childTnLst>
                                    <p:anim calcmode="lin" valueType="num">
                                      <p:cBhvr>
                                        <p:cTn id="202" dur="2000"/>
                                        <p:tgtEl>
                                          <p:spTgt spid="14"/>
                                        </p:tgtEl>
                                        <p:attrNameLst>
                                          <p:attrName>ppt_w</p:attrName>
                                        </p:attrNameLst>
                                      </p:cBhvr>
                                      <p:tavLst>
                                        <p:tav tm="0">
                                          <p:val>
                                            <p:strVal val="ppt_w"/>
                                          </p:val>
                                        </p:tav>
                                        <p:tav tm="100000">
                                          <p:val>
                                            <p:fltVal val="0"/>
                                          </p:val>
                                        </p:tav>
                                      </p:tavLst>
                                    </p:anim>
                                    <p:anim calcmode="lin" valueType="num">
                                      <p:cBhvr>
                                        <p:cTn id="203" dur="2000"/>
                                        <p:tgtEl>
                                          <p:spTgt spid="14"/>
                                        </p:tgtEl>
                                        <p:attrNameLst>
                                          <p:attrName>ppt_h</p:attrName>
                                        </p:attrNameLst>
                                      </p:cBhvr>
                                      <p:tavLst>
                                        <p:tav tm="0">
                                          <p:val>
                                            <p:strVal val="ppt_h"/>
                                          </p:val>
                                        </p:tav>
                                        <p:tav tm="100000">
                                          <p:val>
                                            <p:fltVal val="0"/>
                                          </p:val>
                                        </p:tav>
                                      </p:tavLst>
                                    </p:anim>
                                    <p:anim calcmode="lin" valueType="num">
                                      <p:cBhvr>
                                        <p:cTn id="204" dur="2000"/>
                                        <p:tgtEl>
                                          <p:spTgt spid="14"/>
                                        </p:tgtEl>
                                        <p:attrNameLst>
                                          <p:attrName>ppt_x</p:attrName>
                                        </p:attrNameLst>
                                      </p:cBhvr>
                                      <p:tavLst>
                                        <p:tav tm="0">
                                          <p:val>
                                            <p:strVal val="ppt_x"/>
                                          </p:val>
                                        </p:tav>
                                        <p:tav tm="100000">
                                          <p:val>
                                            <p:fltVal val="0.5"/>
                                          </p:val>
                                        </p:tav>
                                      </p:tavLst>
                                    </p:anim>
                                    <p:anim calcmode="lin" valueType="num">
                                      <p:cBhvr>
                                        <p:cTn id="205" dur="2000"/>
                                        <p:tgtEl>
                                          <p:spTgt spid="14"/>
                                        </p:tgtEl>
                                        <p:attrNameLst>
                                          <p:attrName>ppt_y</p:attrName>
                                        </p:attrNameLst>
                                      </p:cBhvr>
                                      <p:tavLst>
                                        <p:tav tm="0">
                                          <p:val>
                                            <p:strVal val="ppt_y"/>
                                          </p:val>
                                        </p:tav>
                                        <p:tav tm="100000">
                                          <p:val>
                                            <p:fltVal val="0.5"/>
                                          </p:val>
                                        </p:tav>
                                      </p:tavLst>
                                    </p:anim>
                                    <p:set>
                                      <p:cBhvr>
                                        <p:cTn id="206" dur="1" fill="hold">
                                          <p:stCondLst>
                                            <p:cond delay="1999"/>
                                          </p:stCondLst>
                                        </p:cTn>
                                        <p:tgtEl>
                                          <p:spTgt spid="14"/>
                                        </p:tgtEl>
                                        <p:attrNameLst>
                                          <p:attrName>style.visibility</p:attrName>
                                        </p:attrNameLst>
                                      </p:cBhvr>
                                      <p:to>
                                        <p:strVal val="hidden"/>
                                      </p:to>
                                    </p:set>
                                  </p:childTnLst>
                                </p:cTn>
                              </p:par>
                              <p:par>
                                <p:cTn id="207" presetID="23" presetClass="exit" presetSubtype="544" fill="hold" grpId="2" nodeType="withEffect">
                                  <p:stCondLst>
                                    <p:cond delay="0"/>
                                  </p:stCondLst>
                                  <p:childTnLst>
                                    <p:anim calcmode="lin" valueType="num">
                                      <p:cBhvr>
                                        <p:cTn id="208" dur="2000"/>
                                        <p:tgtEl>
                                          <p:spTgt spid="15"/>
                                        </p:tgtEl>
                                        <p:attrNameLst>
                                          <p:attrName>ppt_w</p:attrName>
                                        </p:attrNameLst>
                                      </p:cBhvr>
                                      <p:tavLst>
                                        <p:tav tm="0">
                                          <p:val>
                                            <p:strVal val="ppt_w"/>
                                          </p:val>
                                        </p:tav>
                                        <p:tav tm="100000">
                                          <p:val>
                                            <p:fltVal val="0"/>
                                          </p:val>
                                        </p:tav>
                                      </p:tavLst>
                                    </p:anim>
                                    <p:anim calcmode="lin" valueType="num">
                                      <p:cBhvr>
                                        <p:cTn id="209" dur="2000"/>
                                        <p:tgtEl>
                                          <p:spTgt spid="15"/>
                                        </p:tgtEl>
                                        <p:attrNameLst>
                                          <p:attrName>ppt_h</p:attrName>
                                        </p:attrNameLst>
                                      </p:cBhvr>
                                      <p:tavLst>
                                        <p:tav tm="0">
                                          <p:val>
                                            <p:strVal val="ppt_h"/>
                                          </p:val>
                                        </p:tav>
                                        <p:tav tm="100000">
                                          <p:val>
                                            <p:fltVal val="0"/>
                                          </p:val>
                                        </p:tav>
                                      </p:tavLst>
                                    </p:anim>
                                    <p:anim calcmode="lin" valueType="num">
                                      <p:cBhvr>
                                        <p:cTn id="210" dur="2000"/>
                                        <p:tgtEl>
                                          <p:spTgt spid="15"/>
                                        </p:tgtEl>
                                        <p:attrNameLst>
                                          <p:attrName>ppt_x</p:attrName>
                                        </p:attrNameLst>
                                      </p:cBhvr>
                                      <p:tavLst>
                                        <p:tav tm="0">
                                          <p:val>
                                            <p:strVal val="ppt_x"/>
                                          </p:val>
                                        </p:tav>
                                        <p:tav tm="100000">
                                          <p:val>
                                            <p:fltVal val="0.5"/>
                                          </p:val>
                                        </p:tav>
                                      </p:tavLst>
                                    </p:anim>
                                    <p:anim calcmode="lin" valueType="num">
                                      <p:cBhvr>
                                        <p:cTn id="211" dur="2000"/>
                                        <p:tgtEl>
                                          <p:spTgt spid="15"/>
                                        </p:tgtEl>
                                        <p:attrNameLst>
                                          <p:attrName>ppt_y</p:attrName>
                                        </p:attrNameLst>
                                      </p:cBhvr>
                                      <p:tavLst>
                                        <p:tav tm="0">
                                          <p:val>
                                            <p:strVal val="ppt_y"/>
                                          </p:val>
                                        </p:tav>
                                        <p:tav tm="100000">
                                          <p:val>
                                            <p:fltVal val="0.5"/>
                                          </p:val>
                                        </p:tav>
                                      </p:tavLst>
                                    </p:anim>
                                    <p:set>
                                      <p:cBhvr>
                                        <p:cTn id="212" dur="1" fill="hold">
                                          <p:stCondLst>
                                            <p:cond delay="1999"/>
                                          </p:stCondLst>
                                        </p:cTn>
                                        <p:tgtEl>
                                          <p:spTgt spid="15"/>
                                        </p:tgtEl>
                                        <p:attrNameLst>
                                          <p:attrName>style.visibility</p:attrName>
                                        </p:attrNameLst>
                                      </p:cBhvr>
                                      <p:to>
                                        <p:strVal val="hidden"/>
                                      </p:to>
                                    </p:set>
                                  </p:childTnLst>
                                </p:cTn>
                              </p:par>
                              <p:par>
                                <p:cTn id="213" presetID="23" presetClass="exit" presetSubtype="544" fill="hold" grpId="2" nodeType="withEffect">
                                  <p:stCondLst>
                                    <p:cond delay="0"/>
                                  </p:stCondLst>
                                  <p:childTnLst>
                                    <p:anim calcmode="lin" valueType="num">
                                      <p:cBhvr>
                                        <p:cTn id="214" dur="2000"/>
                                        <p:tgtEl>
                                          <p:spTgt spid="16"/>
                                        </p:tgtEl>
                                        <p:attrNameLst>
                                          <p:attrName>ppt_w</p:attrName>
                                        </p:attrNameLst>
                                      </p:cBhvr>
                                      <p:tavLst>
                                        <p:tav tm="0">
                                          <p:val>
                                            <p:strVal val="ppt_w"/>
                                          </p:val>
                                        </p:tav>
                                        <p:tav tm="100000">
                                          <p:val>
                                            <p:fltVal val="0"/>
                                          </p:val>
                                        </p:tav>
                                      </p:tavLst>
                                    </p:anim>
                                    <p:anim calcmode="lin" valueType="num">
                                      <p:cBhvr>
                                        <p:cTn id="215" dur="2000"/>
                                        <p:tgtEl>
                                          <p:spTgt spid="16"/>
                                        </p:tgtEl>
                                        <p:attrNameLst>
                                          <p:attrName>ppt_h</p:attrName>
                                        </p:attrNameLst>
                                      </p:cBhvr>
                                      <p:tavLst>
                                        <p:tav tm="0">
                                          <p:val>
                                            <p:strVal val="ppt_h"/>
                                          </p:val>
                                        </p:tav>
                                        <p:tav tm="100000">
                                          <p:val>
                                            <p:fltVal val="0"/>
                                          </p:val>
                                        </p:tav>
                                      </p:tavLst>
                                    </p:anim>
                                    <p:anim calcmode="lin" valueType="num">
                                      <p:cBhvr>
                                        <p:cTn id="216" dur="2000"/>
                                        <p:tgtEl>
                                          <p:spTgt spid="16"/>
                                        </p:tgtEl>
                                        <p:attrNameLst>
                                          <p:attrName>ppt_x</p:attrName>
                                        </p:attrNameLst>
                                      </p:cBhvr>
                                      <p:tavLst>
                                        <p:tav tm="0">
                                          <p:val>
                                            <p:strVal val="ppt_x"/>
                                          </p:val>
                                        </p:tav>
                                        <p:tav tm="100000">
                                          <p:val>
                                            <p:fltVal val="0.5"/>
                                          </p:val>
                                        </p:tav>
                                      </p:tavLst>
                                    </p:anim>
                                    <p:anim calcmode="lin" valueType="num">
                                      <p:cBhvr>
                                        <p:cTn id="217" dur="2000"/>
                                        <p:tgtEl>
                                          <p:spTgt spid="16"/>
                                        </p:tgtEl>
                                        <p:attrNameLst>
                                          <p:attrName>ppt_y</p:attrName>
                                        </p:attrNameLst>
                                      </p:cBhvr>
                                      <p:tavLst>
                                        <p:tav tm="0">
                                          <p:val>
                                            <p:strVal val="ppt_y"/>
                                          </p:val>
                                        </p:tav>
                                        <p:tav tm="100000">
                                          <p:val>
                                            <p:fltVal val="0.5"/>
                                          </p:val>
                                        </p:tav>
                                      </p:tavLst>
                                    </p:anim>
                                    <p:set>
                                      <p:cBhvr>
                                        <p:cTn id="218" dur="1" fill="hold">
                                          <p:stCondLst>
                                            <p:cond delay="1999"/>
                                          </p:stCondLst>
                                        </p:cTn>
                                        <p:tgtEl>
                                          <p:spTgt spid="16"/>
                                        </p:tgtEl>
                                        <p:attrNameLst>
                                          <p:attrName>style.visibility</p:attrName>
                                        </p:attrNameLst>
                                      </p:cBhvr>
                                      <p:to>
                                        <p:strVal val="hidden"/>
                                      </p:to>
                                    </p:set>
                                  </p:childTnLst>
                                </p:cTn>
                              </p:par>
                              <p:par>
                                <p:cTn id="219" presetID="23" presetClass="exit" presetSubtype="544" fill="hold" grpId="2" nodeType="withEffect">
                                  <p:stCondLst>
                                    <p:cond delay="0"/>
                                  </p:stCondLst>
                                  <p:childTnLst>
                                    <p:anim calcmode="lin" valueType="num">
                                      <p:cBhvr>
                                        <p:cTn id="220" dur="2000"/>
                                        <p:tgtEl>
                                          <p:spTgt spid="17"/>
                                        </p:tgtEl>
                                        <p:attrNameLst>
                                          <p:attrName>ppt_w</p:attrName>
                                        </p:attrNameLst>
                                      </p:cBhvr>
                                      <p:tavLst>
                                        <p:tav tm="0">
                                          <p:val>
                                            <p:strVal val="ppt_w"/>
                                          </p:val>
                                        </p:tav>
                                        <p:tav tm="100000">
                                          <p:val>
                                            <p:fltVal val="0"/>
                                          </p:val>
                                        </p:tav>
                                      </p:tavLst>
                                    </p:anim>
                                    <p:anim calcmode="lin" valueType="num">
                                      <p:cBhvr>
                                        <p:cTn id="221" dur="2000"/>
                                        <p:tgtEl>
                                          <p:spTgt spid="17"/>
                                        </p:tgtEl>
                                        <p:attrNameLst>
                                          <p:attrName>ppt_h</p:attrName>
                                        </p:attrNameLst>
                                      </p:cBhvr>
                                      <p:tavLst>
                                        <p:tav tm="0">
                                          <p:val>
                                            <p:strVal val="ppt_h"/>
                                          </p:val>
                                        </p:tav>
                                        <p:tav tm="100000">
                                          <p:val>
                                            <p:fltVal val="0"/>
                                          </p:val>
                                        </p:tav>
                                      </p:tavLst>
                                    </p:anim>
                                    <p:anim calcmode="lin" valueType="num">
                                      <p:cBhvr>
                                        <p:cTn id="222" dur="2000"/>
                                        <p:tgtEl>
                                          <p:spTgt spid="17"/>
                                        </p:tgtEl>
                                        <p:attrNameLst>
                                          <p:attrName>ppt_x</p:attrName>
                                        </p:attrNameLst>
                                      </p:cBhvr>
                                      <p:tavLst>
                                        <p:tav tm="0">
                                          <p:val>
                                            <p:strVal val="ppt_x"/>
                                          </p:val>
                                        </p:tav>
                                        <p:tav tm="100000">
                                          <p:val>
                                            <p:fltVal val="0.5"/>
                                          </p:val>
                                        </p:tav>
                                      </p:tavLst>
                                    </p:anim>
                                    <p:anim calcmode="lin" valueType="num">
                                      <p:cBhvr>
                                        <p:cTn id="223" dur="2000"/>
                                        <p:tgtEl>
                                          <p:spTgt spid="17"/>
                                        </p:tgtEl>
                                        <p:attrNameLst>
                                          <p:attrName>ppt_y</p:attrName>
                                        </p:attrNameLst>
                                      </p:cBhvr>
                                      <p:tavLst>
                                        <p:tav tm="0">
                                          <p:val>
                                            <p:strVal val="ppt_y"/>
                                          </p:val>
                                        </p:tav>
                                        <p:tav tm="100000">
                                          <p:val>
                                            <p:fltVal val="0.5"/>
                                          </p:val>
                                        </p:tav>
                                      </p:tavLst>
                                    </p:anim>
                                    <p:set>
                                      <p:cBhvr>
                                        <p:cTn id="224" dur="1" fill="hold">
                                          <p:stCondLst>
                                            <p:cond delay="1999"/>
                                          </p:stCondLst>
                                        </p:cTn>
                                        <p:tgtEl>
                                          <p:spTgt spid="17"/>
                                        </p:tgtEl>
                                        <p:attrNameLst>
                                          <p:attrName>style.visibility</p:attrName>
                                        </p:attrNameLst>
                                      </p:cBhvr>
                                      <p:to>
                                        <p:strVal val="hidden"/>
                                      </p:to>
                                    </p:set>
                                  </p:childTnLst>
                                </p:cTn>
                              </p:par>
                              <p:par>
                                <p:cTn id="225" presetID="23" presetClass="exit" presetSubtype="544" fill="hold" grpId="2" nodeType="withEffect">
                                  <p:stCondLst>
                                    <p:cond delay="0"/>
                                  </p:stCondLst>
                                  <p:childTnLst>
                                    <p:anim calcmode="lin" valueType="num">
                                      <p:cBhvr>
                                        <p:cTn id="226" dur="2000"/>
                                        <p:tgtEl>
                                          <p:spTgt spid="18"/>
                                        </p:tgtEl>
                                        <p:attrNameLst>
                                          <p:attrName>ppt_w</p:attrName>
                                        </p:attrNameLst>
                                      </p:cBhvr>
                                      <p:tavLst>
                                        <p:tav tm="0">
                                          <p:val>
                                            <p:strVal val="ppt_w"/>
                                          </p:val>
                                        </p:tav>
                                        <p:tav tm="100000">
                                          <p:val>
                                            <p:fltVal val="0"/>
                                          </p:val>
                                        </p:tav>
                                      </p:tavLst>
                                    </p:anim>
                                    <p:anim calcmode="lin" valueType="num">
                                      <p:cBhvr>
                                        <p:cTn id="227" dur="2000"/>
                                        <p:tgtEl>
                                          <p:spTgt spid="18"/>
                                        </p:tgtEl>
                                        <p:attrNameLst>
                                          <p:attrName>ppt_h</p:attrName>
                                        </p:attrNameLst>
                                      </p:cBhvr>
                                      <p:tavLst>
                                        <p:tav tm="0">
                                          <p:val>
                                            <p:strVal val="ppt_h"/>
                                          </p:val>
                                        </p:tav>
                                        <p:tav tm="100000">
                                          <p:val>
                                            <p:fltVal val="0"/>
                                          </p:val>
                                        </p:tav>
                                      </p:tavLst>
                                    </p:anim>
                                    <p:anim calcmode="lin" valueType="num">
                                      <p:cBhvr>
                                        <p:cTn id="228" dur="2000"/>
                                        <p:tgtEl>
                                          <p:spTgt spid="18"/>
                                        </p:tgtEl>
                                        <p:attrNameLst>
                                          <p:attrName>ppt_x</p:attrName>
                                        </p:attrNameLst>
                                      </p:cBhvr>
                                      <p:tavLst>
                                        <p:tav tm="0">
                                          <p:val>
                                            <p:strVal val="ppt_x"/>
                                          </p:val>
                                        </p:tav>
                                        <p:tav tm="100000">
                                          <p:val>
                                            <p:fltVal val="0.5"/>
                                          </p:val>
                                        </p:tav>
                                      </p:tavLst>
                                    </p:anim>
                                    <p:anim calcmode="lin" valueType="num">
                                      <p:cBhvr>
                                        <p:cTn id="229" dur="2000"/>
                                        <p:tgtEl>
                                          <p:spTgt spid="18"/>
                                        </p:tgtEl>
                                        <p:attrNameLst>
                                          <p:attrName>ppt_y</p:attrName>
                                        </p:attrNameLst>
                                      </p:cBhvr>
                                      <p:tavLst>
                                        <p:tav tm="0">
                                          <p:val>
                                            <p:strVal val="ppt_y"/>
                                          </p:val>
                                        </p:tav>
                                        <p:tav tm="100000">
                                          <p:val>
                                            <p:fltVal val="0.5"/>
                                          </p:val>
                                        </p:tav>
                                      </p:tavLst>
                                    </p:anim>
                                    <p:set>
                                      <p:cBhvr>
                                        <p:cTn id="230" dur="1" fill="hold">
                                          <p:stCondLst>
                                            <p:cond delay="1999"/>
                                          </p:stCondLst>
                                        </p:cTn>
                                        <p:tgtEl>
                                          <p:spTgt spid="18"/>
                                        </p:tgtEl>
                                        <p:attrNameLst>
                                          <p:attrName>style.visibility</p:attrName>
                                        </p:attrNameLst>
                                      </p:cBhvr>
                                      <p:to>
                                        <p:strVal val="hidden"/>
                                      </p:to>
                                    </p:set>
                                  </p:childTnLst>
                                </p:cTn>
                              </p:par>
                              <p:par>
                                <p:cTn id="231" presetID="23" presetClass="exit" presetSubtype="544" fill="hold" grpId="2" nodeType="withEffect">
                                  <p:stCondLst>
                                    <p:cond delay="0"/>
                                  </p:stCondLst>
                                  <p:childTnLst>
                                    <p:anim calcmode="lin" valueType="num">
                                      <p:cBhvr>
                                        <p:cTn id="232" dur="2000"/>
                                        <p:tgtEl>
                                          <p:spTgt spid="19"/>
                                        </p:tgtEl>
                                        <p:attrNameLst>
                                          <p:attrName>ppt_w</p:attrName>
                                        </p:attrNameLst>
                                      </p:cBhvr>
                                      <p:tavLst>
                                        <p:tav tm="0">
                                          <p:val>
                                            <p:strVal val="ppt_w"/>
                                          </p:val>
                                        </p:tav>
                                        <p:tav tm="100000">
                                          <p:val>
                                            <p:fltVal val="0"/>
                                          </p:val>
                                        </p:tav>
                                      </p:tavLst>
                                    </p:anim>
                                    <p:anim calcmode="lin" valueType="num">
                                      <p:cBhvr>
                                        <p:cTn id="233" dur="2000"/>
                                        <p:tgtEl>
                                          <p:spTgt spid="19"/>
                                        </p:tgtEl>
                                        <p:attrNameLst>
                                          <p:attrName>ppt_h</p:attrName>
                                        </p:attrNameLst>
                                      </p:cBhvr>
                                      <p:tavLst>
                                        <p:tav tm="0">
                                          <p:val>
                                            <p:strVal val="ppt_h"/>
                                          </p:val>
                                        </p:tav>
                                        <p:tav tm="100000">
                                          <p:val>
                                            <p:fltVal val="0"/>
                                          </p:val>
                                        </p:tav>
                                      </p:tavLst>
                                    </p:anim>
                                    <p:anim calcmode="lin" valueType="num">
                                      <p:cBhvr>
                                        <p:cTn id="234" dur="2000"/>
                                        <p:tgtEl>
                                          <p:spTgt spid="19"/>
                                        </p:tgtEl>
                                        <p:attrNameLst>
                                          <p:attrName>ppt_x</p:attrName>
                                        </p:attrNameLst>
                                      </p:cBhvr>
                                      <p:tavLst>
                                        <p:tav tm="0">
                                          <p:val>
                                            <p:strVal val="ppt_x"/>
                                          </p:val>
                                        </p:tav>
                                        <p:tav tm="100000">
                                          <p:val>
                                            <p:fltVal val="0.5"/>
                                          </p:val>
                                        </p:tav>
                                      </p:tavLst>
                                    </p:anim>
                                    <p:anim calcmode="lin" valueType="num">
                                      <p:cBhvr>
                                        <p:cTn id="235" dur="2000"/>
                                        <p:tgtEl>
                                          <p:spTgt spid="19"/>
                                        </p:tgtEl>
                                        <p:attrNameLst>
                                          <p:attrName>ppt_y</p:attrName>
                                        </p:attrNameLst>
                                      </p:cBhvr>
                                      <p:tavLst>
                                        <p:tav tm="0">
                                          <p:val>
                                            <p:strVal val="ppt_y"/>
                                          </p:val>
                                        </p:tav>
                                        <p:tav tm="100000">
                                          <p:val>
                                            <p:fltVal val="0.5"/>
                                          </p:val>
                                        </p:tav>
                                      </p:tavLst>
                                    </p:anim>
                                    <p:set>
                                      <p:cBhvr>
                                        <p:cTn id="236" dur="1" fill="hold">
                                          <p:stCondLst>
                                            <p:cond delay="1999"/>
                                          </p:stCondLst>
                                        </p:cTn>
                                        <p:tgtEl>
                                          <p:spTgt spid="19"/>
                                        </p:tgtEl>
                                        <p:attrNameLst>
                                          <p:attrName>style.visibility</p:attrName>
                                        </p:attrNameLst>
                                      </p:cBhvr>
                                      <p:to>
                                        <p:strVal val="hidden"/>
                                      </p:to>
                                    </p:set>
                                  </p:childTnLst>
                                </p:cTn>
                              </p:par>
                              <p:par>
                                <p:cTn id="237" presetID="23" presetClass="exit" presetSubtype="544" fill="hold" grpId="2" nodeType="withEffect">
                                  <p:stCondLst>
                                    <p:cond delay="0"/>
                                  </p:stCondLst>
                                  <p:childTnLst>
                                    <p:anim calcmode="lin" valueType="num">
                                      <p:cBhvr>
                                        <p:cTn id="238" dur="2000"/>
                                        <p:tgtEl>
                                          <p:spTgt spid="20"/>
                                        </p:tgtEl>
                                        <p:attrNameLst>
                                          <p:attrName>ppt_w</p:attrName>
                                        </p:attrNameLst>
                                      </p:cBhvr>
                                      <p:tavLst>
                                        <p:tav tm="0">
                                          <p:val>
                                            <p:strVal val="ppt_w"/>
                                          </p:val>
                                        </p:tav>
                                        <p:tav tm="100000">
                                          <p:val>
                                            <p:fltVal val="0"/>
                                          </p:val>
                                        </p:tav>
                                      </p:tavLst>
                                    </p:anim>
                                    <p:anim calcmode="lin" valueType="num">
                                      <p:cBhvr>
                                        <p:cTn id="239" dur="2000"/>
                                        <p:tgtEl>
                                          <p:spTgt spid="20"/>
                                        </p:tgtEl>
                                        <p:attrNameLst>
                                          <p:attrName>ppt_h</p:attrName>
                                        </p:attrNameLst>
                                      </p:cBhvr>
                                      <p:tavLst>
                                        <p:tav tm="0">
                                          <p:val>
                                            <p:strVal val="ppt_h"/>
                                          </p:val>
                                        </p:tav>
                                        <p:tav tm="100000">
                                          <p:val>
                                            <p:fltVal val="0"/>
                                          </p:val>
                                        </p:tav>
                                      </p:tavLst>
                                    </p:anim>
                                    <p:anim calcmode="lin" valueType="num">
                                      <p:cBhvr>
                                        <p:cTn id="240" dur="2000"/>
                                        <p:tgtEl>
                                          <p:spTgt spid="20"/>
                                        </p:tgtEl>
                                        <p:attrNameLst>
                                          <p:attrName>ppt_x</p:attrName>
                                        </p:attrNameLst>
                                      </p:cBhvr>
                                      <p:tavLst>
                                        <p:tav tm="0">
                                          <p:val>
                                            <p:strVal val="ppt_x"/>
                                          </p:val>
                                        </p:tav>
                                        <p:tav tm="100000">
                                          <p:val>
                                            <p:fltVal val="0.5"/>
                                          </p:val>
                                        </p:tav>
                                      </p:tavLst>
                                    </p:anim>
                                    <p:anim calcmode="lin" valueType="num">
                                      <p:cBhvr>
                                        <p:cTn id="241" dur="2000"/>
                                        <p:tgtEl>
                                          <p:spTgt spid="20"/>
                                        </p:tgtEl>
                                        <p:attrNameLst>
                                          <p:attrName>ppt_y</p:attrName>
                                        </p:attrNameLst>
                                      </p:cBhvr>
                                      <p:tavLst>
                                        <p:tav tm="0">
                                          <p:val>
                                            <p:strVal val="ppt_y"/>
                                          </p:val>
                                        </p:tav>
                                        <p:tav tm="100000">
                                          <p:val>
                                            <p:fltVal val="0.5"/>
                                          </p:val>
                                        </p:tav>
                                      </p:tavLst>
                                    </p:anim>
                                    <p:set>
                                      <p:cBhvr>
                                        <p:cTn id="242" dur="1" fill="hold">
                                          <p:stCondLst>
                                            <p:cond delay="1999"/>
                                          </p:stCondLst>
                                        </p:cTn>
                                        <p:tgtEl>
                                          <p:spTgt spid="20"/>
                                        </p:tgtEl>
                                        <p:attrNameLst>
                                          <p:attrName>style.visibility</p:attrName>
                                        </p:attrNameLst>
                                      </p:cBhvr>
                                      <p:to>
                                        <p:strVal val="hidden"/>
                                      </p:to>
                                    </p:set>
                                  </p:childTnLst>
                                </p:cTn>
                              </p:par>
                              <p:par>
                                <p:cTn id="243" presetID="23" presetClass="exit" presetSubtype="544" fill="hold" grpId="2" nodeType="withEffect">
                                  <p:stCondLst>
                                    <p:cond delay="0"/>
                                  </p:stCondLst>
                                  <p:childTnLst>
                                    <p:anim calcmode="lin" valueType="num">
                                      <p:cBhvr>
                                        <p:cTn id="244" dur="2000"/>
                                        <p:tgtEl>
                                          <p:spTgt spid="21"/>
                                        </p:tgtEl>
                                        <p:attrNameLst>
                                          <p:attrName>ppt_w</p:attrName>
                                        </p:attrNameLst>
                                      </p:cBhvr>
                                      <p:tavLst>
                                        <p:tav tm="0">
                                          <p:val>
                                            <p:strVal val="ppt_w"/>
                                          </p:val>
                                        </p:tav>
                                        <p:tav tm="100000">
                                          <p:val>
                                            <p:fltVal val="0"/>
                                          </p:val>
                                        </p:tav>
                                      </p:tavLst>
                                    </p:anim>
                                    <p:anim calcmode="lin" valueType="num">
                                      <p:cBhvr>
                                        <p:cTn id="245" dur="2000"/>
                                        <p:tgtEl>
                                          <p:spTgt spid="21"/>
                                        </p:tgtEl>
                                        <p:attrNameLst>
                                          <p:attrName>ppt_h</p:attrName>
                                        </p:attrNameLst>
                                      </p:cBhvr>
                                      <p:tavLst>
                                        <p:tav tm="0">
                                          <p:val>
                                            <p:strVal val="ppt_h"/>
                                          </p:val>
                                        </p:tav>
                                        <p:tav tm="100000">
                                          <p:val>
                                            <p:fltVal val="0"/>
                                          </p:val>
                                        </p:tav>
                                      </p:tavLst>
                                    </p:anim>
                                    <p:anim calcmode="lin" valueType="num">
                                      <p:cBhvr>
                                        <p:cTn id="246" dur="2000"/>
                                        <p:tgtEl>
                                          <p:spTgt spid="21"/>
                                        </p:tgtEl>
                                        <p:attrNameLst>
                                          <p:attrName>ppt_x</p:attrName>
                                        </p:attrNameLst>
                                      </p:cBhvr>
                                      <p:tavLst>
                                        <p:tav tm="0">
                                          <p:val>
                                            <p:strVal val="ppt_x"/>
                                          </p:val>
                                        </p:tav>
                                        <p:tav tm="100000">
                                          <p:val>
                                            <p:fltVal val="0.5"/>
                                          </p:val>
                                        </p:tav>
                                      </p:tavLst>
                                    </p:anim>
                                    <p:anim calcmode="lin" valueType="num">
                                      <p:cBhvr>
                                        <p:cTn id="247" dur="2000"/>
                                        <p:tgtEl>
                                          <p:spTgt spid="21"/>
                                        </p:tgtEl>
                                        <p:attrNameLst>
                                          <p:attrName>ppt_y</p:attrName>
                                        </p:attrNameLst>
                                      </p:cBhvr>
                                      <p:tavLst>
                                        <p:tav tm="0">
                                          <p:val>
                                            <p:strVal val="ppt_y"/>
                                          </p:val>
                                        </p:tav>
                                        <p:tav tm="100000">
                                          <p:val>
                                            <p:fltVal val="0.5"/>
                                          </p:val>
                                        </p:tav>
                                      </p:tavLst>
                                    </p:anim>
                                    <p:set>
                                      <p:cBhvr>
                                        <p:cTn id="248" dur="1" fill="hold">
                                          <p:stCondLst>
                                            <p:cond delay="1999"/>
                                          </p:stCondLst>
                                        </p:cTn>
                                        <p:tgtEl>
                                          <p:spTgt spid="21"/>
                                        </p:tgtEl>
                                        <p:attrNameLst>
                                          <p:attrName>style.visibility</p:attrName>
                                        </p:attrNameLst>
                                      </p:cBhvr>
                                      <p:to>
                                        <p:strVal val="hidden"/>
                                      </p:to>
                                    </p:set>
                                  </p:childTnLst>
                                </p:cTn>
                              </p:par>
                              <p:par>
                                <p:cTn id="249" presetID="23" presetClass="exit" presetSubtype="544" fill="hold" grpId="2" nodeType="withEffect">
                                  <p:stCondLst>
                                    <p:cond delay="0"/>
                                  </p:stCondLst>
                                  <p:childTnLst>
                                    <p:anim calcmode="lin" valueType="num">
                                      <p:cBhvr>
                                        <p:cTn id="250" dur="2000"/>
                                        <p:tgtEl>
                                          <p:spTgt spid="22"/>
                                        </p:tgtEl>
                                        <p:attrNameLst>
                                          <p:attrName>ppt_w</p:attrName>
                                        </p:attrNameLst>
                                      </p:cBhvr>
                                      <p:tavLst>
                                        <p:tav tm="0">
                                          <p:val>
                                            <p:strVal val="ppt_w"/>
                                          </p:val>
                                        </p:tav>
                                        <p:tav tm="100000">
                                          <p:val>
                                            <p:fltVal val="0"/>
                                          </p:val>
                                        </p:tav>
                                      </p:tavLst>
                                    </p:anim>
                                    <p:anim calcmode="lin" valueType="num">
                                      <p:cBhvr>
                                        <p:cTn id="251" dur="2000"/>
                                        <p:tgtEl>
                                          <p:spTgt spid="22"/>
                                        </p:tgtEl>
                                        <p:attrNameLst>
                                          <p:attrName>ppt_h</p:attrName>
                                        </p:attrNameLst>
                                      </p:cBhvr>
                                      <p:tavLst>
                                        <p:tav tm="0">
                                          <p:val>
                                            <p:strVal val="ppt_h"/>
                                          </p:val>
                                        </p:tav>
                                        <p:tav tm="100000">
                                          <p:val>
                                            <p:fltVal val="0"/>
                                          </p:val>
                                        </p:tav>
                                      </p:tavLst>
                                    </p:anim>
                                    <p:anim calcmode="lin" valueType="num">
                                      <p:cBhvr>
                                        <p:cTn id="252" dur="2000"/>
                                        <p:tgtEl>
                                          <p:spTgt spid="22"/>
                                        </p:tgtEl>
                                        <p:attrNameLst>
                                          <p:attrName>ppt_x</p:attrName>
                                        </p:attrNameLst>
                                      </p:cBhvr>
                                      <p:tavLst>
                                        <p:tav tm="0">
                                          <p:val>
                                            <p:strVal val="ppt_x"/>
                                          </p:val>
                                        </p:tav>
                                        <p:tav tm="100000">
                                          <p:val>
                                            <p:fltVal val="0.5"/>
                                          </p:val>
                                        </p:tav>
                                      </p:tavLst>
                                    </p:anim>
                                    <p:anim calcmode="lin" valueType="num">
                                      <p:cBhvr>
                                        <p:cTn id="253" dur="2000"/>
                                        <p:tgtEl>
                                          <p:spTgt spid="22"/>
                                        </p:tgtEl>
                                        <p:attrNameLst>
                                          <p:attrName>ppt_y</p:attrName>
                                        </p:attrNameLst>
                                      </p:cBhvr>
                                      <p:tavLst>
                                        <p:tav tm="0">
                                          <p:val>
                                            <p:strVal val="ppt_y"/>
                                          </p:val>
                                        </p:tav>
                                        <p:tav tm="100000">
                                          <p:val>
                                            <p:fltVal val="0.5"/>
                                          </p:val>
                                        </p:tav>
                                      </p:tavLst>
                                    </p:anim>
                                    <p:set>
                                      <p:cBhvr>
                                        <p:cTn id="254" dur="1" fill="hold">
                                          <p:stCondLst>
                                            <p:cond delay="1999"/>
                                          </p:stCondLst>
                                        </p:cTn>
                                        <p:tgtEl>
                                          <p:spTgt spid="22"/>
                                        </p:tgtEl>
                                        <p:attrNameLst>
                                          <p:attrName>style.visibility</p:attrName>
                                        </p:attrNameLst>
                                      </p:cBhvr>
                                      <p:to>
                                        <p:strVal val="hidden"/>
                                      </p:to>
                                    </p:set>
                                  </p:childTnLst>
                                </p:cTn>
                              </p:par>
                              <p:par>
                                <p:cTn id="255" presetID="23" presetClass="exit" presetSubtype="544" fill="hold" grpId="2" nodeType="withEffect">
                                  <p:stCondLst>
                                    <p:cond delay="0"/>
                                  </p:stCondLst>
                                  <p:childTnLst>
                                    <p:anim calcmode="lin" valueType="num">
                                      <p:cBhvr>
                                        <p:cTn id="256" dur="2000"/>
                                        <p:tgtEl>
                                          <p:spTgt spid="23"/>
                                        </p:tgtEl>
                                        <p:attrNameLst>
                                          <p:attrName>ppt_w</p:attrName>
                                        </p:attrNameLst>
                                      </p:cBhvr>
                                      <p:tavLst>
                                        <p:tav tm="0">
                                          <p:val>
                                            <p:strVal val="ppt_w"/>
                                          </p:val>
                                        </p:tav>
                                        <p:tav tm="100000">
                                          <p:val>
                                            <p:fltVal val="0"/>
                                          </p:val>
                                        </p:tav>
                                      </p:tavLst>
                                    </p:anim>
                                    <p:anim calcmode="lin" valueType="num">
                                      <p:cBhvr>
                                        <p:cTn id="257" dur="2000"/>
                                        <p:tgtEl>
                                          <p:spTgt spid="23"/>
                                        </p:tgtEl>
                                        <p:attrNameLst>
                                          <p:attrName>ppt_h</p:attrName>
                                        </p:attrNameLst>
                                      </p:cBhvr>
                                      <p:tavLst>
                                        <p:tav tm="0">
                                          <p:val>
                                            <p:strVal val="ppt_h"/>
                                          </p:val>
                                        </p:tav>
                                        <p:tav tm="100000">
                                          <p:val>
                                            <p:fltVal val="0"/>
                                          </p:val>
                                        </p:tav>
                                      </p:tavLst>
                                    </p:anim>
                                    <p:anim calcmode="lin" valueType="num">
                                      <p:cBhvr>
                                        <p:cTn id="258" dur="2000"/>
                                        <p:tgtEl>
                                          <p:spTgt spid="23"/>
                                        </p:tgtEl>
                                        <p:attrNameLst>
                                          <p:attrName>ppt_x</p:attrName>
                                        </p:attrNameLst>
                                      </p:cBhvr>
                                      <p:tavLst>
                                        <p:tav tm="0">
                                          <p:val>
                                            <p:strVal val="ppt_x"/>
                                          </p:val>
                                        </p:tav>
                                        <p:tav tm="100000">
                                          <p:val>
                                            <p:fltVal val="0.5"/>
                                          </p:val>
                                        </p:tav>
                                      </p:tavLst>
                                    </p:anim>
                                    <p:anim calcmode="lin" valueType="num">
                                      <p:cBhvr>
                                        <p:cTn id="259" dur="2000"/>
                                        <p:tgtEl>
                                          <p:spTgt spid="23"/>
                                        </p:tgtEl>
                                        <p:attrNameLst>
                                          <p:attrName>ppt_y</p:attrName>
                                        </p:attrNameLst>
                                      </p:cBhvr>
                                      <p:tavLst>
                                        <p:tav tm="0">
                                          <p:val>
                                            <p:strVal val="ppt_y"/>
                                          </p:val>
                                        </p:tav>
                                        <p:tav tm="100000">
                                          <p:val>
                                            <p:fltVal val="0.5"/>
                                          </p:val>
                                        </p:tav>
                                      </p:tavLst>
                                    </p:anim>
                                    <p:set>
                                      <p:cBhvr>
                                        <p:cTn id="260" dur="1" fill="hold">
                                          <p:stCondLst>
                                            <p:cond delay="1999"/>
                                          </p:stCondLst>
                                        </p:cTn>
                                        <p:tgtEl>
                                          <p:spTgt spid="23"/>
                                        </p:tgtEl>
                                        <p:attrNameLst>
                                          <p:attrName>style.visibility</p:attrName>
                                        </p:attrNameLst>
                                      </p:cBhvr>
                                      <p:to>
                                        <p:strVal val="hidden"/>
                                      </p:to>
                                    </p:set>
                                  </p:childTnLst>
                                </p:cTn>
                              </p:par>
                              <p:par>
                                <p:cTn id="261" presetID="35" presetClass="exit" presetSubtype="0" fill="hold" grpId="3" nodeType="withEffect">
                                  <p:stCondLst>
                                    <p:cond delay="0"/>
                                  </p:stCondLst>
                                  <p:childTnLst>
                                    <p:animEffect transition="out" filter="fade">
                                      <p:cBhvr>
                                        <p:cTn id="262" dur="2000"/>
                                        <p:tgtEl>
                                          <p:spTgt spid="6"/>
                                        </p:tgtEl>
                                      </p:cBhvr>
                                    </p:animEffect>
                                    <p:anim calcmode="lin" valueType="num">
                                      <p:cBhvr>
                                        <p:cTn id="263" dur="2000"/>
                                        <p:tgtEl>
                                          <p:spTgt spid="6"/>
                                        </p:tgtEl>
                                        <p:attrNameLst>
                                          <p:attrName>style.rotation</p:attrName>
                                        </p:attrNameLst>
                                      </p:cBhvr>
                                      <p:tavLst>
                                        <p:tav tm="0">
                                          <p:val>
                                            <p:fltVal val="0"/>
                                          </p:val>
                                        </p:tav>
                                        <p:tav tm="100000">
                                          <p:val>
                                            <p:fltVal val="720"/>
                                          </p:val>
                                        </p:tav>
                                      </p:tavLst>
                                    </p:anim>
                                    <p:anim calcmode="lin" valueType="num">
                                      <p:cBhvr>
                                        <p:cTn id="264" dur="2000"/>
                                        <p:tgtEl>
                                          <p:spTgt spid="6"/>
                                        </p:tgtEl>
                                        <p:attrNameLst>
                                          <p:attrName>ppt_h</p:attrName>
                                        </p:attrNameLst>
                                      </p:cBhvr>
                                      <p:tavLst>
                                        <p:tav tm="0">
                                          <p:val>
                                            <p:strVal val="ppt_h"/>
                                          </p:val>
                                        </p:tav>
                                        <p:tav tm="100000">
                                          <p:val>
                                            <p:fltVal val="0"/>
                                          </p:val>
                                        </p:tav>
                                      </p:tavLst>
                                    </p:anim>
                                    <p:anim calcmode="lin" valueType="num">
                                      <p:cBhvr>
                                        <p:cTn id="265" dur="2000"/>
                                        <p:tgtEl>
                                          <p:spTgt spid="6"/>
                                        </p:tgtEl>
                                        <p:attrNameLst>
                                          <p:attrName>ppt_w</p:attrName>
                                        </p:attrNameLst>
                                      </p:cBhvr>
                                      <p:tavLst>
                                        <p:tav tm="0">
                                          <p:val>
                                            <p:strVal val="ppt_w"/>
                                          </p:val>
                                        </p:tav>
                                        <p:tav tm="100000">
                                          <p:val>
                                            <p:fltVal val="0"/>
                                          </p:val>
                                        </p:tav>
                                      </p:tavLst>
                                    </p:anim>
                                    <p:set>
                                      <p:cBhvr>
                                        <p:cTn id="266" dur="1" fill="hold">
                                          <p:stCondLst>
                                            <p:cond delay="1999"/>
                                          </p:stCondLst>
                                        </p:cTn>
                                        <p:tgtEl>
                                          <p:spTgt spid="6"/>
                                        </p:tgtEl>
                                        <p:attrNameLst>
                                          <p:attrName>style.visibility</p:attrName>
                                        </p:attrNameLst>
                                      </p:cBhvr>
                                      <p:to>
                                        <p:strVal val="hidden"/>
                                      </p:to>
                                    </p:set>
                                  </p:childTnLst>
                                </p:cTn>
                              </p:par>
                              <p:par>
                                <p:cTn id="267" presetID="35" presetClass="exit" presetSubtype="0" fill="hold" grpId="3" nodeType="withEffect">
                                  <p:stCondLst>
                                    <p:cond delay="0"/>
                                  </p:stCondLst>
                                  <p:childTnLst>
                                    <p:animEffect transition="out" filter="fade">
                                      <p:cBhvr>
                                        <p:cTn id="268" dur="2000"/>
                                        <p:tgtEl>
                                          <p:spTgt spid="7"/>
                                        </p:tgtEl>
                                      </p:cBhvr>
                                    </p:animEffect>
                                    <p:anim calcmode="lin" valueType="num">
                                      <p:cBhvr>
                                        <p:cTn id="269" dur="2000"/>
                                        <p:tgtEl>
                                          <p:spTgt spid="7"/>
                                        </p:tgtEl>
                                        <p:attrNameLst>
                                          <p:attrName>style.rotation</p:attrName>
                                        </p:attrNameLst>
                                      </p:cBhvr>
                                      <p:tavLst>
                                        <p:tav tm="0">
                                          <p:val>
                                            <p:fltVal val="0"/>
                                          </p:val>
                                        </p:tav>
                                        <p:tav tm="100000">
                                          <p:val>
                                            <p:fltVal val="720"/>
                                          </p:val>
                                        </p:tav>
                                      </p:tavLst>
                                    </p:anim>
                                    <p:anim calcmode="lin" valueType="num">
                                      <p:cBhvr>
                                        <p:cTn id="270" dur="2000"/>
                                        <p:tgtEl>
                                          <p:spTgt spid="7"/>
                                        </p:tgtEl>
                                        <p:attrNameLst>
                                          <p:attrName>ppt_h</p:attrName>
                                        </p:attrNameLst>
                                      </p:cBhvr>
                                      <p:tavLst>
                                        <p:tav tm="0">
                                          <p:val>
                                            <p:strVal val="ppt_h"/>
                                          </p:val>
                                        </p:tav>
                                        <p:tav tm="100000">
                                          <p:val>
                                            <p:fltVal val="0"/>
                                          </p:val>
                                        </p:tav>
                                      </p:tavLst>
                                    </p:anim>
                                    <p:anim calcmode="lin" valueType="num">
                                      <p:cBhvr>
                                        <p:cTn id="271" dur="2000"/>
                                        <p:tgtEl>
                                          <p:spTgt spid="7"/>
                                        </p:tgtEl>
                                        <p:attrNameLst>
                                          <p:attrName>ppt_w</p:attrName>
                                        </p:attrNameLst>
                                      </p:cBhvr>
                                      <p:tavLst>
                                        <p:tav tm="0">
                                          <p:val>
                                            <p:strVal val="ppt_w"/>
                                          </p:val>
                                        </p:tav>
                                        <p:tav tm="100000">
                                          <p:val>
                                            <p:fltVal val="0"/>
                                          </p:val>
                                        </p:tav>
                                      </p:tavLst>
                                    </p:anim>
                                    <p:set>
                                      <p:cBhvr>
                                        <p:cTn id="272" dur="1" fill="hold">
                                          <p:stCondLst>
                                            <p:cond delay="1999"/>
                                          </p:stCondLst>
                                        </p:cTn>
                                        <p:tgtEl>
                                          <p:spTgt spid="7"/>
                                        </p:tgtEl>
                                        <p:attrNameLst>
                                          <p:attrName>style.visibility</p:attrName>
                                        </p:attrNameLst>
                                      </p:cBhvr>
                                      <p:to>
                                        <p:strVal val="hidden"/>
                                      </p:to>
                                    </p:set>
                                  </p:childTnLst>
                                </p:cTn>
                              </p:par>
                              <p:par>
                                <p:cTn id="273" presetID="35" presetClass="exit" presetSubtype="0" fill="hold" grpId="3" nodeType="withEffect">
                                  <p:stCondLst>
                                    <p:cond delay="0"/>
                                  </p:stCondLst>
                                  <p:childTnLst>
                                    <p:animEffect transition="out" filter="fade">
                                      <p:cBhvr>
                                        <p:cTn id="274" dur="2000"/>
                                        <p:tgtEl>
                                          <p:spTgt spid="8"/>
                                        </p:tgtEl>
                                      </p:cBhvr>
                                    </p:animEffect>
                                    <p:anim calcmode="lin" valueType="num">
                                      <p:cBhvr>
                                        <p:cTn id="275" dur="2000"/>
                                        <p:tgtEl>
                                          <p:spTgt spid="8"/>
                                        </p:tgtEl>
                                        <p:attrNameLst>
                                          <p:attrName>style.rotation</p:attrName>
                                        </p:attrNameLst>
                                      </p:cBhvr>
                                      <p:tavLst>
                                        <p:tav tm="0">
                                          <p:val>
                                            <p:fltVal val="0"/>
                                          </p:val>
                                        </p:tav>
                                        <p:tav tm="100000">
                                          <p:val>
                                            <p:fltVal val="720"/>
                                          </p:val>
                                        </p:tav>
                                      </p:tavLst>
                                    </p:anim>
                                    <p:anim calcmode="lin" valueType="num">
                                      <p:cBhvr>
                                        <p:cTn id="276" dur="2000"/>
                                        <p:tgtEl>
                                          <p:spTgt spid="8"/>
                                        </p:tgtEl>
                                        <p:attrNameLst>
                                          <p:attrName>ppt_h</p:attrName>
                                        </p:attrNameLst>
                                      </p:cBhvr>
                                      <p:tavLst>
                                        <p:tav tm="0">
                                          <p:val>
                                            <p:strVal val="ppt_h"/>
                                          </p:val>
                                        </p:tav>
                                        <p:tav tm="100000">
                                          <p:val>
                                            <p:fltVal val="0"/>
                                          </p:val>
                                        </p:tav>
                                      </p:tavLst>
                                    </p:anim>
                                    <p:anim calcmode="lin" valueType="num">
                                      <p:cBhvr>
                                        <p:cTn id="277" dur="2000"/>
                                        <p:tgtEl>
                                          <p:spTgt spid="8"/>
                                        </p:tgtEl>
                                        <p:attrNameLst>
                                          <p:attrName>ppt_w</p:attrName>
                                        </p:attrNameLst>
                                      </p:cBhvr>
                                      <p:tavLst>
                                        <p:tav tm="0">
                                          <p:val>
                                            <p:strVal val="ppt_w"/>
                                          </p:val>
                                        </p:tav>
                                        <p:tav tm="100000">
                                          <p:val>
                                            <p:fltVal val="0"/>
                                          </p:val>
                                        </p:tav>
                                      </p:tavLst>
                                    </p:anim>
                                    <p:set>
                                      <p:cBhvr>
                                        <p:cTn id="278" dur="1" fill="hold">
                                          <p:stCondLst>
                                            <p:cond delay="1999"/>
                                          </p:stCondLst>
                                        </p:cTn>
                                        <p:tgtEl>
                                          <p:spTgt spid="8"/>
                                        </p:tgtEl>
                                        <p:attrNameLst>
                                          <p:attrName>style.visibility</p:attrName>
                                        </p:attrNameLst>
                                      </p:cBhvr>
                                      <p:to>
                                        <p:strVal val="hidden"/>
                                      </p:to>
                                    </p:set>
                                  </p:childTnLst>
                                </p:cTn>
                              </p:par>
                              <p:par>
                                <p:cTn id="279" presetID="35" presetClass="exit" presetSubtype="0" fill="hold" grpId="3" nodeType="withEffect">
                                  <p:stCondLst>
                                    <p:cond delay="0"/>
                                  </p:stCondLst>
                                  <p:childTnLst>
                                    <p:animEffect transition="out" filter="fade">
                                      <p:cBhvr>
                                        <p:cTn id="280" dur="2000"/>
                                        <p:tgtEl>
                                          <p:spTgt spid="9"/>
                                        </p:tgtEl>
                                      </p:cBhvr>
                                    </p:animEffect>
                                    <p:anim calcmode="lin" valueType="num">
                                      <p:cBhvr>
                                        <p:cTn id="281" dur="2000"/>
                                        <p:tgtEl>
                                          <p:spTgt spid="9"/>
                                        </p:tgtEl>
                                        <p:attrNameLst>
                                          <p:attrName>style.rotation</p:attrName>
                                        </p:attrNameLst>
                                      </p:cBhvr>
                                      <p:tavLst>
                                        <p:tav tm="0">
                                          <p:val>
                                            <p:fltVal val="0"/>
                                          </p:val>
                                        </p:tav>
                                        <p:tav tm="100000">
                                          <p:val>
                                            <p:fltVal val="720"/>
                                          </p:val>
                                        </p:tav>
                                      </p:tavLst>
                                    </p:anim>
                                    <p:anim calcmode="lin" valueType="num">
                                      <p:cBhvr>
                                        <p:cTn id="282" dur="2000"/>
                                        <p:tgtEl>
                                          <p:spTgt spid="9"/>
                                        </p:tgtEl>
                                        <p:attrNameLst>
                                          <p:attrName>ppt_h</p:attrName>
                                        </p:attrNameLst>
                                      </p:cBhvr>
                                      <p:tavLst>
                                        <p:tav tm="0">
                                          <p:val>
                                            <p:strVal val="ppt_h"/>
                                          </p:val>
                                        </p:tav>
                                        <p:tav tm="100000">
                                          <p:val>
                                            <p:fltVal val="0"/>
                                          </p:val>
                                        </p:tav>
                                      </p:tavLst>
                                    </p:anim>
                                    <p:anim calcmode="lin" valueType="num">
                                      <p:cBhvr>
                                        <p:cTn id="283" dur="2000"/>
                                        <p:tgtEl>
                                          <p:spTgt spid="9"/>
                                        </p:tgtEl>
                                        <p:attrNameLst>
                                          <p:attrName>ppt_w</p:attrName>
                                        </p:attrNameLst>
                                      </p:cBhvr>
                                      <p:tavLst>
                                        <p:tav tm="0">
                                          <p:val>
                                            <p:strVal val="ppt_w"/>
                                          </p:val>
                                        </p:tav>
                                        <p:tav tm="100000">
                                          <p:val>
                                            <p:fltVal val="0"/>
                                          </p:val>
                                        </p:tav>
                                      </p:tavLst>
                                    </p:anim>
                                    <p:set>
                                      <p:cBhvr>
                                        <p:cTn id="284" dur="1" fill="hold">
                                          <p:stCondLst>
                                            <p:cond delay="1999"/>
                                          </p:stCondLst>
                                        </p:cTn>
                                        <p:tgtEl>
                                          <p:spTgt spid="9"/>
                                        </p:tgtEl>
                                        <p:attrNameLst>
                                          <p:attrName>style.visibility</p:attrName>
                                        </p:attrNameLst>
                                      </p:cBhvr>
                                      <p:to>
                                        <p:strVal val="hidden"/>
                                      </p:to>
                                    </p:set>
                                  </p:childTnLst>
                                </p:cTn>
                              </p:par>
                              <p:par>
                                <p:cTn id="285" presetID="35" presetClass="exit" presetSubtype="0" fill="hold" grpId="3" nodeType="withEffect">
                                  <p:stCondLst>
                                    <p:cond delay="0"/>
                                  </p:stCondLst>
                                  <p:childTnLst>
                                    <p:animEffect transition="out" filter="fade">
                                      <p:cBhvr>
                                        <p:cTn id="286" dur="2000"/>
                                        <p:tgtEl>
                                          <p:spTgt spid="10"/>
                                        </p:tgtEl>
                                      </p:cBhvr>
                                    </p:animEffect>
                                    <p:anim calcmode="lin" valueType="num">
                                      <p:cBhvr>
                                        <p:cTn id="287" dur="2000"/>
                                        <p:tgtEl>
                                          <p:spTgt spid="10"/>
                                        </p:tgtEl>
                                        <p:attrNameLst>
                                          <p:attrName>style.rotation</p:attrName>
                                        </p:attrNameLst>
                                      </p:cBhvr>
                                      <p:tavLst>
                                        <p:tav tm="0">
                                          <p:val>
                                            <p:fltVal val="0"/>
                                          </p:val>
                                        </p:tav>
                                        <p:tav tm="100000">
                                          <p:val>
                                            <p:fltVal val="720"/>
                                          </p:val>
                                        </p:tav>
                                      </p:tavLst>
                                    </p:anim>
                                    <p:anim calcmode="lin" valueType="num">
                                      <p:cBhvr>
                                        <p:cTn id="288" dur="2000"/>
                                        <p:tgtEl>
                                          <p:spTgt spid="10"/>
                                        </p:tgtEl>
                                        <p:attrNameLst>
                                          <p:attrName>ppt_h</p:attrName>
                                        </p:attrNameLst>
                                      </p:cBhvr>
                                      <p:tavLst>
                                        <p:tav tm="0">
                                          <p:val>
                                            <p:strVal val="ppt_h"/>
                                          </p:val>
                                        </p:tav>
                                        <p:tav tm="100000">
                                          <p:val>
                                            <p:fltVal val="0"/>
                                          </p:val>
                                        </p:tav>
                                      </p:tavLst>
                                    </p:anim>
                                    <p:anim calcmode="lin" valueType="num">
                                      <p:cBhvr>
                                        <p:cTn id="289" dur="2000"/>
                                        <p:tgtEl>
                                          <p:spTgt spid="10"/>
                                        </p:tgtEl>
                                        <p:attrNameLst>
                                          <p:attrName>ppt_w</p:attrName>
                                        </p:attrNameLst>
                                      </p:cBhvr>
                                      <p:tavLst>
                                        <p:tav tm="0">
                                          <p:val>
                                            <p:strVal val="ppt_w"/>
                                          </p:val>
                                        </p:tav>
                                        <p:tav tm="100000">
                                          <p:val>
                                            <p:fltVal val="0"/>
                                          </p:val>
                                        </p:tav>
                                      </p:tavLst>
                                    </p:anim>
                                    <p:set>
                                      <p:cBhvr>
                                        <p:cTn id="290" dur="1" fill="hold">
                                          <p:stCondLst>
                                            <p:cond delay="1999"/>
                                          </p:stCondLst>
                                        </p:cTn>
                                        <p:tgtEl>
                                          <p:spTgt spid="10"/>
                                        </p:tgtEl>
                                        <p:attrNameLst>
                                          <p:attrName>style.visibility</p:attrName>
                                        </p:attrNameLst>
                                      </p:cBhvr>
                                      <p:to>
                                        <p:strVal val="hidden"/>
                                      </p:to>
                                    </p:set>
                                  </p:childTnLst>
                                </p:cTn>
                              </p:par>
                              <p:par>
                                <p:cTn id="291" presetID="35" presetClass="exit" presetSubtype="0" fill="hold" grpId="3" nodeType="withEffect">
                                  <p:stCondLst>
                                    <p:cond delay="0"/>
                                  </p:stCondLst>
                                  <p:childTnLst>
                                    <p:animEffect transition="out" filter="fade">
                                      <p:cBhvr>
                                        <p:cTn id="292" dur="2000"/>
                                        <p:tgtEl>
                                          <p:spTgt spid="11"/>
                                        </p:tgtEl>
                                      </p:cBhvr>
                                    </p:animEffect>
                                    <p:anim calcmode="lin" valueType="num">
                                      <p:cBhvr>
                                        <p:cTn id="293" dur="2000"/>
                                        <p:tgtEl>
                                          <p:spTgt spid="11"/>
                                        </p:tgtEl>
                                        <p:attrNameLst>
                                          <p:attrName>style.rotation</p:attrName>
                                        </p:attrNameLst>
                                      </p:cBhvr>
                                      <p:tavLst>
                                        <p:tav tm="0">
                                          <p:val>
                                            <p:fltVal val="0"/>
                                          </p:val>
                                        </p:tav>
                                        <p:tav tm="100000">
                                          <p:val>
                                            <p:fltVal val="720"/>
                                          </p:val>
                                        </p:tav>
                                      </p:tavLst>
                                    </p:anim>
                                    <p:anim calcmode="lin" valueType="num">
                                      <p:cBhvr>
                                        <p:cTn id="294" dur="2000"/>
                                        <p:tgtEl>
                                          <p:spTgt spid="11"/>
                                        </p:tgtEl>
                                        <p:attrNameLst>
                                          <p:attrName>ppt_h</p:attrName>
                                        </p:attrNameLst>
                                      </p:cBhvr>
                                      <p:tavLst>
                                        <p:tav tm="0">
                                          <p:val>
                                            <p:strVal val="ppt_h"/>
                                          </p:val>
                                        </p:tav>
                                        <p:tav tm="100000">
                                          <p:val>
                                            <p:fltVal val="0"/>
                                          </p:val>
                                        </p:tav>
                                      </p:tavLst>
                                    </p:anim>
                                    <p:anim calcmode="lin" valueType="num">
                                      <p:cBhvr>
                                        <p:cTn id="295" dur="2000"/>
                                        <p:tgtEl>
                                          <p:spTgt spid="11"/>
                                        </p:tgtEl>
                                        <p:attrNameLst>
                                          <p:attrName>ppt_w</p:attrName>
                                        </p:attrNameLst>
                                      </p:cBhvr>
                                      <p:tavLst>
                                        <p:tav tm="0">
                                          <p:val>
                                            <p:strVal val="ppt_w"/>
                                          </p:val>
                                        </p:tav>
                                        <p:tav tm="100000">
                                          <p:val>
                                            <p:fltVal val="0"/>
                                          </p:val>
                                        </p:tav>
                                      </p:tavLst>
                                    </p:anim>
                                    <p:set>
                                      <p:cBhvr>
                                        <p:cTn id="296" dur="1" fill="hold">
                                          <p:stCondLst>
                                            <p:cond delay="1999"/>
                                          </p:stCondLst>
                                        </p:cTn>
                                        <p:tgtEl>
                                          <p:spTgt spid="11"/>
                                        </p:tgtEl>
                                        <p:attrNameLst>
                                          <p:attrName>style.visibility</p:attrName>
                                        </p:attrNameLst>
                                      </p:cBhvr>
                                      <p:to>
                                        <p:strVal val="hidden"/>
                                      </p:to>
                                    </p:set>
                                  </p:childTnLst>
                                </p:cTn>
                              </p:par>
                              <p:par>
                                <p:cTn id="297" presetID="35" presetClass="exit" presetSubtype="0" fill="hold" grpId="3" nodeType="withEffect">
                                  <p:stCondLst>
                                    <p:cond delay="0"/>
                                  </p:stCondLst>
                                  <p:childTnLst>
                                    <p:animEffect transition="out" filter="fade">
                                      <p:cBhvr>
                                        <p:cTn id="298" dur="2000"/>
                                        <p:tgtEl>
                                          <p:spTgt spid="12"/>
                                        </p:tgtEl>
                                      </p:cBhvr>
                                    </p:animEffect>
                                    <p:anim calcmode="lin" valueType="num">
                                      <p:cBhvr>
                                        <p:cTn id="299" dur="2000"/>
                                        <p:tgtEl>
                                          <p:spTgt spid="12"/>
                                        </p:tgtEl>
                                        <p:attrNameLst>
                                          <p:attrName>style.rotation</p:attrName>
                                        </p:attrNameLst>
                                      </p:cBhvr>
                                      <p:tavLst>
                                        <p:tav tm="0">
                                          <p:val>
                                            <p:fltVal val="0"/>
                                          </p:val>
                                        </p:tav>
                                        <p:tav tm="100000">
                                          <p:val>
                                            <p:fltVal val="720"/>
                                          </p:val>
                                        </p:tav>
                                      </p:tavLst>
                                    </p:anim>
                                    <p:anim calcmode="lin" valueType="num">
                                      <p:cBhvr>
                                        <p:cTn id="300" dur="2000"/>
                                        <p:tgtEl>
                                          <p:spTgt spid="12"/>
                                        </p:tgtEl>
                                        <p:attrNameLst>
                                          <p:attrName>ppt_h</p:attrName>
                                        </p:attrNameLst>
                                      </p:cBhvr>
                                      <p:tavLst>
                                        <p:tav tm="0">
                                          <p:val>
                                            <p:strVal val="ppt_h"/>
                                          </p:val>
                                        </p:tav>
                                        <p:tav tm="100000">
                                          <p:val>
                                            <p:fltVal val="0"/>
                                          </p:val>
                                        </p:tav>
                                      </p:tavLst>
                                    </p:anim>
                                    <p:anim calcmode="lin" valueType="num">
                                      <p:cBhvr>
                                        <p:cTn id="301" dur="2000"/>
                                        <p:tgtEl>
                                          <p:spTgt spid="12"/>
                                        </p:tgtEl>
                                        <p:attrNameLst>
                                          <p:attrName>ppt_w</p:attrName>
                                        </p:attrNameLst>
                                      </p:cBhvr>
                                      <p:tavLst>
                                        <p:tav tm="0">
                                          <p:val>
                                            <p:strVal val="ppt_w"/>
                                          </p:val>
                                        </p:tav>
                                        <p:tav tm="100000">
                                          <p:val>
                                            <p:fltVal val="0"/>
                                          </p:val>
                                        </p:tav>
                                      </p:tavLst>
                                    </p:anim>
                                    <p:set>
                                      <p:cBhvr>
                                        <p:cTn id="302" dur="1" fill="hold">
                                          <p:stCondLst>
                                            <p:cond delay="1999"/>
                                          </p:stCondLst>
                                        </p:cTn>
                                        <p:tgtEl>
                                          <p:spTgt spid="12"/>
                                        </p:tgtEl>
                                        <p:attrNameLst>
                                          <p:attrName>style.visibility</p:attrName>
                                        </p:attrNameLst>
                                      </p:cBhvr>
                                      <p:to>
                                        <p:strVal val="hidden"/>
                                      </p:to>
                                    </p:set>
                                  </p:childTnLst>
                                </p:cTn>
                              </p:par>
                              <p:par>
                                <p:cTn id="303" presetID="35" presetClass="exit" presetSubtype="0" fill="hold" grpId="3" nodeType="withEffect">
                                  <p:stCondLst>
                                    <p:cond delay="0"/>
                                  </p:stCondLst>
                                  <p:childTnLst>
                                    <p:animEffect transition="out" filter="fade">
                                      <p:cBhvr>
                                        <p:cTn id="304" dur="2000"/>
                                        <p:tgtEl>
                                          <p:spTgt spid="13"/>
                                        </p:tgtEl>
                                      </p:cBhvr>
                                    </p:animEffect>
                                    <p:anim calcmode="lin" valueType="num">
                                      <p:cBhvr>
                                        <p:cTn id="305" dur="2000"/>
                                        <p:tgtEl>
                                          <p:spTgt spid="13"/>
                                        </p:tgtEl>
                                        <p:attrNameLst>
                                          <p:attrName>style.rotation</p:attrName>
                                        </p:attrNameLst>
                                      </p:cBhvr>
                                      <p:tavLst>
                                        <p:tav tm="0">
                                          <p:val>
                                            <p:fltVal val="0"/>
                                          </p:val>
                                        </p:tav>
                                        <p:tav tm="100000">
                                          <p:val>
                                            <p:fltVal val="720"/>
                                          </p:val>
                                        </p:tav>
                                      </p:tavLst>
                                    </p:anim>
                                    <p:anim calcmode="lin" valueType="num">
                                      <p:cBhvr>
                                        <p:cTn id="306" dur="2000"/>
                                        <p:tgtEl>
                                          <p:spTgt spid="13"/>
                                        </p:tgtEl>
                                        <p:attrNameLst>
                                          <p:attrName>ppt_h</p:attrName>
                                        </p:attrNameLst>
                                      </p:cBhvr>
                                      <p:tavLst>
                                        <p:tav tm="0">
                                          <p:val>
                                            <p:strVal val="ppt_h"/>
                                          </p:val>
                                        </p:tav>
                                        <p:tav tm="100000">
                                          <p:val>
                                            <p:fltVal val="0"/>
                                          </p:val>
                                        </p:tav>
                                      </p:tavLst>
                                    </p:anim>
                                    <p:anim calcmode="lin" valueType="num">
                                      <p:cBhvr>
                                        <p:cTn id="307" dur="2000"/>
                                        <p:tgtEl>
                                          <p:spTgt spid="13"/>
                                        </p:tgtEl>
                                        <p:attrNameLst>
                                          <p:attrName>ppt_w</p:attrName>
                                        </p:attrNameLst>
                                      </p:cBhvr>
                                      <p:tavLst>
                                        <p:tav tm="0">
                                          <p:val>
                                            <p:strVal val="ppt_w"/>
                                          </p:val>
                                        </p:tav>
                                        <p:tav tm="100000">
                                          <p:val>
                                            <p:fltVal val="0"/>
                                          </p:val>
                                        </p:tav>
                                      </p:tavLst>
                                    </p:anim>
                                    <p:set>
                                      <p:cBhvr>
                                        <p:cTn id="308" dur="1" fill="hold">
                                          <p:stCondLst>
                                            <p:cond delay="1999"/>
                                          </p:stCondLst>
                                        </p:cTn>
                                        <p:tgtEl>
                                          <p:spTgt spid="13"/>
                                        </p:tgtEl>
                                        <p:attrNameLst>
                                          <p:attrName>style.visibility</p:attrName>
                                        </p:attrNameLst>
                                      </p:cBhvr>
                                      <p:to>
                                        <p:strVal val="hidden"/>
                                      </p:to>
                                    </p:set>
                                  </p:childTnLst>
                                </p:cTn>
                              </p:par>
                              <p:par>
                                <p:cTn id="309" presetID="35" presetClass="exit" presetSubtype="0" fill="hold" grpId="3" nodeType="withEffect">
                                  <p:stCondLst>
                                    <p:cond delay="0"/>
                                  </p:stCondLst>
                                  <p:childTnLst>
                                    <p:animEffect transition="out" filter="fade">
                                      <p:cBhvr>
                                        <p:cTn id="310" dur="2000"/>
                                        <p:tgtEl>
                                          <p:spTgt spid="14"/>
                                        </p:tgtEl>
                                      </p:cBhvr>
                                    </p:animEffect>
                                    <p:anim calcmode="lin" valueType="num">
                                      <p:cBhvr>
                                        <p:cTn id="311" dur="2000"/>
                                        <p:tgtEl>
                                          <p:spTgt spid="14"/>
                                        </p:tgtEl>
                                        <p:attrNameLst>
                                          <p:attrName>style.rotation</p:attrName>
                                        </p:attrNameLst>
                                      </p:cBhvr>
                                      <p:tavLst>
                                        <p:tav tm="0">
                                          <p:val>
                                            <p:fltVal val="0"/>
                                          </p:val>
                                        </p:tav>
                                        <p:tav tm="100000">
                                          <p:val>
                                            <p:fltVal val="720"/>
                                          </p:val>
                                        </p:tav>
                                      </p:tavLst>
                                    </p:anim>
                                    <p:anim calcmode="lin" valueType="num">
                                      <p:cBhvr>
                                        <p:cTn id="312" dur="2000"/>
                                        <p:tgtEl>
                                          <p:spTgt spid="14"/>
                                        </p:tgtEl>
                                        <p:attrNameLst>
                                          <p:attrName>ppt_h</p:attrName>
                                        </p:attrNameLst>
                                      </p:cBhvr>
                                      <p:tavLst>
                                        <p:tav tm="0">
                                          <p:val>
                                            <p:strVal val="ppt_h"/>
                                          </p:val>
                                        </p:tav>
                                        <p:tav tm="100000">
                                          <p:val>
                                            <p:fltVal val="0"/>
                                          </p:val>
                                        </p:tav>
                                      </p:tavLst>
                                    </p:anim>
                                    <p:anim calcmode="lin" valueType="num">
                                      <p:cBhvr>
                                        <p:cTn id="313" dur="2000"/>
                                        <p:tgtEl>
                                          <p:spTgt spid="14"/>
                                        </p:tgtEl>
                                        <p:attrNameLst>
                                          <p:attrName>ppt_w</p:attrName>
                                        </p:attrNameLst>
                                      </p:cBhvr>
                                      <p:tavLst>
                                        <p:tav tm="0">
                                          <p:val>
                                            <p:strVal val="ppt_w"/>
                                          </p:val>
                                        </p:tav>
                                        <p:tav tm="100000">
                                          <p:val>
                                            <p:fltVal val="0"/>
                                          </p:val>
                                        </p:tav>
                                      </p:tavLst>
                                    </p:anim>
                                    <p:set>
                                      <p:cBhvr>
                                        <p:cTn id="314" dur="1" fill="hold">
                                          <p:stCondLst>
                                            <p:cond delay="1999"/>
                                          </p:stCondLst>
                                        </p:cTn>
                                        <p:tgtEl>
                                          <p:spTgt spid="14"/>
                                        </p:tgtEl>
                                        <p:attrNameLst>
                                          <p:attrName>style.visibility</p:attrName>
                                        </p:attrNameLst>
                                      </p:cBhvr>
                                      <p:to>
                                        <p:strVal val="hidden"/>
                                      </p:to>
                                    </p:set>
                                  </p:childTnLst>
                                </p:cTn>
                              </p:par>
                              <p:par>
                                <p:cTn id="315" presetID="35" presetClass="exit" presetSubtype="0" fill="hold" grpId="3" nodeType="withEffect">
                                  <p:stCondLst>
                                    <p:cond delay="0"/>
                                  </p:stCondLst>
                                  <p:childTnLst>
                                    <p:animEffect transition="out" filter="fade">
                                      <p:cBhvr>
                                        <p:cTn id="316" dur="2000"/>
                                        <p:tgtEl>
                                          <p:spTgt spid="15"/>
                                        </p:tgtEl>
                                      </p:cBhvr>
                                    </p:animEffect>
                                    <p:anim calcmode="lin" valueType="num">
                                      <p:cBhvr>
                                        <p:cTn id="317" dur="2000"/>
                                        <p:tgtEl>
                                          <p:spTgt spid="15"/>
                                        </p:tgtEl>
                                        <p:attrNameLst>
                                          <p:attrName>style.rotation</p:attrName>
                                        </p:attrNameLst>
                                      </p:cBhvr>
                                      <p:tavLst>
                                        <p:tav tm="0">
                                          <p:val>
                                            <p:fltVal val="0"/>
                                          </p:val>
                                        </p:tav>
                                        <p:tav tm="100000">
                                          <p:val>
                                            <p:fltVal val="720"/>
                                          </p:val>
                                        </p:tav>
                                      </p:tavLst>
                                    </p:anim>
                                    <p:anim calcmode="lin" valueType="num">
                                      <p:cBhvr>
                                        <p:cTn id="318" dur="2000"/>
                                        <p:tgtEl>
                                          <p:spTgt spid="15"/>
                                        </p:tgtEl>
                                        <p:attrNameLst>
                                          <p:attrName>ppt_h</p:attrName>
                                        </p:attrNameLst>
                                      </p:cBhvr>
                                      <p:tavLst>
                                        <p:tav tm="0">
                                          <p:val>
                                            <p:strVal val="ppt_h"/>
                                          </p:val>
                                        </p:tav>
                                        <p:tav tm="100000">
                                          <p:val>
                                            <p:fltVal val="0"/>
                                          </p:val>
                                        </p:tav>
                                      </p:tavLst>
                                    </p:anim>
                                    <p:anim calcmode="lin" valueType="num">
                                      <p:cBhvr>
                                        <p:cTn id="319" dur="2000"/>
                                        <p:tgtEl>
                                          <p:spTgt spid="15"/>
                                        </p:tgtEl>
                                        <p:attrNameLst>
                                          <p:attrName>ppt_w</p:attrName>
                                        </p:attrNameLst>
                                      </p:cBhvr>
                                      <p:tavLst>
                                        <p:tav tm="0">
                                          <p:val>
                                            <p:strVal val="ppt_w"/>
                                          </p:val>
                                        </p:tav>
                                        <p:tav tm="100000">
                                          <p:val>
                                            <p:fltVal val="0"/>
                                          </p:val>
                                        </p:tav>
                                      </p:tavLst>
                                    </p:anim>
                                    <p:set>
                                      <p:cBhvr>
                                        <p:cTn id="320" dur="1" fill="hold">
                                          <p:stCondLst>
                                            <p:cond delay="1999"/>
                                          </p:stCondLst>
                                        </p:cTn>
                                        <p:tgtEl>
                                          <p:spTgt spid="15"/>
                                        </p:tgtEl>
                                        <p:attrNameLst>
                                          <p:attrName>style.visibility</p:attrName>
                                        </p:attrNameLst>
                                      </p:cBhvr>
                                      <p:to>
                                        <p:strVal val="hidden"/>
                                      </p:to>
                                    </p:set>
                                  </p:childTnLst>
                                </p:cTn>
                              </p:par>
                              <p:par>
                                <p:cTn id="321" presetID="35" presetClass="exit" presetSubtype="0" fill="hold" grpId="3" nodeType="withEffect">
                                  <p:stCondLst>
                                    <p:cond delay="0"/>
                                  </p:stCondLst>
                                  <p:childTnLst>
                                    <p:animEffect transition="out" filter="fade">
                                      <p:cBhvr>
                                        <p:cTn id="322" dur="2000"/>
                                        <p:tgtEl>
                                          <p:spTgt spid="16"/>
                                        </p:tgtEl>
                                      </p:cBhvr>
                                    </p:animEffect>
                                    <p:anim calcmode="lin" valueType="num">
                                      <p:cBhvr>
                                        <p:cTn id="323" dur="2000"/>
                                        <p:tgtEl>
                                          <p:spTgt spid="16"/>
                                        </p:tgtEl>
                                        <p:attrNameLst>
                                          <p:attrName>style.rotation</p:attrName>
                                        </p:attrNameLst>
                                      </p:cBhvr>
                                      <p:tavLst>
                                        <p:tav tm="0">
                                          <p:val>
                                            <p:fltVal val="0"/>
                                          </p:val>
                                        </p:tav>
                                        <p:tav tm="100000">
                                          <p:val>
                                            <p:fltVal val="720"/>
                                          </p:val>
                                        </p:tav>
                                      </p:tavLst>
                                    </p:anim>
                                    <p:anim calcmode="lin" valueType="num">
                                      <p:cBhvr>
                                        <p:cTn id="324" dur="2000"/>
                                        <p:tgtEl>
                                          <p:spTgt spid="16"/>
                                        </p:tgtEl>
                                        <p:attrNameLst>
                                          <p:attrName>ppt_h</p:attrName>
                                        </p:attrNameLst>
                                      </p:cBhvr>
                                      <p:tavLst>
                                        <p:tav tm="0">
                                          <p:val>
                                            <p:strVal val="ppt_h"/>
                                          </p:val>
                                        </p:tav>
                                        <p:tav tm="100000">
                                          <p:val>
                                            <p:fltVal val="0"/>
                                          </p:val>
                                        </p:tav>
                                      </p:tavLst>
                                    </p:anim>
                                    <p:anim calcmode="lin" valueType="num">
                                      <p:cBhvr>
                                        <p:cTn id="325" dur="2000"/>
                                        <p:tgtEl>
                                          <p:spTgt spid="16"/>
                                        </p:tgtEl>
                                        <p:attrNameLst>
                                          <p:attrName>ppt_w</p:attrName>
                                        </p:attrNameLst>
                                      </p:cBhvr>
                                      <p:tavLst>
                                        <p:tav tm="0">
                                          <p:val>
                                            <p:strVal val="ppt_w"/>
                                          </p:val>
                                        </p:tav>
                                        <p:tav tm="100000">
                                          <p:val>
                                            <p:fltVal val="0"/>
                                          </p:val>
                                        </p:tav>
                                      </p:tavLst>
                                    </p:anim>
                                    <p:set>
                                      <p:cBhvr>
                                        <p:cTn id="326" dur="1" fill="hold">
                                          <p:stCondLst>
                                            <p:cond delay="1999"/>
                                          </p:stCondLst>
                                        </p:cTn>
                                        <p:tgtEl>
                                          <p:spTgt spid="16"/>
                                        </p:tgtEl>
                                        <p:attrNameLst>
                                          <p:attrName>style.visibility</p:attrName>
                                        </p:attrNameLst>
                                      </p:cBhvr>
                                      <p:to>
                                        <p:strVal val="hidden"/>
                                      </p:to>
                                    </p:set>
                                  </p:childTnLst>
                                </p:cTn>
                              </p:par>
                              <p:par>
                                <p:cTn id="327" presetID="35" presetClass="exit" presetSubtype="0" fill="hold" grpId="3" nodeType="withEffect">
                                  <p:stCondLst>
                                    <p:cond delay="0"/>
                                  </p:stCondLst>
                                  <p:childTnLst>
                                    <p:animEffect transition="out" filter="fade">
                                      <p:cBhvr>
                                        <p:cTn id="328" dur="2000"/>
                                        <p:tgtEl>
                                          <p:spTgt spid="17"/>
                                        </p:tgtEl>
                                      </p:cBhvr>
                                    </p:animEffect>
                                    <p:anim calcmode="lin" valueType="num">
                                      <p:cBhvr>
                                        <p:cTn id="329" dur="2000"/>
                                        <p:tgtEl>
                                          <p:spTgt spid="17"/>
                                        </p:tgtEl>
                                        <p:attrNameLst>
                                          <p:attrName>style.rotation</p:attrName>
                                        </p:attrNameLst>
                                      </p:cBhvr>
                                      <p:tavLst>
                                        <p:tav tm="0">
                                          <p:val>
                                            <p:fltVal val="0"/>
                                          </p:val>
                                        </p:tav>
                                        <p:tav tm="100000">
                                          <p:val>
                                            <p:fltVal val="720"/>
                                          </p:val>
                                        </p:tav>
                                      </p:tavLst>
                                    </p:anim>
                                    <p:anim calcmode="lin" valueType="num">
                                      <p:cBhvr>
                                        <p:cTn id="330" dur="2000"/>
                                        <p:tgtEl>
                                          <p:spTgt spid="17"/>
                                        </p:tgtEl>
                                        <p:attrNameLst>
                                          <p:attrName>ppt_h</p:attrName>
                                        </p:attrNameLst>
                                      </p:cBhvr>
                                      <p:tavLst>
                                        <p:tav tm="0">
                                          <p:val>
                                            <p:strVal val="ppt_h"/>
                                          </p:val>
                                        </p:tav>
                                        <p:tav tm="100000">
                                          <p:val>
                                            <p:fltVal val="0"/>
                                          </p:val>
                                        </p:tav>
                                      </p:tavLst>
                                    </p:anim>
                                    <p:anim calcmode="lin" valueType="num">
                                      <p:cBhvr>
                                        <p:cTn id="331" dur="2000"/>
                                        <p:tgtEl>
                                          <p:spTgt spid="17"/>
                                        </p:tgtEl>
                                        <p:attrNameLst>
                                          <p:attrName>ppt_w</p:attrName>
                                        </p:attrNameLst>
                                      </p:cBhvr>
                                      <p:tavLst>
                                        <p:tav tm="0">
                                          <p:val>
                                            <p:strVal val="ppt_w"/>
                                          </p:val>
                                        </p:tav>
                                        <p:tav tm="100000">
                                          <p:val>
                                            <p:fltVal val="0"/>
                                          </p:val>
                                        </p:tav>
                                      </p:tavLst>
                                    </p:anim>
                                    <p:set>
                                      <p:cBhvr>
                                        <p:cTn id="332" dur="1" fill="hold">
                                          <p:stCondLst>
                                            <p:cond delay="1999"/>
                                          </p:stCondLst>
                                        </p:cTn>
                                        <p:tgtEl>
                                          <p:spTgt spid="17"/>
                                        </p:tgtEl>
                                        <p:attrNameLst>
                                          <p:attrName>style.visibility</p:attrName>
                                        </p:attrNameLst>
                                      </p:cBhvr>
                                      <p:to>
                                        <p:strVal val="hidden"/>
                                      </p:to>
                                    </p:set>
                                  </p:childTnLst>
                                </p:cTn>
                              </p:par>
                              <p:par>
                                <p:cTn id="333" presetID="35" presetClass="exit" presetSubtype="0" fill="hold" grpId="3" nodeType="withEffect">
                                  <p:stCondLst>
                                    <p:cond delay="0"/>
                                  </p:stCondLst>
                                  <p:childTnLst>
                                    <p:animEffect transition="out" filter="fade">
                                      <p:cBhvr>
                                        <p:cTn id="334" dur="2000"/>
                                        <p:tgtEl>
                                          <p:spTgt spid="18"/>
                                        </p:tgtEl>
                                      </p:cBhvr>
                                    </p:animEffect>
                                    <p:anim calcmode="lin" valueType="num">
                                      <p:cBhvr>
                                        <p:cTn id="335" dur="2000"/>
                                        <p:tgtEl>
                                          <p:spTgt spid="18"/>
                                        </p:tgtEl>
                                        <p:attrNameLst>
                                          <p:attrName>style.rotation</p:attrName>
                                        </p:attrNameLst>
                                      </p:cBhvr>
                                      <p:tavLst>
                                        <p:tav tm="0">
                                          <p:val>
                                            <p:fltVal val="0"/>
                                          </p:val>
                                        </p:tav>
                                        <p:tav tm="100000">
                                          <p:val>
                                            <p:fltVal val="720"/>
                                          </p:val>
                                        </p:tav>
                                      </p:tavLst>
                                    </p:anim>
                                    <p:anim calcmode="lin" valueType="num">
                                      <p:cBhvr>
                                        <p:cTn id="336" dur="2000"/>
                                        <p:tgtEl>
                                          <p:spTgt spid="18"/>
                                        </p:tgtEl>
                                        <p:attrNameLst>
                                          <p:attrName>ppt_h</p:attrName>
                                        </p:attrNameLst>
                                      </p:cBhvr>
                                      <p:tavLst>
                                        <p:tav tm="0">
                                          <p:val>
                                            <p:strVal val="ppt_h"/>
                                          </p:val>
                                        </p:tav>
                                        <p:tav tm="100000">
                                          <p:val>
                                            <p:fltVal val="0"/>
                                          </p:val>
                                        </p:tav>
                                      </p:tavLst>
                                    </p:anim>
                                    <p:anim calcmode="lin" valueType="num">
                                      <p:cBhvr>
                                        <p:cTn id="337" dur="2000"/>
                                        <p:tgtEl>
                                          <p:spTgt spid="18"/>
                                        </p:tgtEl>
                                        <p:attrNameLst>
                                          <p:attrName>ppt_w</p:attrName>
                                        </p:attrNameLst>
                                      </p:cBhvr>
                                      <p:tavLst>
                                        <p:tav tm="0">
                                          <p:val>
                                            <p:strVal val="ppt_w"/>
                                          </p:val>
                                        </p:tav>
                                        <p:tav tm="100000">
                                          <p:val>
                                            <p:fltVal val="0"/>
                                          </p:val>
                                        </p:tav>
                                      </p:tavLst>
                                    </p:anim>
                                    <p:set>
                                      <p:cBhvr>
                                        <p:cTn id="338" dur="1" fill="hold">
                                          <p:stCondLst>
                                            <p:cond delay="1999"/>
                                          </p:stCondLst>
                                        </p:cTn>
                                        <p:tgtEl>
                                          <p:spTgt spid="18"/>
                                        </p:tgtEl>
                                        <p:attrNameLst>
                                          <p:attrName>style.visibility</p:attrName>
                                        </p:attrNameLst>
                                      </p:cBhvr>
                                      <p:to>
                                        <p:strVal val="hidden"/>
                                      </p:to>
                                    </p:set>
                                  </p:childTnLst>
                                </p:cTn>
                              </p:par>
                              <p:par>
                                <p:cTn id="339" presetID="35" presetClass="exit" presetSubtype="0" fill="hold" grpId="3" nodeType="withEffect">
                                  <p:stCondLst>
                                    <p:cond delay="0"/>
                                  </p:stCondLst>
                                  <p:childTnLst>
                                    <p:animEffect transition="out" filter="fade">
                                      <p:cBhvr>
                                        <p:cTn id="340" dur="2000"/>
                                        <p:tgtEl>
                                          <p:spTgt spid="19"/>
                                        </p:tgtEl>
                                      </p:cBhvr>
                                    </p:animEffect>
                                    <p:anim calcmode="lin" valueType="num">
                                      <p:cBhvr>
                                        <p:cTn id="341" dur="2000"/>
                                        <p:tgtEl>
                                          <p:spTgt spid="19"/>
                                        </p:tgtEl>
                                        <p:attrNameLst>
                                          <p:attrName>style.rotation</p:attrName>
                                        </p:attrNameLst>
                                      </p:cBhvr>
                                      <p:tavLst>
                                        <p:tav tm="0">
                                          <p:val>
                                            <p:fltVal val="0"/>
                                          </p:val>
                                        </p:tav>
                                        <p:tav tm="100000">
                                          <p:val>
                                            <p:fltVal val="720"/>
                                          </p:val>
                                        </p:tav>
                                      </p:tavLst>
                                    </p:anim>
                                    <p:anim calcmode="lin" valueType="num">
                                      <p:cBhvr>
                                        <p:cTn id="342" dur="2000"/>
                                        <p:tgtEl>
                                          <p:spTgt spid="19"/>
                                        </p:tgtEl>
                                        <p:attrNameLst>
                                          <p:attrName>ppt_h</p:attrName>
                                        </p:attrNameLst>
                                      </p:cBhvr>
                                      <p:tavLst>
                                        <p:tav tm="0">
                                          <p:val>
                                            <p:strVal val="ppt_h"/>
                                          </p:val>
                                        </p:tav>
                                        <p:tav tm="100000">
                                          <p:val>
                                            <p:fltVal val="0"/>
                                          </p:val>
                                        </p:tav>
                                      </p:tavLst>
                                    </p:anim>
                                    <p:anim calcmode="lin" valueType="num">
                                      <p:cBhvr>
                                        <p:cTn id="343" dur="2000"/>
                                        <p:tgtEl>
                                          <p:spTgt spid="19"/>
                                        </p:tgtEl>
                                        <p:attrNameLst>
                                          <p:attrName>ppt_w</p:attrName>
                                        </p:attrNameLst>
                                      </p:cBhvr>
                                      <p:tavLst>
                                        <p:tav tm="0">
                                          <p:val>
                                            <p:strVal val="ppt_w"/>
                                          </p:val>
                                        </p:tav>
                                        <p:tav tm="100000">
                                          <p:val>
                                            <p:fltVal val="0"/>
                                          </p:val>
                                        </p:tav>
                                      </p:tavLst>
                                    </p:anim>
                                    <p:set>
                                      <p:cBhvr>
                                        <p:cTn id="344" dur="1" fill="hold">
                                          <p:stCondLst>
                                            <p:cond delay="1999"/>
                                          </p:stCondLst>
                                        </p:cTn>
                                        <p:tgtEl>
                                          <p:spTgt spid="19"/>
                                        </p:tgtEl>
                                        <p:attrNameLst>
                                          <p:attrName>style.visibility</p:attrName>
                                        </p:attrNameLst>
                                      </p:cBhvr>
                                      <p:to>
                                        <p:strVal val="hidden"/>
                                      </p:to>
                                    </p:set>
                                  </p:childTnLst>
                                </p:cTn>
                              </p:par>
                              <p:par>
                                <p:cTn id="345" presetID="35" presetClass="exit" presetSubtype="0" fill="hold" grpId="3" nodeType="withEffect">
                                  <p:stCondLst>
                                    <p:cond delay="0"/>
                                  </p:stCondLst>
                                  <p:childTnLst>
                                    <p:animEffect transition="out" filter="fade">
                                      <p:cBhvr>
                                        <p:cTn id="346" dur="2000"/>
                                        <p:tgtEl>
                                          <p:spTgt spid="20"/>
                                        </p:tgtEl>
                                      </p:cBhvr>
                                    </p:animEffect>
                                    <p:anim calcmode="lin" valueType="num">
                                      <p:cBhvr>
                                        <p:cTn id="347" dur="2000"/>
                                        <p:tgtEl>
                                          <p:spTgt spid="20"/>
                                        </p:tgtEl>
                                        <p:attrNameLst>
                                          <p:attrName>style.rotation</p:attrName>
                                        </p:attrNameLst>
                                      </p:cBhvr>
                                      <p:tavLst>
                                        <p:tav tm="0">
                                          <p:val>
                                            <p:fltVal val="0"/>
                                          </p:val>
                                        </p:tav>
                                        <p:tav tm="100000">
                                          <p:val>
                                            <p:fltVal val="720"/>
                                          </p:val>
                                        </p:tav>
                                      </p:tavLst>
                                    </p:anim>
                                    <p:anim calcmode="lin" valueType="num">
                                      <p:cBhvr>
                                        <p:cTn id="348" dur="2000"/>
                                        <p:tgtEl>
                                          <p:spTgt spid="20"/>
                                        </p:tgtEl>
                                        <p:attrNameLst>
                                          <p:attrName>ppt_h</p:attrName>
                                        </p:attrNameLst>
                                      </p:cBhvr>
                                      <p:tavLst>
                                        <p:tav tm="0">
                                          <p:val>
                                            <p:strVal val="ppt_h"/>
                                          </p:val>
                                        </p:tav>
                                        <p:tav tm="100000">
                                          <p:val>
                                            <p:fltVal val="0"/>
                                          </p:val>
                                        </p:tav>
                                      </p:tavLst>
                                    </p:anim>
                                    <p:anim calcmode="lin" valueType="num">
                                      <p:cBhvr>
                                        <p:cTn id="349" dur="2000"/>
                                        <p:tgtEl>
                                          <p:spTgt spid="20"/>
                                        </p:tgtEl>
                                        <p:attrNameLst>
                                          <p:attrName>ppt_w</p:attrName>
                                        </p:attrNameLst>
                                      </p:cBhvr>
                                      <p:tavLst>
                                        <p:tav tm="0">
                                          <p:val>
                                            <p:strVal val="ppt_w"/>
                                          </p:val>
                                        </p:tav>
                                        <p:tav tm="100000">
                                          <p:val>
                                            <p:fltVal val="0"/>
                                          </p:val>
                                        </p:tav>
                                      </p:tavLst>
                                    </p:anim>
                                    <p:set>
                                      <p:cBhvr>
                                        <p:cTn id="350" dur="1" fill="hold">
                                          <p:stCondLst>
                                            <p:cond delay="1999"/>
                                          </p:stCondLst>
                                        </p:cTn>
                                        <p:tgtEl>
                                          <p:spTgt spid="20"/>
                                        </p:tgtEl>
                                        <p:attrNameLst>
                                          <p:attrName>style.visibility</p:attrName>
                                        </p:attrNameLst>
                                      </p:cBhvr>
                                      <p:to>
                                        <p:strVal val="hidden"/>
                                      </p:to>
                                    </p:set>
                                  </p:childTnLst>
                                </p:cTn>
                              </p:par>
                              <p:par>
                                <p:cTn id="351" presetID="35" presetClass="exit" presetSubtype="0" fill="hold" grpId="3" nodeType="withEffect">
                                  <p:stCondLst>
                                    <p:cond delay="0"/>
                                  </p:stCondLst>
                                  <p:childTnLst>
                                    <p:animEffect transition="out" filter="fade">
                                      <p:cBhvr>
                                        <p:cTn id="352" dur="2000"/>
                                        <p:tgtEl>
                                          <p:spTgt spid="21"/>
                                        </p:tgtEl>
                                      </p:cBhvr>
                                    </p:animEffect>
                                    <p:anim calcmode="lin" valueType="num">
                                      <p:cBhvr>
                                        <p:cTn id="353" dur="2000"/>
                                        <p:tgtEl>
                                          <p:spTgt spid="21"/>
                                        </p:tgtEl>
                                        <p:attrNameLst>
                                          <p:attrName>style.rotation</p:attrName>
                                        </p:attrNameLst>
                                      </p:cBhvr>
                                      <p:tavLst>
                                        <p:tav tm="0">
                                          <p:val>
                                            <p:fltVal val="0"/>
                                          </p:val>
                                        </p:tav>
                                        <p:tav tm="100000">
                                          <p:val>
                                            <p:fltVal val="720"/>
                                          </p:val>
                                        </p:tav>
                                      </p:tavLst>
                                    </p:anim>
                                    <p:anim calcmode="lin" valueType="num">
                                      <p:cBhvr>
                                        <p:cTn id="354" dur="2000"/>
                                        <p:tgtEl>
                                          <p:spTgt spid="21"/>
                                        </p:tgtEl>
                                        <p:attrNameLst>
                                          <p:attrName>ppt_h</p:attrName>
                                        </p:attrNameLst>
                                      </p:cBhvr>
                                      <p:tavLst>
                                        <p:tav tm="0">
                                          <p:val>
                                            <p:strVal val="ppt_h"/>
                                          </p:val>
                                        </p:tav>
                                        <p:tav tm="100000">
                                          <p:val>
                                            <p:fltVal val="0"/>
                                          </p:val>
                                        </p:tav>
                                      </p:tavLst>
                                    </p:anim>
                                    <p:anim calcmode="lin" valueType="num">
                                      <p:cBhvr>
                                        <p:cTn id="355" dur="2000"/>
                                        <p:tgtEl>
                                          <p:spTgt spid="21"/>
                                        </p:tgtEl>
                                        <p:attrNameLst>
                                          <p:attrName>ppt_w</p:attrName>
                                        </p:attrNameLst>
                                      </p:cBhvr>
                                      <p:tavLst>
                                        <p:tav tm="0">
                                          <p:val>
                                            <p:strVal val="ppt_w"/>
                                          </p:val>
                                        </p:tav>
                                        <p:tav tm="100000">
                                          <p:val>
                                            <p:fltVal val="0"/>
                                          </p:val>
                                        </p:tav>
                                      </p:tavLst>
                                    </p:anim>
                                    <p:set>
                                      <p:cBhvr>
                                        <p:cTn id="356" dur="1" fill="hold">
                                          <p:stCondLst>
                                            <p:cond delay="1999"/>
                                          </p:stCondLst>
                                        </p:cTn>
                                        <p:tgtEl>
                                          <p:spTgt spid="21"/>
                                        </p:tgtEl>
                                        <p:attrNameLst>
                                          <p:attrName>style.visibility</p:attrName>
                                        </p:attrNameLst>
                                      </p:cBhvr>
                                      <p:to>
                                        <p:strVal val="hidden"/>
                                      </p:to>
                                    </p:set>
                                  </p:childTnLst>
                                </p:cTn>
                              </p:par>
                              <p:par>
                                <p:cTn id="357" presetID="35" presetClass="exit" presetSubtype="0" fill="hold" grpId="3" nodeType="withEffect">
                                  <p:stCondLst>
                                    <p:cond delay="0"/>
                                  </p:stCondLst>
                                  <p:childTnLst>
                                    <p:animEffect transition="out" filter="fade">
                                      <p:cBhvr>
                                        <p:cTn id="358" dur="2000"/>
                                        <p:tgtEl>
                                          <p:spTgt spid="22"/>
                                        </p:tgtEl>
                                      </p:cBhvr>
                                    </p:animEffect>
                                    <p:anim calcmode="lin" valueType="num">
                                      <p:cBhvr>
                                        <p:cTn id="359" dur="2000"/>
                                        <p:tgtEl>
                                          <p:spTgt spid="22"/>
                                        </p:tgtEl>
                                        <p:attrNameLst>
                                          <p:attrName>style.rotation</p:attrName>
                                        </p:attrNameLst>
                                      </p:cBhvr>
                                      <p:tavLst>
                                        <p:tav tm="0">
                                          <p:val>
                                            <p:fltVal val="0"/>
                                          </p:val>
                                        </p:tav>
                                        <p:tav tm="100000">
                                          <p:val>
                                            <p:fltVal val="720"/>
                                          </p:val>
                                        </p:tav>
                                      </p:tavLst>
                                    </p:anim>
                                    <p:anim calcmode="lin" valueType="num">
                                      <p:cBhvr>
                                        <p:cTn id="360" dur="2000"/>
                                        <p:tgtEl>
                                          <p:spTgt spid="22"/>
                                        </p:tgtEl>
                                        <p:attrNameLst>
                                          <p:attrName>ppt_h</p:attrName>
                                        </p:attrNameLst>
                                      </p:cBhvr>
                                      <p:tavLst>
                                        <p:tav tm="0">
                                          <p:val>
                                            <p:strVal val="ppt_h"/>
                                          </p:val>
                                        </p:tav>
                                        <p:tav tm="100000">
                                          <p:val>
                                            <p:fltVal val="0"/>
                                          </p:val>
                                        </p:tav>
                                      </p:tavLst>
                                    </p:anim>
                                    <p:anim calcmode="lin" valueType="num">
                                      <p:cBhvr>
                                        <p:cTn id="361" dur="2000"/>
                                        <p:tgtEl>
                                          <p:spTgt spid="22"/>
                                        </p:tgtEl>
                                        <p:attrNameLst>
                                          <p:attrName>ppt_w</p:attrName>
                                        </p:attrNameLst>
                                      </p:cBhvr>
                                      <p:tavLst>
                                        <p:tav tm="0">
                                          <p:val>
                                            <p:strVal val="ppt_w"/>
                                          </p:val>
                                        </p:tav>
                                        <p:tav tm="100000">
                                          <p:val>
                                            <p:fltVal val="0"/>
                                          </p:val>
                                        </p:tav>
                                      </p:tavLst>
                                    </p:anim>
                                    <p:set>
                                      <p:cBhvr>
                                        <p:cTn id="362" dur="1" fill="hold">
                                          <p:stCondLst>
                                            <p:cond delay="1999"/>
                                          </p:stCondLst>
                                        </p:cTn>
                                        <p:tgtEl>
                                          <p:spTgt spid="22"/>
                                        </p:tgtEl>
                                        <p:attrNameLst>
                                          <p:attrName>style.visibility</p:attrName>
                                        </p:attrNameLst>
                                      </p:cBhvr>
                                      <p:to>
                                        <p:strVal val="hidden"/>
                                      </p:to>
                                    </p:set>
                                  </p:childTnLst>
                                </p:cTn>
                              </p:par>
                              <p:par>
                                <p:cTn id="363" presetID="35" presetClass="exit" presetSubtype="0" fill="hold" grpId="3" nodeType="withEffect">
                                  <p:stCondLst>
                                    <p:cond delay="0"/>
                                  </p:stCondLst>
                                  <p:childTnLst>
                                    <p:animEffect transition="out" filter="fade">
                                      <p:cBhvr>
                                        <p:cTn id="364" dur="2000"/>
                                        <p:tgtEl>
                                          <p:spTgt spid="23"/>
                                        </p:tgtEl>
                                      </p:cBhvr>
                                    </p:animEffect>
                                    <p:anim calcmode="lin" valueType="num">
                                      <p:cBhvr>
                                        <p:cTn id="365" dur="2000"/>
                                        <p:tgtEl>
                                          <p:spTgt spid="23"/>
                                        </p:tgtEl>
                                        <p:attrNameLst>
                                          <p:attrName>style.rotation</p:attrName>
                                        </p:attrNameLst>
                                      </p:cBhvr>
                                      <p:tavLst>
                                        <p:tav tm="0">
                                          <p:val>
                                            <p:fltVal val="0"/>
                                          </p:val>
                                        </p:tav>
                                        <p:tav tm="100000">
                                          <p:val>
                                            <p:fltVal val="720"/>
                                          </p:val>
                                        </p:tav>
                                      </p:tavLst>
                                    </p:anim>
                                    <p:anim calcmode="lin" valueType="num">
                                      <p:cBhvr>
                                        <p:cTn id="366" dur="2000"/>
                                        <p:tgtEl>
                                          <p:spTgt spid="23"/>
                                        </p:tgtEl>
                                        <p:attrNameLst>
                                          <p:attrName>ppt_h</p:attrName>
                                        </p:attrNameLst>
                                      </p:cBhvr>
                                      <p:tavLst>
                                        <p:tav tm="0">
                                          <p:val>
                                            <p:strVal val="ppt_h"/>
                                          </p:val>
                                        </p:tav>
                                        <p:tav tm="100000">
                                          <p:val>
                                            <p:fltVal val="0"/>
                                          </p:val>
                                        </p:tav>
                                      </p:tavLst>
                                    </p:anim>
                                    <p:anim calcmode="lin" valueType="num">
                                      <p:cBhvr>
                                        <p:cTn id="367" dur="2000"/>
                                        <p:tgtEl>
                                          <p:spTgt spid="23"/>
                                        </p:tgtEl>
                                        <p:attrNameLst>
                                          <p:attrName>ppt_w</p:attrName>
                                        </p:attrNameLst>
                                      </p:cBhvr>
                                      <p:tavLst>
                                        <p:tav tm="0">
                                          <p:val>
                                            <p:strVal val="ppt_w"/>
                                          </p:val>
                                        </p:tav>
                                        <p:tav tm="100000">
                                          <p:val>
                                            <p:fltVal val="0"/>
                                          </p:val>
                                        </p:tav>
                                      </p:tavLst>
                                    </p:anim>
                                    <p:set>
                                      <p:cBhvr>
                                        <p:cTn id="368" dur="1" fill="hold">
                                          <p:stCondLst>
                                            <p:cond delay="1999"/>
                                          </p:stCondLst>
                                        </p:cTn>
                                        <p:tgtEl>
                                          <p:spTgt spid="23"/>
                                        </p:tgtEl>
                                        <p:attrNameLst>
                                          <p:attrName>style.visibility</p:attrName>
                                        </p:attrNameLst>
                                      </p:cBhvr>
                                      <p:to>
                                        <p:strVal val="hidden"/>
                                      </p:to>
                                    </p:set>
                                  </p:childTnLst>
                                </p:cTn>
                              </p:par>
                              <p:par>
                                <p:cTn id="369" presetID="23" presetClass="entr" presetSubtype="288" fill="hold" nodeType="withEffect">
                                  <p:stCondLst>
                                    <p:cond delay="0"/>
                                  </p:stCondLst>
                                  <p:childTnLst>
                                    <p:set>
                                      <p:cBhvr>
                                        <p:cTn id="370" dur="1" fill="hold">
                                          <p:stCondLst>
                                            <p:cond delay="0"/>
                                          </p:stCondLst>
                                        </p:cTn>
                                        <p:tgtEl>
                                          <p:spTgt spid="5"/>
                                        </p:tgtEl>
                                        <p:attrNameLst>
                                          <p:attrName>style.visibility</p:attrName>
                                        </p:attrNameLst>
                                      </p:cBhvr>
                                      <p:to>
                                        <p:strVal val="visible"/>
                                      </p:to>
                                    </p:set>
                                    <p:anim calcmode="lin" valueType="num">
                                      <p:cBhvr>
                                        <p:cTn id="371" dur="2000" fill="hold"/>
                                        <p:tgtEl>
                                          <p:spTgt spid="5"/>
                                        </p:tgtEl>
                                        <p:attrNameLst>
                                          <p:attrName>ppt_w</p:attrName>
                                        </p:attrNameLst>
                                      </p:cBhvr>
                                      <p:tavLst>
                                        <p:tav tm="0">
                                          <p:val>
                                            <p:strVal val="4/3*#ppt_w"/>
                                          </p:val>
                                        </p:tav>
                                        <p:tav tm="100000">
                                          <p:val>
                                            <p:strVal val="#ppt_w"/>
                                          </p:val>
                                        </p:tav>
                                      </p:tavLst>
                                    </p:anim>
                                    <p:anim calcmode="lin" valueType="num">
                                      <p:cBhvr>
                                        <p:cTn id="372" dur="2000" fill="hold"/>
                                        <p:tgtEl>
                                          <p:spTgt spid="5"/>
                                        </p:tgtEl>
                                        <p:attrNameLst>
                                          <p:attrName>ppt_h</p:attrName>
                                        </p:attrNameLst>
                                      </p:cBhvr>
                                      <p:tavLst>
                                        <p:tav tm="0">
                                          <p:val>
                                            <p:strVal val="4/3*#ppt_h"/>
                                          </p:val>
                                        </p:tav>
                                        <p:tav tm="100000">
                                          <p:val>
                                            <p:strVal val="#ppt_h"/>
                                          </p:val>
                                        </p:tav>
                                      </p:tavLst>
                                    </p:anim>
                                  </p:childTnLst>
                                </p:cTn>
                              </p:par>
                              <p:par>
                                <p:cTn id="373" presetID="21" presetClass="entr" presetSubtype="8" fill="hold" nodeType="withEffect">
                                  <p:stCondLst>
                                    <p:cond delay="0"/>
                                  </p:stCondLst>
                                  <p:childTnLst>
                                    <p:set>
                                      <p:cBhvr>
                                        <p:cTn id="374" dur="1" fill="hold">
                                          <p:stCondLst>
                                            <p:cond delay="0"/>
                                          </p:stCondLst>
                                        </p:cTn>
                                        <p:tgtEl>
                                          <p:spTgt spid="5"/>
                                        </p:tgtEl>
                                        <p:attrNameLst>
                                          <p:attrName>style.visibility</p:attrName>
                                        </p:attrNameLst>
                                      </p:cBhvr>
                                      <p:to>
                                        <p:strVal val="visible"/>
                                      </p:to>
                                    </p:set>
                                    <p:animEffect transition="in" filter="wheel(8)">
                                      <p:cBhvr>
                                        <p:cTn id="37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43E00"/>
          </a:solidFill>
        </p:spPr>
        <p:txBody>
          <a:bodyPr/>
          <a:lstStyle/>
          <a:p>
            <a:endParaRPr lang="es-ES" dirty="0"/>
          </a:p>
        </p:txBody>
      </p:sp>
      <p:pic>
        <p:nvPicPr>
          <p:cNvPr id="4" name="3 Imagen" descr="0(24).jpg"/>
          <p:cNvPicPr>
            <a:picLocks noChangeAspect="1"/>
          </p:cNvPicPr>
          <p:nvPr/>
        </p:nvPicPr>
        <p:blipFill>
          <a:blip r:embed="rId2"/>
          <a:stretch>
            <a:fillRect/>
          </a:stretch>
        </p:blipFill>
        <p:spPr>
          <a:xfrm>
            <a:off x="-35719" y="0"/>
            <a:ext cx="9179719" cy="6858000"/>
          </a:xfrm>
          <a:prstGeom prst="rect">
            <a:avLst/>
          </a:prstGeom>
        </p:spPr>
      </p:pic>
      <p:sp>
        <p:nvSpPr>
          <p:cNvPr id="6" name="5 Triángulo isósceles"/>
          <p:cNvSpPr/>
          <p:nvPr/>
        </p:nvSpPr>
        <p:spPr>
          <a:xfrm>
            <a:off x="4000496" y="3500438"/>
            <a:ext cx="1214446" cy="3357562"/>
          </a:xfrm>
          <a:prstGeom prst="triangle">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1643058" y="1143000"/>
            <a:ext cx="1285884" cy="4572000"/>
          </a:xfrm>
          <a:prstGeom prst="triangle">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0800000">
            <a:off x="4000496" y="0"/>
            <a:ext cx="1143008" cy="3357562"/>
          </a:xfrm>
          <a:prstGeom prst="triangle">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6200000">
            <a:off x="6215058" y="1143000"/>
            <a:ext cx="1285884" cy="4572000"/>
          </a:xfrm>
          <a:prstGeom prst="triangle">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7453422">
            <a:off x="2000216" y="-214322"/>
            <a:ext cx="1285884" cy="4572000"/>
          </a:xfrm>
          <a:prstGeom prst="triangle">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4276917">
            <a:off x="5974647" y="-144236"/>
            <a:ext cx="1285884" cy="4572000"/>
          </a:xfrm>
          <a:prstGeom prst="triangle">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3130767">
            <a:off x="1985691" y="2662365"/>
            <a:ext cx="1285884" cy="4572000"/>
          </a:xfrm>
          <a:prstGeom prst="triangle">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8501748">
            <a:off x="5906230" y="2649100"/>
            <a:ext cx="1285884" cy="4572000"/>
          </a:xfrm>
          <a:prstGeom prst="triangle">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1+#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1+#ppt_w/2"/>
                                          </p:val>
                                        </p:tav>
                                        <p:tav tm="100000">
                                          <p:val>
                                            <p:strVal val="#ppt_x"/>
                                          </p:val>
                                        </p:tav>
                                      </p:tavLst>
                                    </p:anim>
                                    <p:anim calcmode="lin" valueType="num">
                                      <p:cBhvr additive="base">
                                        <p:cTn id="27" dur="2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0-#ppt_w/2"/>
                                          </p:val>
                                        </p:tav>
                                        <p:tav tm="100000">
                                          <p:val>
                                            <p:strVal val="#ppt_x"/>
                                          </p:val>
                                        </p:tav>
                                      </p:tavLst>
                                    </p:anim>
                                    <p:anim calcmode="lin" valueType="num">
                                      <p:cBhvr additive="base">
                                        <p:cTn id="31" dur="2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0-#ppt_w/2"/>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in)">
                                      <p:cBhvr>
                                        <p:cTn id="42" dur="2000"/>
                                        <p:tgtEl>
                                          <p:spTgt spid="6"/>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plus(in)">
                                      <p:cBhvr>
                                        <p:cTn id="45" dur="2000"/>
                                        <p:tgtEl>
                                          <p:spTgt spid="7"/>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plus(in)">
                                      <p:cBhvr>
                                        <p:cTn id="48" dur="2000"/>
                                        <p:tgtEl>
                                          <p:spTgt spid="8"/>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plus(in)">
                                      <p:cBhvr>
                                        <p:cTn id="51" dur="2000"/>
                                        <p:tgtEl>
                                          <p:spTgt spid="10"/>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plus(in)">
                                      <p:cBhvr>
                                        <p:cTn id="54" dur="2000"/>
                                        <p:tgtEl>
                                          <p:spTgt spid="12"/>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plus(in)">
                                      <p:cBhvr>
                                        <p:cTn id="57" dur="2000"/>
                                        <p:tgtEl>
                                          <p:spTgt spid="11"/>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plus(in)">
                                      <p:cBhvr>
                                        <p:cTn id="60" dur="2000"/>
                                        <p:tgtEl>
                                          <p:spTgt spid="9"/>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plus(in)">
                                      <p:cBhvr>
                                        <p:cTn id="63" dur="2000"/>
                                        <p:tgtEl>
                                          <p:spTgt spid="13"/>
                                        </p:tgtEl>
                                      </p:cBhvr>
                                    </p:animEffect>
                                  </p:childTnLst>
                                </p:cTn>
                              </p:par>
                            </p:childTnLst>
                          </p:cTn>
                        </p:par>
                        <p:par>
                          <p:cTn id="64" fill="hold">
                            <p:stCondLst>
                              <p:cond delay="2000"/>
                            </p:stCondLst>
                            <p:childTnLst>
                              <p:par>
                                <p:cTn id="65" presetID="2" presetClass="exit" presetSubtype="1" fill="hold" grpId="2" nodeType="afterEffect">
                                  <p:stCondLst>
                                    <p:cond delay="0"/>
                                  </p:stCondLst>
                                  <p:childTnLst>
                                    <p:anim calcmode="lin" valueType="num">
                                      <p:cBhvr additive="base">
                                        <p:cTn id="66" dur="2000"/>
                                        <p:tgtEl>
                                          <p:spTgt spid="6"/>
                                        </p:tgtEl>
                                        <p:attrNameLst>
                                          <p:attrName>ppt_x</p:attrName>
                                        </p:attrNameLst>
                                      </p:cBhvr>
                                      <p:tavLst>
                                        <p:tav tm="0">
                                          <p:val>
                                            <p:strVal val="ppt_x"/>
                                          </p:val>
                                        </p:tav>
                                        <p:tav tm="100000">
                                          <p:val>
                                            <p:strVal val="ppt_x"/>
                                          </p:val>
                                        </p:tav>
                                      </p:tavLst>
                                    </p:anim>
                                    <p:anim calcmode="lin" valueType="num">
                                      <p:cBhvr additive="base">
                                        <p:cTn id="67" dur="2000"/>
                                        <p:tgtEl>
                                          <p:spTgt spid="6"/>
                                        </p:tgtEl>
                                        <p:attrNameLst>
                                          <p:attrName>ppt_y</p:attrName>
                                        </p:attrNameLst>
                                      </p:cBhvr>
                                      <p:tavLst>
                                        <p:tav tm="0">
                                          <p:val>
                                            <p:strVal val="ppt_y"/>
                                          </p:val>
                                        </p:tav>
                                        <p:tav tm="100000">
                                          <p:val>
                                            <p:strVal val="0-ppt_h/2"/>
                                          </p:val>
                                        </p:tav>
                                      </p:tavLst>
                                    </p:anim>
                                    <p:set>
                                      <p:cBhvr>
                                        <p:cTn id="68" dur="1" fill="hold">
                                          <p:stCondLst>
                                            <p:cond delay="1999"/>
                                          </p:stCondLst>
                                        </p:cTn>
                                        <p:tgtEl>
                                          <p:spTgt spid="6"/>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2000"/>
                                        <p:tgtEl>
                                          <p:spTgt spid="7"/>
                                        </p:tgtEl>
                                        <p:attrNameLst>
                                          <p:attrName>ppt_x</p:attrName>
                                        </p:attrNameLst>
                                      </p:cBhvr>
                                      <p:tavLst>
                                        <p:tav tm="0">
                                          <p:val>
                                            <p:strVal val="ppt_x"/>
                                          </p:val>
                                        </p:tav>
                                        <p:tav tm="100000">
                                          <p:val>
                                            <p:strVal val="1+ppt_w/2"/>
                                          </p:val>
                                        </p:tav>
                                      </p:tavLst>
                                    </p:anim>
                                    <p:anim calcmode="lin" valueType="num">
                                      <p:cBhvr additive="base">
                                        <p:cTn id="71" dur="2000"/>
                                        <p:tgtEl>
                                          <p:spTgt spid="7"/>
                                        </p:tgtEl>
                                        <p:attrNameLst>
                                          <p:attrName>ppt_y</p:attrName>
                                        </p:attrNameLst>
                                      </p:cBhvr>
                                      <p:tavLst>
                                        <p:tav tm="0">
                                          <p:val>
                                            <p:strVal val="ppt_y"/>
                                          </p:val>
                                        </p:tav>
                                        <p:tav tm="100000">
                                          <p:val>
                                            <p:strVal val="ppt_y"/>
                                          </p:val>
                                        </p:tav>
                                      </p:tavLst>
                                    </p:anim>
                                    <p:set>
                                      <p:cBhvr>
                                        <p:cTn id="72" dur="1" fill="hold">
                                          <p:stCondLst>
                                            <p:cond delay="1999"/>
                                          </p:stCondLst>
                                        </p:cTn>
                                        <p:tgtEl>
                                          <p:spTgt spid="7"/>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2000"/>
                                        <p:tgtEl>
                                          <p:spTgt spid="8"/>
                                        </p:tgtEl>
                                        <p:attrNameLst>
                                          <p:attrName>ppt_x</p:attrName>
                                        </p:attrNameLst>
                                      </p:cBhvr>
                                      <p:tavLst>
                                        <p:tav tm="0">
                                          <p:val>
                                            <p:strVal val="ppt_x"/>
                                          </p:val>
                                        </p:tav>
                                        <p:tav tm="100000">
                                          <p:val>
                                            <p:strVal val="ppt_x"/>
                                          </p:val>
                                        </p:tav>
                                      </p:tavLst>
                                    </p:anim>
                                    <p:anim calcmode="lin" valueType="num">
                                      <p:cBhvr additive="base">
                                        <p:cTn id="75" dur="2000"/>
                                        <p:tgtEl>
                                          <p:spTgt spid="8"/>
                                        </p:tgtEl>
                                        <p:attrNameLst>
                                          <p:attrName>ppt_y</p:attrName>
                                        </p:attrNameLst>
                                      </p:cBhvr>
                                      <p:tavLst>
                                        <p:tav tm="0">
                                          <p:val>
                                            <p:strVal val="ppt_y"/>
                                          </p:val>
                                        </p:tav>
                                        <p:tav tm="100000">
                                          <p:val>
                                            <p:strVal val="1+ppt_h/2"/>
                                          </p:val>
                                        </p:tav>
                                      </p:tavLst>
                                    </p:anim>
                                    <p:set>
                                      <p:cBhvr>
                                        <p:cTn id="76" dur="1" fill="hold">
                                          <p:stCondLst>
                                            <p:cond delay="1999"/>
                                          </p:stCondLst>
                                        </p:cTn>
                                        <p:tgtEl>
                                          <p:spTgt spid="8"/>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2000"/>
                                        <p:tgtEl>
                                          <p:spTgt spid="12"/>
                                        </p:tgtEl>
                                        <p:attrNameLst>
                                          <p:attrName>ppt_x</p:attrName>
                                        </p:attrNameLst>
                                      </p:cBhvr>
                                      <p:tavLst>
                                        <p:tav tm="0">
                                          <p:val>
                                            <p:strVal val="ppt_x"/>
                                          </p:val>
                                        </p:tav>
                                        <p:tav tm="100000">
                                          <p:val>
                                            <p:strVal val="1+ppt_w/2"/>
                                          </p:val>
                                        </p:tav>
                                      </p:tavLst>
                                    </p:anim>
                                    <p:anim calcmode="lin" valueType="num">
                                      <p:cBhvr additive="base">
                                        <p:cTn id="83" dur="2000"/>
                                        <p:tgtEl>
                                          <p:spTgt spid="12"/>
                                        </p:tgtEl>
                                        <p:attrNameLst>
                                          <p:attrName>ppt_y</p:attrName>
                                        </p:attrNameLst>
                                      </p:cBhvr>
                                      <p:tavLst>
                                        <p:tav tm="0">
                                          <p:val>
                                            <p:strVal val="ppt_y"/>
                                          </p:val>
                                        </p:tav>
                                        <p:tav tm="100000">
                                          <p:val>
                                            <p:strVal val="0-ppt_h/2"/>
                                          </p:val>
                                        </p:tav>
                                      </p:tavLst>
                                    </p:anim>
                                    <p:set>
                                      <p:cBhvr>
                                        <p:cTn id="84" dur="1" fill="hold">
                                          <p:stCondLst>
                                            <p:cond delay="1999"/>
                                          </p:stCondLst>
                                        </p:cTn>
                                        <p:tgtEl>
                                          <p:spTgt spid="12"/>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1"/>
                                        </p:tgtEl>
                                        <p:attrNameLst>
                                          <p:attrName>ppt_x</p:attrName>
                                        </p:attrNameLst>
                                      </p:cBhvr>
                                      <p:tavLst>
                                        <p:tav tm="0">
                                          <p:val>
                                            <p:strVal val="ppt_x"/>
                                          </p:val>
                                        </p:tav>
                                        <p:tav tm="100000">
                                          <p:val>
                                            <p:strVal val="0-ppt_w/2"/>
                                          </p:val>
                                        </p:tav>
                                      </p:tavLst>
                                    </p:anim>
                                    <p:anim calcmode="lin" valueType="num">
                                      <p:cBhvr additive="base">
                                        <p:cTn id="87" dur="2000"/>
                                        <p:tgtEl>
                                          <p:spTgt spid="11"/>
                                        </p:tgtEl>
                                        <p:attrNameLst>
                                          <p:attrName>ppt_y</p:attrName>
                                        </p:attrNameLst>
                                      </p:cBhvr>
                                      <p:tavLst>
                                        <p:tav tm="0">
                                          <p:val>
                                            <p:strVal val="ppt_y"/>
                                          </p:val>
                                        </p:tav>
                                        <p:tav tm="100000">
                                          <p:val>
                                            <p:strVal val="1+ppt_h/2"/>
                                          </p:val>
                                        </p:tav>
                                      </p:tavLst>
                                    </p:anim>
                                    <p:set>
                                      <p:cBhvr>
                                        <p:cTn id="88" dur="1" fill="hold">
                                          <p:stCondLst>
                                            <p:cond delay="1999"/>
                                          </p:stCondLst>
                                        </p:cTn>
                                        <p:tgtEl>
                                          <p:spTgt spid="11"/>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0-ppt_w/2"/>
                                          </p:val>
                                        </p:tav>
                                      </p:tavLst>
                                    </p:anim>
                                    <p:anim calcmode="lin" valueType="num">
                                      <p:cBhvr additive="base">
                                        <p:cTn id="91" dur="2000"/>
                                        <p:tgtEl>
                                          <p:spTgt spid="9"/>
                                        </p:tgtEl>
                                        <p:attrNameLst>
                                          <p:attrName>ppt_y</p:attrName>
                                        </p:attrNameLst>
                                      </p:cBhvr>
                                      <p:tavLst>
                                        <p:tav tm="0">
                                          <p:val>
                                            <p:strVal val="ppt_y"/>
                                          </p:val>
                                        </p:tav>
                                        <p:tav tm="100000">
                                          <p:val>
                                            <p:strVal val="ppt_y"/>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2000"/>
                                        <p:tgtEl>
                                          <p:spTgt spid="13"/>
                                        </p:tgtEl>
                                        <p:attrNameLst>
                                          <p:attrName>ppt_x</p:attrName>
                                        </p:attrNameLst>
                                      </p:cBhvr>
                                      <p:tavLst>
                                        <p:tav tm="0">
                                          <p:val>
                                            <p:strVal val="ppt_x"/>
                                          </p:val>
                                        </p:tav>
                                        <p:tav tm="100000">
                                          <p:val>
                                            <p:strVal val="0-ppt_w/2"/>
                                          </p:val>
                                        </p:tav>
                                      </p:tavLst>
                                    </p:anim>
                                    <p:anim calcmode="lin" valueType="num">
                                      <p:cBhvr additive="base">
                                        <p:cTn id="95" dur="2000"/>
                                        <p:tgtEl>
                                          <p:spTgt spid="13"/>
                                        </p:tgtEl>
                                        <p:attrNameLst>
                                          <p:attrName>ppt_y</p:attrName>
                                        </p:attrNameLst>
                                      </p:cBhvr>
                                      <p:tavLst>
                                        <p:tav tm="0">
                                          <p:val>
                                            <p:strVal val="ppt_y"/>
                                          </p:val>
                                        </p:tav>
                                        <p:tav tm="100000">
                                          <p:val>
                                            <p:strVal val="0-ppt_h/2"/>
                                          </p:val>
                                        </p:tav>
                                      </p:tavLst>
                                    </p:anim>
                                    <p:set>
                                      <p:cBhvr>
                                        <p:cTn id="96" dur="1" fill="hold">
                                          <p:stCondLst>
                                            <p:cond delay="1999"/>
                                          </p:stCondLst>
                                        </p:cTn>
                                        <p:tgtEl>
                                          <p:spTgt spid="13"/>
                                        </p:tgtEl>
                                        <p:attrNameLst>
                                          <p:attrName>style.visibility</p:attrName>
                                        </p:attrNameLst>
                                      </p:cBhvr>
                                      <p:to>
                                        <p:strVal val="hidden"/>
                                      </p:to>
                                    </p:set>
                                  </p:childTnLst>
                                </p:cTn>
                              </p:par>
                              <p:par>
                                <p:cTn id="97" presetID="13" presetClass="exit" presetSubtype="32" fill="hold" grpId="3" nodeType="withEffect">
                                  <p:stCondLst>
                                    <p:cond delay="0"/>
                                  </p:stCondLst>
                                  <p:childTnLst>
                                    <p:animEffect transition="out" filter="plus(out)">
                                      <p:cBhvr>
                                        <p:cTn id="98" dur="2000"/>
                                        <p:tgtEl>
                                          <p:spTgt spid="6"/>
                                        </p:tgtEl>
                                      </p:cBhvr>
                                    </p:animEffect>
                                    <p:set>
                                      <p:cBhvr>
                                        <p:cTn id="99" dur="1" fill="hold">
                                          <p:stCondLst>
                                            <p:cond delay="1999"/>
                                          </p:stCondLst>
                                        </p:cTn>
                                        <p:tgtEl>
                                          <p:spTgt spid="6"/>
                                        </p:tgtEl>
                                        <p:attrNameLst>
                                          <p:attrName>style.visibility</p:attrName>
                                        </p:attrNameLst>
                                      </p:cBhvr>
                                      <p:to>
                                        <p:strVal val="hidden"/>
                                      </p:to>
                                    </p:set>
                                  </p:childTnLst>
                                </p:cTn>
                              </p:par>
                              <p:par>
                                <p:cTn id="100" presetID="13" presetClass="exit" presetSubtype="32" fill="hold" grpId="3" nodeType="withEffect">
                                  <p:stCondLst>
                                    <p:cond delay="0"/>
                                  </p:stCondLst>
                                  <p:childTnLst>
                                    <p:animEffect transition="out" filter="plus(out)">
                                      <p:cBhvr>
                                        <p:cTn id="101" dur="2000"/>
                                        <p:tgtEl>
                                          <p:spTgt spid="7"/>
                                        </p:tgtEl>
                                      </p:cBhvr>
                                    </p:animEffect>
                                    <p:set>
                                      <p:cBhvr>
                                        <p:cTn id="102" dur="1" fill="hold">
                                          <p:stCondLst>
                                            <p:cond delay="1999"/>
                                          </p:stCondLst>
                                        </p:cTn>
                                        <p:tgtEl>
                                          <p:spTgt spid="7"/>
                                        </p:tgtEl>
                                        <p:attrNameLst>
                                          <p:attrName>style.visibility</p:attrName>
                                        </p:attrNameLst>
                                      </p:cBhvr>
                                      <p:to>
                                        <p:strVal val="hidden"/>
                                      </p:to>
                                    </p:set>
                                  </p:childTnLst>
                                </p:cTn>
                              </p:par>
                              <p:par>
                                <p:cTn id="103" presetID="13" presetClass="exit" presetSubtype="32" fill="hold" grpId="3" nodeType="withEffect">
                                  <p:stCondLst>
                                    <p:cond delay="0"/>
                                  </p:stCondLst>
                                  <p:childTnLst>
                                    <p:animEffect transition="out" filter="plus(out)">
                                      <p:cBhvr>
                                        <p:cTn id="104" dur="2000"/>
                                        <p:tgtEl>
                                          <p:spTgt spid="8"/>
                                        </p:tgtEl>
                                      </p:cBhvr>
                                    </p:animEffect>
                                    <p:set>
                                      <p:cBhvr>
                                        <p:cTn id="105" dur="1" fill="hold">
                                          <p:stCondLst>
                                            <p:cond delay="1999"/>
                                          </p:stCondLst>
                                        </p:cTn>
                                        <p:tgtEl>
                                          <p:spTgt spid="8"/>
                                        </p:tgtEl>
                                        <p:attrNameLst>
                                          <p:attrName>style.visibility</p:attrName>
                                        </p:attrNameLst>
                                      </p:cBhvr>
                                      <p:to>
                                        <p:strVal val="hidden"/>
                                      </p:to>
                                    </p:set>
                                  </p:childTnLst>
                                </p:cTn>
                              </p:par>
                              <p:par>
                                <p:cTn id="106" presetID="13" presetClass="exit" presetSubtype="32" fill="hold" grpId="3" nodeType="withEffect">
                                  <p:stCondLst>
                                    <p:cond delay="0"/>
                                  </p:stCondLst>
                                  <p:childTnLst>
                                    <p:animEffect transition="out" filter="plus(out)">
                                      <p:cBhvr>
                                        <p:cTn id="107" dur="2000"/>
                                        <p:tgtEl>
                                          <p:spTgt spid="10"/>
                                        </p:tgtEl>
                                      </p:cBhvr>
                                    </p:animEffect>
                                    <p:set>
                                      <p:cBhvr>
                                        <p:cTn id="108" dur="1" fill="hold">
                                          <p:stCondLst>
                                            <p:cond delay="1999"/>
                                          </p:stCondLst>
                                        </p:cTn>
                                        <p:tgtEl>
                                          <p:spTgt spid="10"/>
                                        </p:tgtEl>
                                        <p:attrNameLst>
                                          <p:attrName>style.visibility</p:attrName>
                                        </p:attrNameLst>
                                      </p:cBhvr>
                                      <p:to>
                                        <p:strVal val="hidden"/>
                                      </p:to>
                                    </p:set>
                                  </p:childTnLst>
                                </p:cTn>
                              </p:par>
                              <p:par>
                                <p:cTn id="109" presetID="13" presetClass="exit" presetSubtype="32" fill="hold" grpId="3" nodeType="withEffect">
                                  <p:stCondLst>
                                    <p:cond delay="0"/>
                                  </p:stCondLst>
                                  <p:childTnLst>
                                    <p:animEffect transition="out" filter="plus(out)">
                                      <p:cBhvr>
                                        <p:cTn id="110" dur="2000"/>
                                        <p:tgtEl>
                                          <p:spTgt spid="12"/>
                                        </p:tgtEl>
                                      </p:cBhvr>
                                    </p:animEffect>
                                    <p:set>
                                      <p:cBhvr>
                                        <p:cTn id="111" dur="1" fill="hold">
                                          <p:stCondLst>
                                            <p:cond delay="1999"/>
                                          </p:stCondLst>
                                        </p:cTn>
                                        <p:tgtEl>
                                          <p:spTgt spid="12"/>
                                        </p:tgtEl>
                                        <p:attrNameLst>
                                          <p:attrName>style.visibility</p:attrName>
                                        </p:attrNameLst>
                                      </p:cBhvr>
                                      <p:to>
                                        <p:strVal val="hidden"/>
                                      </p:to>
                                    </p:set>
                                  </p:childTnLst>
                                </p:cTn>
                              </p:par>
                              <p:par>
                                <p:cTn id="112" presetID="13" presetClass="exit" presetSubtype="32" fill="hold" grpId="3" nodeType="withEffect">
                                  <p:stCondLst>
                                    <p:cond delay="0"/>
                                  </p:stCondLst>
                                  <p:childTnLst>
                                    <p:animEffect transition="out" filter="plus(out)">
                                      <p:cBhvr>
                                        <p:cTn id="113" dur="2000"/>
                                        <p:tgtEl>
                                          <p:spTgt spid="11"/>
                                        </p:tgtEl>
                                      </p:cBhvr>
                                    </p:animEffect>
                                    <p:set>
                                      <p:cBhvr>
                                        <p:cTn id="114" dur="1" fill="hold">
                                          <p:stCondLst>
                                            <p:cond delay="1999"/>
                                          </p:stCondLst>
                                        </p:cTn>
                                        <p:tgtEl>
                                          <p:spTgt spid="11"/>
                                        </p:tgtEl>
                                        <p:attrNameLst>
                                          <p:attrName>style.visibility</p:attrName>
                                        </p:attrNameLst>
                                      </p:cBhvr>
                                      <p:to>
                                        <p:strVal val="hidden"/>
                                      </p:to>
                                    </p:set>
                                  </p:childTnLst>
                                </p:cTn>
                              </p:par>
                              <p:par>
                                <p:cTn id="115" presetID="13" presetClass="exit" presetSubtype="32" fill="hold" grpId="3" nodeType="withEffect">
                                  <p:stCondLst>
                                    <p:cond delay="0"/>
                                  </p:stCondLst>
                                  <p:childTnLst>
                                    <p:animEffect transition="out" filter="plus(out)">
                                      <p:cBhvr>
                                        <p:cTn id="116" dur="2000"/>
                                        <p:tgtEl>
                                          <p:spTgt spid="9"/>
                                        </p:tgtEl>
                                      </p:cBhvr>
                                    </p:animEffect>
                                    <p:set>
                                      <p:cBhvr>
                                        <p:cTn id="117" dur="1" fill="hold">
                                          <p:stCondLst>
                                            <p:cond delay="1999"/>
                                          </p:stCondLst>
                                        </p:cTn>
                                        <p:tgtEl>
                                          <p:spTgt spid="9"/>
                                        </p:tgtEl>
                                        <p:attrNameLst>
                                          <p:attrName>style.visibility</p:attrName>
                                        </p:attrNameLst>
                                      </p:cBhvr>
                                      <p:to>
                                        <p:strVal val="hidden"/>
                                      </p:to>
                                    </p:set>
                                  </p:childTnLst>
                                </p:cTn>
                              </p:par>
                              <p:par>
                                <p:cTn id="118" presetID="13" presetClass="exit" presetSubtype="32" fill="hold" grpId="3" nodeType="withEffect">
                                  <p:stCondLst>
                                    <p:cond delay="0"/>
                                  </p:stCondLst>
                                  <p:childTnLst>
                                    <p:animEffect transition="out" filter="plus(out)">
                                      <p:cBhvr>
                                        <p:cTn id="119" dur="2000"/>
                                        <p:tgtEl>
                                          <p:spTgt spid="13"/>
                                        </p:tgtEl>
                                      </p:cBhvr>
                                    </p:animEffect>
                                    <p:set>
                                      <p:cBhvr>
                                        <p:cTn id="120" dur="1" fill="hold">
                                          <p:stCondLst>
                                            <p:cond delay="1999"/>
                                          </p:stCondLst>
                                        </p:cTn>
                                        <p:tgtEl>
                                          <p:spTgt spid="13"/>
                                        </p:tgtEl>
                                        <p:attrNameLst>
                                          <p:attrName>style.visibility</p:attrName>
                                        </p:attrNameLst>
                                      </p:cBhvr>
                                      <p:to>
                                        <p:strVal val="hidden"/>
                                      </p:to>
                                    </p:set>
                                  </p:childTnLst>
                                </p:cTn>
                              </p:par>
                              <p:par>
                                <p:cTn id="121" presetID="23" presetClass="entr" presetSubtype="16"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fltVal val="0"/>
                                          </p:val>
                                        </p:tav>
                                        <p:tav tm="100000">
                                          <p:val>
                                            <p:strVal val="#ppt_w"/>
                                          </p:val>
                                        </p:tav>
                                      </p:tavLst>
                                    </p:anim>
                                    <p:anim calcmode="lin" valueType="num">
                                      <p:cBhvr>
                                        <p:cTn id="124" dur="2000" fill="hold"/>
                                        <p:tgtEl>
                                          <p:spTgt spid="4"/>
                                        </p:tgtEl>
                                        <p:attrNameLst>
                                          <p:attrName>ppt_h</p:attrName>
                                        </p:attrNameLst>
                                      </p:cBhvr>
                                      <p:tavLst>
                                        <p:tav tm="0">
                                          <p:val>
                                            <p:fltVal val="0"/>
                                          </p:val>
                                        </p:tav>
                                        <p:tav tm="100000">
                                          <p:val>
                                            <p:strVal val="#ppt_h"/>
                                          </p:val>
                                        </p:tav>
                                      </p:tavLst>
                                    </p:anim>
                                  </p:childTnLst>
                                </p:cTn>
                              </p:par>
                              <p:par>
                                <p:cTn id="125" presetID="4" presetClass="entr" presetSubtype="3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ox(out)">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2D050"/>
              </a:gs>
              <a:gs pos="50000">
                <a:srgbClr val="007434">
                  <a:shade val="67500"/>
                  <a:satMod val="115000"/>
                </a:srgbClr>
              </a:gs>
              <a:gs pos="100000">
                <a:srgbClr val="007434">
                  <a:shade val="100000"/>
                  <a:satMod val="115000"/>
                </a:srgbClr>
              </a:gs>
            </a:gsLst>
            <a:path path="circle">
              <a:fillToRect l="50000" t="50000" r="50000" b="50000"/>
            </a:path>
            <a:tileRect/>
          </a:gradFill>
        </p:spPr>
        <p:txBody>
          <a:bodyPr/>
          <a:lstStyle/>
          <a:p>
            <a:endParaRPr lang="es-ES" dirty="0"/>
          </a:p>
        </p:txBody>
      </p:sp>
      <p:pic>
        <p:nvPicPr>
          <p:cNvPr id="4" name="3 Imagen" descr="0(25).jpg"/>
          <p:cNvPicPr>
            <a:picLocks noChangeAspect="1"/>
          </p:cNvPicPr>
          <p:nvPr/>
        </p:nvPicPr>
        <p:blipFill>
          <a:blip r:embed="rId2"/>
          <a:stretch>
            <a:fillRect/>
          </a:stretch>
        </p:blipFill>
        <p:spPr>
          <a:xfrm>
            <a:off x="0" y="0"/>
            <a:ext cx="9132111" cy="6858000"/>
          </a:xfrm>
          <a:prstGeom prst="rect">
            <a:avLst/>
          </a:prstGeom>
        </p:spPr>
      </p:pic>
      <p:sp>
        <p:nvSpPr>
          <p:cNvPr id="5" name="4 Marco"/>
          <p:cNvSpPr/>
          <p:nvPr/>
        </p:nvSpPr>
        <p:spPr>
          <a:xfrm>
            <a:off x="785786" y="571480"/>
            <a:ext cx="7643866" cy="5643602"/>
          </a:xfrm>
          <a:prstGeom prst="frame">
            <a:avLst>
              <a:gd name="adj1" fmla="val 6354"/>
            </a:avLst>
          </a:prstGeom>
          <a:gradFill flip="none" rotWithShape="1">
            <a:gsLst>
              <a:gs pos="100000">
                <a:srgbClr val="FF6600"/>
              </a:gs>
              <a:gs pos="50000">
                <a:srgbClr val="E6CC82">
                  <a:shade val="67500"/>
                  <a:satMod val="115000"/>
                </a:srgbClr>
              </a:gs>
              <a:gs pos="100000">
                <a:srgbClr val="E6CC8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214414" y="1000108"/>
            <a:ext cx="6786610" cy="4786346"/>
          </a:xfrm>
          <a:prstGeom prst="frame">
            <a:avLst>
              <a:gd name="adj1" fmla="val 6834"/>
            </a:avLst>
          </a:prstGeom>
          <a:gradFill flip="none" rotWithShape="1">
            <a:gsLst>
              <a:gs pos="100000">
                <a:srgbClr val="FF6600"/>
              </a:gs>
              <a:gs pos="50000">
                <a:srgbClr val="E6CC82">
                  <a:shade val="67500"/>
                  <a:satMod val="115000"/>
                </a:srgbClr>
              </a:gs>
              <a:gs pos="100000">
                <a:srgbClr val="E6CC8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1643042" y="1428736"/>
            <a:ext cx="5857916" cy="3929090"/>
          </a:xfrm>
          <a:prstGeom prst="frame">
            <a:avLst>
              <a:gd name="adj1" fmla="val 9242"/>
            </a:avLst>
          </a:prstGeom>
          <a:gradFill flip="none" rotWithShape="1">
            <a:gsLst>
              <a:gs pos="100000">
                <a:srgbClr val="FF6600"/>
              </a:gs>
              <a:gs pos="50000">
                <a:srgbClr val="E6CC82">
                  <a:shade val="67500"/>
                  <a:satMod val="115000"/>
                </a:srgbClr>
              </a:gs>
              <a:gs pos="100000">
                <a:srgbClr val="E6CC8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2143108" y="1928802"/>
            <a:ext cx="4857784" cy="2928958"/>
          </a:xfrm>
          <a:prstGeom prst="frame">
            <a:avLst>
              <a:gd name="adj1" fmla="val 10857"/>
            </a:avLst>
          </a:prstGeom>
          <a:gradFill flip="none" rotWithShape="1">
            <a:gsLst>
              <a:gs pos="100000">
                <a:srgbClr val="FF6600"/>
              </a:gs>
              <a:gs pos="50000">
                <a:srgbClr val="E6CC82">
                  <a:shade val="67500"/>
                  <a:satMod val="115000"/>
                </a:srgbClr>
              </a:gs>
              <a:gs pos="100000">
                <a:srgbClr val="E6CC8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2643174" y="2428868"/>
            <a:ext cx="3857652" cy="1928826"/>
          </a:xfrm>
          <a:prstGeom prst="frame">
            <a:avLst>
              <a:gd name="adj1" fmla="val 15761"/>
            </a:avLst>
          </a:prstGeom>
          <a:gradFill flip="none" rotWithShape="1">
            <a:gsLst>
              <a:gs pos="100000">
                <a:srgbClr val="FF6600"/>
              </a:gs>
              <a:gs pos="50000">
                <a:srgbClr val="E6CC82">
                  <a:shade val="67500"/>
                  <a:satMod val="115000"/>
                </a:srgbClr>
              </a:gs>
              <a:gs pos="100000">
                <a:srgbClr val="E6CC8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3143240" y="2857496"/>
            <a:ext cx="2857520" cy="1071570"/>
          </a:xfrm>
          <a:prstGeom prst="frame">
            <a:avLst>
              <a:gd name="adj1" fmla="val 26060"/>
            </a:avLst>
          </a:prstGeom>
          <a:gradFill flip="none" rotWithShape="1">
            <a:gsLst>
              <a:gs pos="100000">
                <a:srgbClr val="FF6600"/>
              </a:gs>
              <a:gs pos="50000">
                <a:srgbClr val="E6CC82">
                  <a:shade val="67500"/>
                  <a:satMod val="115000"/>
                </a:srgbClr>
              </a:gs>
              <a:gs pos="100000">
                <a:srgbClr val="E6CC8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fltVal val="0"/>
                                          </p:val>
                                        </p:tav>
                                        <p:tav tm="100000">
                                          <p:val>
                                            <p:strVal val="#ppt_w"/>
                                          </p:val>
                                        </p:tav>
                                      </p:tavLst>
                                    </p:anim>
                                    <p:anim calcmode="lin" valueType="num">
                                      <p:cBhvr>
                                        <p:cTn id="15" dur="2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par>
                                <p:cTn id="24" presetID="23" presetClass="entr" presetSubtype="1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2000" fill="hold"/>
                                        <p:tgtEl>
                                          <p:spTgt spid="9"/>
                                        </p:tgtEl>
                                        <p:attrNameLst>
                                          <p:attrName>ppt_w</p:attrName>
                                        </p:attrNameLst>
                                      </p:cBhvr>
                                      <p:tavLst>
                                        <p:tav tm="0">
                                          <p:val>
                                            <p:fltVal val="0"/>
                                          </p:val>
                                        </p:tav>
                                        <p:tav tm="100000">
                                          <p:val>
                                            <p:strVal val="#ppt_w"/>
                                          </p:val>
                                        </p:tav>
                                      </p:tavLst>
                                    </p:anim>
                                    <p:anim calcmode="lin" valueType="num">
                                      <p:cBhvr>
                                        <p:cTn id="27" dur="2000" fill="hold"/>
                                        <p:tgtEl>
                                          <p:spTgt spid="9"/>
                                        </p:tgtEl>
                                        <p:attrNameLst>
                                          <p:attrName>ppt_h</p:attrName>
                                        </p:attrNameLst>
                                      </p:cBhvr>
                                      <p:tavLst>
                                        <p:tav tm="0">
                                          <p:val>
                                            <p:fltVal val="0"/>
                                          </p:val>
                                        </p:tav>
                                        <p:tav tm="100000">
                                          <p:val>
                                            <p:strVal val="#ppt_h"/>
                                          </p:val>
                                        </p:tav>
                                      </p:tavLst>
                                    </p:anim>
                                  </p:childTnLst>
                                </p:cTn>
                              </p:par>
                              <p:par>
                                <p:cTn id="28" presetID="2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childTnLst>
                                </p:cTn>
                              </p:par>
                              <p:par>
                                <p:cTn id="32" presetID="13" presetClass="entr" presetSubtype="32"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plus(out)">
                                      <p:cBhvr>
                                        <p:cTn id="34" dur="2000"/>
                                        <p:tgtEl>
                                          <p:spTgt spid="5"/>
                                        </p:tgtEl>
                                      </p:cBhvr>
                                    </p:animEffect>
                                  </p:childTnLst>
                                </p:cTn>
                              </p:par>
                              <p:par>
                                <p:cTn id="35" presetID="13" presetClass="entr" presetSubtype="32"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plus(out)">
                                      <p:cBhvr>
                                        <p:cTn id="37" dur="2000"/>
                                        <p:tgtEl>
                                          <p:spTgt spid="6"/>
                                        </p:tgtEl>
                                      </p:cBhvr>
                                    </p:animEffect>
                                  </p:childTnLst>
                                </p:cTn>
                              </p:par>
                              <p:par>
                                <p:cTn id="38" presetID="13" presetClass="entr" presetSubtype="32"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plus(out)">
                                      <p:cBhvr>
                                        <p:cTn id="40" dur="2000"/>
                                        <p:tgtEl>
                                          <p:spTgt spid="7"/>
                                        </p:tgtEl>
                                      </p:cBhvr>
                                    </p:animEffect>
                                  </p:childTnLst>
                                </p:cTn>
                              </p:par>
                              <p:par>
                                <p:cTn id="41" presetID="13" presetClass="entr" presetSubtype="32"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plus(out)">
                                      <p:cBhvr>
                                        <p:cTn id="43" dur="2000"/>
                                        <p:tgtEl>
                                          <p:spTgt spid="8"/>
                                        </p:tgtEl>
                                      </p:cBhvr>
                                    </p:animEffect>
                                  </p:childTnLst>
                                </p:cTn>
                              </p:par>
                              <p:par>
                                <p:cTn id="44" presetID="13" presetClass="entr" presetSubtype="32"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plus(out)">
                                      <p:cBhvr>
                                        <p:cTn id="46" dur="2000"/>
                                        <p:tgtEl>
                                          <p:spTgt spid="9"/>
                                        </p:tgtEl>
                                      </p:cBhvr>
                                    </p:animEffect>
                                  </p:childTnLst>
                                </p:cTn>
                              </p:par>
                              <p:par>
                                <p:cTn id="47" presetID="13" presetClass="entr" presetSubtype="32"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plus(out)">
                                      <p:cBhvr>
                                        <p:cTn id="49" dur="2000"/>
                                        <p:tgtEl>
                                          <p:spTgt spid="10"/>
                                        </p:tgtEl>
                                      </p:cBhvr>
                                    </p:animEffect>
                                  </p:childTnLst>
                                </p:cTn>
                              </p:par>
                              <p:par>
                                <p:cTn id="50" presetID="13" presetClass="entr" presetSubtype="16" fill="hold" grpId="2" nodeType="with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plus(in)">
                                      <p:cBhvr>
                                        <p:cTn id="52" dur="2000"/>
                                        <p:tgtEl>
                                          <p:spTgt spid="5"/>
                                        </p:tgtEl>
                                      </p:cBhvr>
                                    </p:animEffect>
                                  </p:childTnLst>
                                </p:cTn>
                              </p:par>
                              <p:par>
                                <p:cTn id="53" presetID="13" presetClass="entr" presetSubtype="16" fill="hold" grpId="2"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plus(in)">
                                      <p:cBhvr>
                                        <p:cTn id="55" dur="2000"/>
                                        <p:tgtEl>
                                          <p:spTgt spid="6"/>
                                        </p:tgtEl>
                                      </p:cBhvr>
                                    </p:animEffect>
                                  </p:childTnLst>
                                </p:cTn>
                              </p:par>
                              <p:par>
                                <p:cTn id="56" presetID="13" presetClass="entr" presetSubtype="16" fill="hold" grpId="2"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plus(in)">
                                      <p:cBhvr>
                                        <p:cTn id="58" dur="2000"/>
                                        <p:tgtEl>
                                          <p:spTgt spid="7"/>
                                        </p:tgtEl>
                                      </p:cBhvr>
                                    </p:animEffect>
                                  </p:childTnLst>
                                </p:cTn>
                              </p:par>
                              <p:par>
                                <p:cTn id="59" presetID="13" presetClass="entr" presetSubtype="16" fill="hold" grpId="2"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plus(in)">
                                      <p:cBhvr>
                                        <p:cTn id="61" dur="2000"/>
                                        <p:tgtEl>
                                          <p:spTgt spid="8"/>
                                        </p:tgtEl>
                                      </p:cBhvr>
                                    </p:animEffect>
                                  </p:childTnLst>
                                </p:cTn>
                              </p:par>
                              <p:par>
                                <p:cTn id="62" presetID="13" presetClass="entr" presetSubtype="16" fill="hold" grpId="2"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plus(in)">
                                      <p:cBhvr>
                                        <p:cTn id="64" dur="2000"/>
                                        <p:tgtEl>
                                          <p:spTgt spid="9"/>
                                        </p:tgtEl>
                                      </p:cBhvr>
                                    </p:animEffect>
                                  </p:childTnLst>
                                </p:cTn>
                              </p:par>
                              <p:par>
                                <p:cTn id="65" presetID="13" presetClass="entr" presetSubtype="16" fill="hold" grpId="2"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plus(in)">
                                      <p:cBhvr>
                                        <p:cTn id="67" dur="2000"/>
                                        <p:tgtEl>
                                          <p:spTgt spid="10"/>
                                        </p:tgtEl>
                                      </p:cBhvr>
                                    </p:animEffect>
                                  </p:childTnLst>
                                </p:cTn>
                              </p:par>
                              <p:par>
                                <p:cTn id="68" presetID="23" presetClass="exit" presetSubtype="32" fill="hold" grpId="3" nodeType="withEffect">
                                  <p:stCondLst>
                                    <p:cond delay="0"/>
                                  </p:stCondLst>
                                  <p:childTnLst>
                                    <p:anim calcmode="lin" valueType="num">
                                      <p:cBhvr>
                                        <p:cTn id="69" dur="2000"/>
                                        <p:tgtEl>
                                          <p:spTgt spid="5"/>
                                        </p:tgtEl>
                                        <p:attrNameLst>
                                          <p:attrName>ppt_w</p:attrName>
                                        </p:attrNameLst>
                                      </p:cBhvr>
                                      <p:tavLst>
                                        <p:tav tm="0">
                                          <p:val>
                                            <p:strVal val="ppt_w"/>
                                          </p:val>
                                        </p:tav>
                                        <p:tav tm="100000">
                                          <p:val>
                                            <p:fltVal val="0"/>
                                          </p:val>
                                        </p:tav>
                                      </p:tavLst>
                                    </p:anim>
                                    <p:anim calcmode="lin" valueType="num">
                                      <p:cBhvr>
                                        <p:cTn id="70" dur="2000"/>
                                        <p:tgtEl>
                                          <p:spTgt spid="5"/>
                                        </p:tgtEl>
                                        <p:attrNameLst>
                                          <p:attrName>ppt_h</p:attrName>
                                        </p:attrNameLst>
                                      </p:cBhvr>
                                      <p:tavLst>
                                        <p:tav tm="0">
                                          <p:val>
                                            <p:strVal val="ppt_h"/>
                                          </p:val>
                                        </p:tav>
                                        <p:tav tm="100000">
                                          <p:val>
                                            <p:fltVal val="0"/>
                                          </p:val>
                                        </p:tav>
                                      </p:tavLst>
                                    </p:anim>
                                    <p:set>
                                      <p:cBhvr>
                                        <p:cTn id="71" dur="1" fill="hold">
                                          <p:stCondLst>
                                            <p:cond delay="1999"/>
                                          </p:stCondLst>
                                        </p:cTn>
                                        <p:tgtEl>
                                          <p:spTgt spid="5"/>
                                        </p:tgtEl>
                                        <p:attrNameLst>
                                          <p:attrName>style.visibility</p:attrName>
                                        </p:attrNameLst>
                                      </p:cBhvr>
                                      <p:to>
                                        <p:strVal val="hidden"/>
                                      </p:to>
                                    </p:set>
                                  </p:childTnLst>
                                </p:cTn>
                              </p:par>
                              <p:par>
                                <p:cTn id="72" presetID="23" presetClass="exit" presetSubtype="32" fill="hold" grpId="3" nodeType="withEffect">
                                  <p:stCondLst>
                                    <p:cond delay="0"/>
                                  </p:stCondLst>
                                  <p:childTnLst>
                                    <p:anim calcmode="lin" valueType="num">
                                      <p:cBhvr>
                                        <p:cTn id="73" dur="2000"/>
                                        <p:tgtEl>
                                          <p:spTgt spid="6"/>
                                        </p:tgtEl>
                                        <p:attrNameLst>
                                          <p:attrName>ppt_w</p:attrName>
                                        </p:attrNameLst>
                                      </p:cBhvr>
                                      <p:tavLst>
                                        <p:tav tm="0">
                                          <p:val>
                                            <p:strVal val="ppt_w"/>
                                          </p:val>
                                        </p:tav>
                                        <p:tav tm="100000">
                                          <p:val>
                                            <p:fltVal val="0"/>
                                          </p:val>
                                        </p:tav>
                                      </p:tavLst>
                                    </p:anim>
                                    <p:anim calcmode="lin" valueType="num">
                                      <p:cBhvr>
                                        <p:cTn id="74" dur="2000"/>
                                        <p:tgtEl>
                                          <p:spTgt spid="6"/>
                                        </p:tgtEl>
                                        <p:attrNameLst>
                                          <p:attrName>ppt_h</p:attrName>
                                        </p:attrNameLst>
                                      </p:cBhvr>
                                      <p:tavLst>
                                        <p:tav tm="0">
                                          <p:val>
                                            <p:strVal val="ppt_h"/>
                                          </p:val>
                                        </p:tav>
                                        <p:tav tm="100000">
                                          <p:val>
                                            <p:fltVal val="0"/>
                                          </p:val>
                                        </p:tav>
                                      </p:tavLst>
                                    </p:anim>
                                    <p:set>
                                      <p:cBhvr>
                                        <p:cTn id="75" dur="1" fill="hold">
                                          <p:stCondLst>
                                            <p:cond delay="1999"/>
                                          </p:stCondLst>
                                        </p:cTn>
                                        <p:tgtEl>
                                          <p:spTgt spid="6"/>
                                        </p:tgtEl>
                                        <p:attrNameLst>
                                          <p:attrName>style.visibility</p:attrName>
                                        </p:attrNameLst>
                                      </p:cBhvr>
                                      <p:to>
                                        <p:strVal val="hidden"/>
                                      </p:to>
                                    </p:set>
                                  </p:childTnLst>
                                </p:cTn>
                              </p:par>
                              <p:par>
                                <p:cTn id="76" presetID="23" presetClass="exit" presetSubtype="32" fill="hold" grpId="3" nodeType="withEffect">
                                  <p:stCondLst>
                                    <p:cond delay="0"/>
                                  </p:stCondLst>
                                  <p:childTnLst>
                                    <p:anim calcmode="lin" valueType="num">
                                      <p:cBhvr>
                                        <p:cTn id="77" dur="2000"/>
                                        <p:tgtEl>
                                          <p:spTgt spid="7"/>
                                        </p:tgtEl>
                                        <p:attrNameLst>
                                          <p:attrName>ppt_w</p:attrName>
                                        </p:attrNameLst>
                                      </p:cBhvr>
                                      <p:tavLst>
                                        <p:tav tm="0">
                                          <p:val>
                                            <p:strVal val="ppt_w"/>
                                          </p:val>
                                        </p:tav>
                                        <p:tav tm="100000">
                                          <p:val>
                                            <p:fltVal val="0"/>
                                          </p:val>
                                        </p:tav>
                                      </p:tavLst>
                                    </p:anim>
                                    <p:anim calcmode="lin" valueType="num">
                                      <p:cBhvr>
                                        <p:cTn id="78" dur="2000"/>
                                        <p:tgtEl>
                                          <p:spTgt spid="7"/>
                                        </p:tgtEl>
                                        <p:attrNameLst>
                                          <p:attrName>ppt_h</p:attrName>
                                        </p:attrNameLst>
                                      </p:cBhvr>
                                      <p:tavLst>
                                        <p:tav tm="0">
                                          <p:val>
                                            <p:strVal val="ppt_h"/>
                                          </p:val>
                                        </p:tav>
                                        <p:tav tm="100000">
                                          <p:val>
                                            <p:fltVal val="0"/>
                                          </p:val>
                                        </p:tav>
                                      </p:tavLst>
                                    </p:anim>
                                    <p:set>
                                      <p:cBhvr>
                                        <p:cTn id="79" dur="1" fill="hold">
                                          <p:stCondLst>
                                            <p:cond delay="1999"/>
                                          </p:stCondLst>
                                        </p:cTn>
                                        <p:tgtEl>
                                          <p:spTgt spid="7"/>
                                        </p:tgtEl>
                                        <p:attrNameLst>
                                          <p:attrName>style.visibility</p:attrName>
                                        </p:attrNameLst>
                                      </p:cBhvr>
                                      <p:to>
                                        <p:strVal val="hidden"/>
                                      </p:to>
                                    </p:set>
                                  </p:childTnLst>
                                </p:cTn>
                              </p:par>
                              <p:par>
                                <p:cTn id="80" presetID="23" presetClass="exit" presetSubtype="32" fill="hold" grpId="3" nodeType="withEffect">
                                  <p:stCondLst>
                                    <p:cond delay="0"/>
                                  </p:stCondLst>
                                  <p:childTnLst>
                                    <p:anim calcmode="lin" valueType="num">
                                      <p:cBhvr>
                                        <p:cTn id="81" dur="2000"/>
                                        <p:tgtEl>
                                          <p:spTgt spid="8"/>
                                        </p:tgtEl>
                                        <p:attrNameLst>
                                          <p:attrName>ppt_w</p:attrName>
                                        </p:attrNameLst>
                                      </p:cBhvr>
                                      <p:tavLst>
                                        <p:tav tm="0">
                                          <p:val>
                                            <p:strVal val="ppt_w"/>
                                          </p:val>
                                        </p:tav>
                                        <p:tav tm="100000">
                                          <p:val>
                                            <p:fltVal val="0"/>
                                          </p:val>
                                        </p:tav>
                                      </p:tavLst>
                                    </p:anim>
                                    <p:anim calcmode="lin" valueType="num">
                                      <p:cBhvr>
                                        <p:cTn id="82" dur="2000"/>
                                        <p:tgtEl>
                                          <p:spTgt spid="8"/>
                                        </p:tgtEl>
                                        <p:attrNameLst>
                                          <p:attrName>ppt_h</p:attrName>
                                        </p:attrNameLst>
                                      </p:cBhvr>
                                      <p:tavLst>
                                        <p:tav tm="0">
                                          <p:val>
                                            <p:strVal val="ppt_h"/>
                                          </p:val>
                                        </p:tav>
                                        <p:tav tm="100000">
                                          <p:val>
                                            <p:fltVal val="0"/>
                                          </p:val>
                                        </p:tav>
                                      </p:tavLst>
                                    </p:anim>
                                    <p:set>
                                      <p:cBhvr>
                                        <p:cTn id="83" dur="1" fill="hold">
                                          <p:stCondLst>
                                            <p:cond delay="1999"/>
                                          </p:stCondLst>
                                        </p:cTn>
                                        <p:tgtEl>
                                          <p:spTgt spid="8"/>
                                        </p:tgtEl>
                                        <p:attrNameLst>
                                          <p:attrName>style.visibility</p:attrName>
                                        </p:attrNameLst>
                                      </p:cBhvr>
                                      <p:to>
                                        <p:strVal val="hidden"/>
                                      </p:to>
                                    </p:set>
                                  </p:childTnLst>
                                </p:cTn>
                              </p:par>
                              <p:par>
                                <p:cTn id="84" presetID="23" presetClass="exit" presetSubtype="32" fill="hold" grpId="3" nodeType="withEffect">
                                  <p:stCondLst>
                                    <p:cond delay="0"/>
                                  </p:stCondLst>
                                  <p:childTnLst>
                                    <p:anim calcmode="lin" valueType="num">
                                      <p:cBhvr>
                                        <p:cTn id="85" dur="2000"/>
                                        <p:tgtEl>
                                          <p:spTgt spid="9"/>
                                        </p:tgtEl>
                                        <p:attrNameLst>
                                          <p:attrName>ppt_w</p:attrName>
                                        </p:attrNameLst>
                                      </p:cBhvr>
                                      <p:tavLst>
                                        <p:tav tm="0">
                                          <p:val>
                                            <p:strVal val="ppt_w"/>
                                          </p:val>
                                        </p:tav>
                                        <p:tav tm="100000">
                                          <p:val>
                                            <p:fltVal val="0"/>
                                          </p:val>
                                        </p:tav>
                                      </p:tavLst>
                                    </p:anim>
                                    <p:anim calcmode="lin" valueType="num">
                                      <p:cBhvr>
                                        <p:cTn id="86" dur="2000"/>
                                        <p:tgtEl>
                                          <p:spTgt spid="9"/>
                                        </p:tgtEl>
                                        <p:attrNameLst>
                                          <p:attrName>ppt_h</p:attrName>
                                        </p:attrNameLst>
                                      </p:cBhvr>
                                      <p:tavLst>
                                        <p:tav tm="0">
                                          <p:val>
                                            <p:strVal val="ppt_h"/>
                                          </p:val>
                                        </p:tav>
                                        <p:tav tm="100000">
                                          <p:val>
                                            <p:fltVal val="0"/>
                                          </p:val>
                                        </p:tav>
                                      </p:tavLst>
                                    </p:anim>
                                    <p:set>
                                      <p:cBhvr>
                                        <p:cTn id="87" dur="1" fill="hold">
                                          <p:stCondLst>
                                            <p:cond delay="1999"/>
                                          </p:stCondLst>
                                        </p:cTn>
                                        <p:tgtEl>
                                          <p:spTgt spid="9"/>
                                        </p:tgtEl>
                                        <p:attrNameLst>
                                          <p:attrName>style.visibility</p:attrName>
                                        </p:attrNameLst>
                                      </p:cBhvr>
                                      <p:to>
                                        <p:strVal val="hidden"/>
                                      </p:to>
                                    </p:set>
                                  </p:childTnLst>
                                </p:cTn>
                              </p:par>
                              <p:par>
                                <p:cTn id="88" presetID="23" presetClass="exit" presetSubtype="32" fill="hold" grpId="3" nodeType="withEffect">
                                  <p:stCondLst>
                                    <p:cond delay="0"/>
                                  </p:stCondLst>
                                  <p:childTnLst>
                                    <p:anim calcmode="lin" valueType="num">
                                      <p:cBhvr>
                                        <p:cTn id="89" dur="2000"/>
                                        <p:tgtEl>
                                          <p:spTgt spid="10"/>
                                        </p:tgtEl>
                                        <p:attrNameLst>
                                          <p:attrName>ppt_w</p:attrName>
                                        </p:attrNameLst>
                                      </p:cBhvr>
                                      <p:tavLst>
                                        <p:tav tm="0">
                                          <p:val>
                                            <p:strVal val="ppt_w"/>
                                          </p:val>
                                        </p:tav>
                                        <p:tav tm="100000">
                                          <p:val>
                                            <p:fltVal val="0"/>
                                          </p:val>
                                        </p:tav>
                                      </p:tavLst>
                                    </p:anim>
                                    <p:anim calcmode="lin" valueType="num">
                                      <p:cBhvr>
                                        <p:cTn id="90" dur="2000"/>
                                        <p:tgtEl>
                                          <p:spTgt spid="10"/>
                                        </p:tgtEl>
                                        <p:attrNameLst>
                                          <p:attrName>ppt_h</p:attrName>
                                        </p:attrNameLst>
                                      </p:cBhvr>
                                      <p:tavLst>
                                        <p:tav tm="0">
                                          <p:val>
                                            <p:strVal val="ppt_h"/>
                                          </p:val>
                                        </p:tav>
                                        <p:tav tm="100000">
                                          <p:val>
                                            <p:fltVal val="0"/>
                                          </p:val>
                                        </p:tav>
                                      </p:tavLst>
                                    </p:anim>
                                    <p:set>
                                      <p:cBhvr>
                                        <p:cTn id="91" dur="1" fill="hold">
                                          <p:stCondLst>
                                            <p:cond delay="1999"/>
                                          </p:stCondLst>
                                        </p:cTn>
                                        <p:tgtEl>
                                          <p:spTgt spid="10"/>
                                        </p:tgtEl>
                                        <p:attrNameLst>
                                          <p:attrName>style.visibility</p:attrName>
                                        </p:attrNameLst>
                                      </p:cBhvr>
                                      <p:to>
                                        <p:strVal val="hidden"/>
                                      </p:to>
                                    </p:set>
                                  </p:childTnLst>
                                </p:cTn>
                              </p:par>
                              <p:par>
                                <p:cTn id="92" presetID="13" presetClass="exit" presetSubtype="32" fill="hold" grpId="4" nodeType="withEffect">
                                  <p:stCondLst>
                                    <p:cond delay="0"/>
                                  </p:stCondLst>
                                  <p:childTnLst>
                                    <p:animEffect transition="out" filter="plus(out)">
                                      <p:cBhvr>
                                        <p:cTn id="93" dur="2000"/>
                                        <p:tgtEl>
                                          <p:spTgt spid="5"/>
                                        </p:tgtEl>
                                      </p:cBhvr>
                                    </p:animEffect>
                                    <p:set>
                                      <p:cBhvr>
                                        <p:cTn id="94" dur="1" fill="hold">
                                          <p:stCondLst>
                                            <p:cond delay="1999"/>
                                          </p:stCondLst>
                                        </p:cTn>
                                        <p:tgtEl>
                                          <p:spTgt spid="5"/>
                                        </p:tgtEl>
                                        <p:attrNameLst>
                                          <p:attrName>style.visibility</p:attrName>
                                        </p:attrNameLst>
                                      </p:cBhvr>
                                      <p:to>
                                        <p:strVal val="hidden"/>
                                      </p:to>
                                    </p:set>
                                  </p:childTnLst>
                                </p:cTn>
                              </p:par>
                              <p:par>
                                <p:cTn id="95" presetID="13" presetClass="exit" presetSubtype="32" fill="hold" grpId="4" nodeType="withEffect">
                                  <p:stCondLst>
                                    <p:cond delay="0"/>
                                  </p:stCondLst>
                                  <p:childTnLst>
                                    <p:animEffect transition="out" filter="plus(out)">
                                      <p:cBhvr>
                                        <p:cTn id="96" dur="2000"/>
                                        <p:tgtEl>
                                          <p:spTgt spid="6"/>
                                        </p:tgtEl>
                                      </p:cBhvr>
                                    </p:animEffect>
                                    <p:set>
                                      <p:cBhvr>
                                        <p:cTn id="97" dur="1" fill="hold">
                                          <p:stCondLst>
                                            <p:cond delay="1999"/>
                                          </p:stCondLst>
                                        </p:cTn>
                                        <p:tgtEl>
                                          <p:spTgt spid="6"/>
                                        </p:tgtEl>
                                        <p:attrNameLst>
                                          <p:attrName>style.visibility</p:attrName>
                                        </p:attrNameLst>
                                      </p:cBhvr>
                                      <p:to>
                                        <p:strVal val="hidden"/>
                                      </p:to>
                                    </p:set>
                                  </p:childTnLst>
                                </p:cTn>
                              </p:par>
                              <p:par>
                                <p:cTn id="98" presetID="13" presetClass="exit" presetSubtype="32" fill="hold" grpId="4" nodeType="withEffect">
                                  <p:stCondLst>
                                    <p:cond delay="0"/>
                                  </p:stCondLst>
                                  <p:childTnLst>
                                    <p:animEffect transition="out" filter="plus(out)">
                                      <p:cBhvr>
                                        <p:cTn id="99" dur="2000"/>
                                        <p:tgtEl>
                                          <p:spTgt spid="7"/>
                                        </p:tgtEl>
                                      </p:cBhvr>
                                    </p:animEffect>
                                    <p:set>
                                      <p:cBhvr>
                                        <p:cTn id="100" dur="1" fill="hold">
                                          <p:stCondLst>
                                            <p:cond delay="1999"/>
                                          </p:stCondLst>
                                        </p:cTn>
                                        <p:tgtEl>
                                          <p:spTgt spid="7"/>
                                        </p:tgtEl>
                                        <p:attrNameLst>
                                          <p:attrName>style.visibility</p:attrName>
                                        </p:attrNameLst>
                                      </p:cBhvr>
                                      <p:to>
                                        <p:strVal val="hidden"/>
                                      </p:to>
                                    </p:set>
                                  </p:childTnLst>
                                </p:cTn>
                              </p:par>
                              <p:par>
                                <p:cTn id="101" presetID="13" presetClass="exit" presetSubtype="32" fill="hold" grpId="4" nodeType="withEffect">
                                  <p:stCondLst>
                                    <p:cond delay="0"/>
                                  </p:stCondLst>
                                  <p:childTnLst>
                                    <p:animEffect transition="out" filter="plus(out)">
                                      <p:cBhvr>
                                        <p:cTn id="102" dur="2000"/>
                                        <p:tgtEl>
                                          <p:spTgt spid="8"/>
                                        </p:tgtEl>
                                      </p:cBhvr>
                                    </p:animEffect>
                                    <p:set>
                                      <p:cBhvr>
                                        <p:cTn id="103" dur="1" fill="hold">
                                          <p:stCondLst>
                                            <p:cond delay="1999"/>
                                          </p:stCondLst>
                                        </p:cTn>
                                        <p:tgtEl>
                                          <p:spTgt spid="8"/>
                                        </p:tgtEl>
                                        <p:attrNameLst>
                                          <p:attrName>style.visibility</p:attrName>
                                        </p:attrNameLst>
                                      </p:cBhvr>
                                      <p:to>
                                        <p:strVal val="hidden"/>
                                      </p:to>
                                    </p:set>
                                  </p:childTnLst>
                                </p:cTn>
                              </p:par>
                              <p:par>
                                <p:cTn id="104" presetID="13" presetClass="exit" presetSubtype="32" fill="hold" grpId="4" nodeType="withEffect">
                                  <p:stCondLst>
                                    <p:cond delay="0"/>
                                  </p:stCondLst>
                                  <p:childTnLst>
                                    <p:animEffect transition="out" filter="plus(out)">
                                      <p:cBhvr>
                                        <p:cTn id="105" dur="2000"/>
                                        <p:tgtEl>
                                          <p:spTgt spid="9"/>
                                        </p:tgtEl>
                                      </p:cBhvr>
                                    </p:animEffect>
                                    <p:set>
                                      <p:cBhvr>
                                        <p:cTn id="106" dur="1" fill="hold">
                                          <p:stCondLst>
                                            <p:cond delay="1999"/>
                                          </p:stCondLst>
                                        </p:cTn>
                                        <p:tgtEl>
                                          <p:spTgt spid="9"/>
                                        </p:tgtEl>
                                        <p:attrNameLst>
                                          <p:attrName>style.visibility</p:attrName>
                                        </p:attrNameLst>
                                      </p:cBhvr>
                                      <p:to>
                                        <p:strVal val="hidden"/>
                                      </p:to>
                                    </p:set>
                                  </p:childTnLst>
                                </p:cTn>
                              </p:par>
                              <p:par>
                                <p:cTn id="107" presetID="13" presetClass="exit" presetSubtype="32" fill="hold" grpId="4" nodeType="withEffect">
                                  <p:stCondLst>
                                    <p:cond delay="0"/>
                                  </p:stCondLst>
                                  <p:childTnLst>
                                    <p:animEffect transition="out" filter="plus(out)">
                                      <p:cBhvr>
                                        <p:cTn id="108" dur="2000"/>
                                        <p:tgtEl>
                                          <p:spTgt spid="10"/>
                                        </p:tgtEl>
                                      </p:cBhvr>
                                    </p:animEffect>
                                    <p:set>
                                      <p:cBhvr>
                                        <p:cTn id="109" dur="1" fill="hold">
                                          <p:stCondLst>
                                            <p:cond delay="1999"/>
                                          </p:stCondLst>
                                        </p:cTn>
                                        <p:tgtEl>
                                          <p:spTgt spid="10"/>
                                        </p:tgtEl>
                                        <p:attrNameLst>
                                          <p:attrName>style.visibility</p:attrName>
                                        </p:attrNameLst>
                                      </p:cBhvr>
                                      <p:to>
                                        <p:strVal val="hidden"/>
                                      </p:to>
                                    </p:set>
                                  </p:childTnLst>
                                </p:cTn>
                              </p:par>
                              <p:par>
                                <p:cTn id="110" presetID="8" presetClass="emph" presetSubtype="0" fill="hold" grpId="5" nodeType="withEffect">
                                  <p:stCondLst>
                                    <p:cond delay="0"/>
                                  </p:stCondLst>
                                  <p:childTnLst>
                                    <p:animRot by="21600000">
                                      <p:cBhvr>
                                        <p:cTn id="111" dur="2000" fill="hold"/>
                                        <p:tgtEl>
                                          <p:spTgt spid="5"/>
                                        </p:tgtEl>
                                        <p:attrNameLst>
                                          <p:attrName>r</p:attrName>
                                        </p:attrNameLst>
                                      </p:cBhvr>
                                    </p:animRot>
                                  </p:childTnLst>
                                </p:cTn>
                              </p:par>
                              <p:par>
                                <p:cTn id="112" presetID="8" presetClass="emph" presetSubtype="0" fill="hold" grpId="5" nodeType="withEffect">
                                  <p:stCondLst>
                                    <p:cond delay="0"/>
                                  </p:stCondLst>
                                  <p:childTnLst>
                                    <p:animRot by="-21600000">
                                      <p:cBhvr>
                                        <p:cTn id="113" dur="2000" fill="hold"/>
                                        <p:tgtEl>
                                          <p:spTgt spid="6"/>
                                        </p:tgtEl>
                                        <p:attrNameLst>
                                          <p:attrName>r</p:attrName>
                                        </p:attrNameLst>
                                      </p:cBhvr>
                                    </p:animRot>
                                  </p:childTnLst>
                                </p:cTn>
                              </p:par>
                              <p:par>
                                <p:cTn id="114" presetID="8" presetClass="emph" presetSubtype="0" fill="hold" grpId="5" nodeType="withEffect">
                                  <p:stCondLst>
                                    <p:cond delay="0"/>
                                  </p:stCondLst>
                                  <p:childTnLst>
                                    <p:animRot by="21600000">
                                      <p:cBhvr>
                                        <p:cTn id="115" dur="2000" fill="hold"/>
                                        <p:tgtEl>
                                          <p:spTgt spid="7"/>
                                        </p:tgtEl>
                                        <p:attrNameLst>
                                          <p:attrName>r</p:attrName>
                                        </p:attrNameLst>
                                      </p:cBhvr>
                                    </p:animRot>
                                  </p:childTnLst>
                                </p:cTn>
                              </p:par>
                              <p:par>
                                <p:cTn id="116" presetID="8" presetClass="emph" presetSubtype="0" fill="hold" grpId="5" nodeType="withEffect">
                                  <p:stCondLst>
                                    <p:cond delay="0"/>
                                  </p:stCondLst>
                                  <p:childTnLst>
                                    <p:animRot by="-21600000">
                                      <p:cBhvr>
                                        <p:cTn id="117" dur="2000" fill="hold"/>
                                        <p:tgtEl>
                                          <p:spTgt spid="8"/>
                                        </p:tgtEl>
                                        <p:attrNameLst>
                                          <p:attrName>r</p:attrName>
                                        </p:attrNameLst>
                                      </p:cBhvr>
                                    </p:animRot>
                                  </p:childTnLst>
                                </p:cTn>
                              </p:par>
                              <p:par>
                                <p:cTn id="118" presetID="8" presetClass="emph" presetSubtype="0" fill="hold" grpId="5" nodeType="withEffect">
                                  <p:stCondLst>
                                    <p:cond delay="0"/>
                                  </p:stCondLst>
                                  <p:childTnLst>
                                    <p:animRot by="21600000">
                                      <p:cBhvr>
                                        <p:cTn id="119" dur="2000" fill="hold"/>
                                        <p:tgtEl>
                                          <p:spTgt spid="9"/>
                                        </p:tgtEl>
                                        <p:attrNameLst>
                                          <p:attrName>r</p:attrName>
                                        </p:attrNameLst>
                                      </p:cBhvr>
                                    </p:animRot>
                                  </p:childTnLst>
                                </p:cTn>
                              </p:par>
                              <p:par>
                                <p:cTn id="120" presetID="8" presetClass="emph" presetSubtype="0" fill="hold" grpId="5" nodeType="withEffect">
                                  <p:stCondLst>
                                    <p:cond delay="0"/>
                                  </p:stCondLst>
                                  <p:childTnLst>
                                    <p:animRot by="-21600000">
                                      <p:cBhvr>
                                        <p:cTn id="121" dur="2000" fill="hold"/>
                                        <p:tgtEl>
                                          <p:spTgt spid="10"/>
                                        </p:tgtEl>
                                        <p:attrNameLst>
                                          <p:attrName>r</p:attrName>
                                        </p:attrNameLst>
                                      </p:cBhvr>
                                    </p:animRot>
                                  </p:childTnLst>
                                </p:cTn>
                              </p:par>
                              <p:par>
                                <p:cTn id="122" presetID="23" presetClass="entr" presetSubtype="27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 calcmode="lin" valueType="num">
                                      <p:cBhvr>
                                        <p:cTn id="124" dur="2000" fill="hold"/>
                                        <p:tgtEl>
                                          <p:spTgt spid="4"/>
                                        </p:tgtEl>
                                        <p:attrNameLst>
                                          <p:attrName>ppt_w</p:attrName>
                                        </p:attrNameLst>
                                      </p:cBhvr>
                                      <p:tavLst>
                                        <p:tav tm="0">
                                          <p:val>
                                            <p:strVal val="2/3*#ppt_w"/>
                                          </p:val>
                                        </p:tav>
                                        <p:tav tm="100000">
                                          <p:val>
                                            <p:strVal val="#ppt_w"/>
                                          </p:val>
                                        </p:tav>
                                      </p:tavLst>
                                    </p:anim>
                                    <p:anim calcmode="lin" valueType="num">
                                      <p:cBhvr>
                                        <p:cTn id="125" dur="2000" fill="hold"/>
                                        <p:tgtEl>
                                          <p:spTgt spid="4"/>
                                        </p:tgtEl>
                                        <p:attrNameLst>
                                          <p:attrName>ppt_h</p:attrName>
                                        </p:attrNameLst>
                                      </p:cBhvr>
                                      <p:tavLst>
                                        <p:tav tm="0">
                                          <p:val>
                                            <p:strVal val="2/3*#ppt_h"/>
                                          </p:val>
                                        </p:tav>
                                        <p:tav tm="100000">
                                          <p:val>
                                            <p:strVal val="#ppt_h"/>
                                          </p:val>
                                        </p:tav>
                                      </p:tavLst>
                                    </p:anim>
                                  </p:childTnLst>
                                </p:cTn>
                              </p:par>
                              <p:par>
                                <p:cTn id="126" presetID="4" presetClass="entr" presetSubtype="32"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Effect transition="in" filter="box(out)">
                                      <p:cBhvr>
                                        <p:cTn id="12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93366"/>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33).jpg"/>
          <p:cNvPicPr>
            <a:picLocks noChangeAspect="1"/>
          </p:cNvPicPr>
          <p:nvPr/>
        </p:nvPicPr>
        <p:blipFill>
          <a:blip r:embed="rId2"/>
          <a:stretch>
            <a:fillRect/>
          </a:stretch>
        </p:blipFill>
        <p:spPr>
          <a:xfrm>
            <a:off x="0" y="0"/>
            <a:ext cx="9144000" cy="6858000"/>
          </a:xfrm>
          <a:prstGeom prst="rect">
            <a:avLst/>
          </a:prstGeom>
        </p:spPr>
      </p:pic>
      <p:pic>
        <p:nvPicPr>
          <p:cNvPr id="5" name="4 Imagen" descr="1311369094_Vector_Clipart.png"/>
          <p:cNvPicPr>
            <a:picLocks noChangeAspect="1"/>
          </p:cNvPicPr>
          <p:nvPr/>
        </p:nvPicPr>
        <p:blipFill>
          <a:blip r:embed="rId3">
            <a:duotone>
              <a:prstClr val="black"/>
              <a:srgbClr val="D60093">
                <a:tint val="45000"/>
                <a:satMod val="400000"/>
              </a:srgbClr>
            </a:duotone>
            <a:lum contrast="20000"/>
          </a:blip>
          <a:stretch>
            <a:fillRect/>
          </a:stretch>
        </p:blipFill>
        <p:spPr>
          <a:xfrm>
            <a:off x="1214414" y="0"/>
            <a:ext cx="6858000" cy="6858000"/>
          </a:xfrm>
          <a:prstGeom prst="donut">
            <a:avLst/>
          </a:prstGeom>
          <a:scene3d>
            <a:camera prst="orthographicFront"/>
            <a:lightRig rig="threePt" dir="t"/>
          </a:scene3d>
          <a:sp3d>
            <a:bevelT prst="angle"/>
          </a:sp3d>
        </p:spPr>
      </p:pic>
      <p:pic>
        <p:nvPicPr>
          <p:cNvPr id="6" name="5 Imagen" descr="1311369094_Vector_Clipart.png"/>
          <p:cNvPicPr>
            <a:picLocks noChangeAspect="1"/>
          </p:cNvPicPr>
          <p:nvPr/>
        </p:nvPicPr>
        <p:blipFill>
          <a:blip r:embed="rId3">
            <a:duotone>
              <a:prstClr val="black"/>
              <a:srgbClr val="D60093">
                <a:tint val="45000"/>
                <a:satMod val="400000"/>
              </a:srgbClr>
            </a:duotone>
            <a:lum contrast="20000"/>
          </a:blip>
          <a:stretch>
            <a:fillRect/>
          </a:stretch>
        </p:blipFill>
        <p:spPr>
          <a:xfrm>
            <a:off x="3143240" y="1785926"/>
            <a:ext cx="3139700" cy="3220205"/>
          </a:xfrm>
          <a:prstGeom prst="donut">
            <a:avLst/>
          </a:prstGeom>
          <a:scene3d>
            <a:camera prst="orthographicFront"/>
            <a:lightRig rig="threePt" dir="t"/>
          </a:scene3d>
          <a:sp3d>
            <a:bevelT prst="angle"/>
          </a:sp3d>
        </p:spPr>
      </p:pic>
      <p:sp>
        <p:nvSpPr>
          <p:cNvPr id="7" name="6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5"/>
                                        </p:tgtEl>
                                        <p:attrNameLst>
                                          <p:attrName>r</p:attrName>
                                        </p:attrNameLst>
                                      </p:cBhvr>
                                    </p:animRot>
                                  </p:childTnLst>
                                </p:cTn>
                              </p:par>
                              <p:par>
                                <p:cTn id="16" presetID="8" presetClass="emph" presetSubtype="0" fill="hold" nodeType="withEffect">
                                  <p:stCondLst>
                                    <p:cond delay="0"/>
                                  </p:stCondLst>
                                  <p:childTnLst>
                                    <p:animRot by="-21600000">
                                      <p:cBhvr>
                                        <p:cTn id="17" dur="2000" fill="hold"/>
                                        <p:tgtEl>
                                          <p:spTgt spid="6"/>
                                        </p:tgtEl>
                                        <p:attrNameLst>
                                          <p:attrName>r</p:attrName>
                                        </p:attrNameLst>
                                      </p:cBhvr>
                                    </p:animRot>
                                  </p:childTnLst>
                                </p:cTn>
                              </p:par>
                              <p:par>
                                <p:cTn id="18" presetID="23" presetClass="entr" presetSubtype="52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2000" fill="hold"/>
                                        <p:tgtEl>
                                          <p:spTgt spid="6"/>
                                        </p:tgtEl>
                                        <p:attrNameLst>
                                          <p:attrName>ppt_w</p:attrName>
                                        </p:attrNameLst>
                                      </p:cBhvr>
                                      <p:tavLst>
                                        <p:tav tm="0">
                                          <p:val>
                                            <p:fltVal val="0"/>
                                          </p:val>
                                        </p:tav>
                                        <p:tav tm="100000">
                                          <p:val>
                                            <p:strVal val="#ppt_w"/>
                                          </p:val>
                                        </p:tav>
                                      </p:tavLst>
                                    </p:anim>
                                    <p:anim calcmode="lin" valueType="num">
                                      <p:cBhvr>
                                        <p:cTn id="21" dur="2000" fill="hold"/>
                                        <p:tgtEl>
                                          <p:spTgt spid="6"/>
                                        </p:tgtEl>
                                        <p:attrNameLst>
                                          <p:attrName>ppt_h</p:attrName>
                                        </p:attrNameLst>
                                      </p:cBhvr>
                                      <p:tavLst>
                                        <p:tav tm="0">
                                          <p:val>
                                            <p:fltVal val="0"/>
                                          </p:val>
                                        </p:tav>
                                        <p:tav tm="100000">
                                          <p:val>
                                            <p:strVal val="#ppt_h"/>
                                          </p:val>
                                        </p:tav>
                                      </p:tavLst>
                                    </p:anim>
                                    <p:anim calcmode="lin" valueType="num">
                                      <p:cBhvr>
                                        <p:cTn id="22" dur="2000" fill="hold"/>
                                        <p:tgtEl>
                                          <p:spTgt spid="6"/>
                                        </p:tgtEl>
                                        <p:attrNameLst>
                                          <p:attrName>ppt_x</p:attrName>
                                        </p:attrNameLst>
                                      </p:cBhvr>
                                      <p:tavLst>
                                        <p:tav tm="0">
                                          <p:val>
                                            <p:fltVal val="0.5"/>
                                          </p:val>
                                        </p:tav>
                                        <p:tav tm="100000">
                                          <p:val>
                                            <p:strVal val="#ppt_x"/>
                                          </p:val>
                                        </p:tav>
                                      </p:tavLst>
                                    </p:anim>
                                    <p:anim calcmode="lin" valueType="num">
                                      <p:cBhvr>
                                        <p:cTn id="23" dur="2000" fill="hold"/>
                                        <p:tgtEl>
                                          <p:spTgt spid="6"/>
                                        </p:tgtEl>
                                        <p:attrNameLst>
                                          <p:attrName>ppt_y</p:attrName>
                                        </p:attrNameLst>
                                      </p:cBhvr>
                                      <p:tavLst>
                                        <p:tav tm="0">
                                          <p:val>
                                            <p:fltVal val="0.5"/>
                                          </p:val>
                                        </p:tav>
                                        <p:tav tm="100000">
                                          <p:val>
                                            <p:strVal val="#ppt_y"/>
                                          </p:val>
                                        </p:tav>
                                      </p:tavLst>
                                    </p:anim>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5"/>
                                        </p:tgtEl>
                                        <p:attrNameLst>
                                          <p:attrName>ppt_w</p:attrName>
                                        </p:attrNameLst>
                                      </p:cBhvr>
                                      <p:tavLst>
                                        <p:tav tm="0">
                                          <p:val>
                                            <p:strVal val="ppt_w"/>
                                          </p:val>
                                        </p:tav>
                                        <p:tav tm="100000">
                                          <p:val>
                                            <p:fltVal val="0"/>
                                          </p:val>
                                        </p:tav>
                                      </p:tavLst>
                                    </p:anim>
                                    <p:anim calcmode="lin" valueType="num">
                                      <p:cBhvr>
                                        <p:cTn id="27" dur="2000"/>
                                        <p:tgtEl>
                                          <p:spTgt spid="5"/>
                                        </p:tgtEl>
                                        <p:attrNameLst>
                                          <p:attrName>ppt_h</p:attrName>
                                        </p:attrNameLst>
                                      </p:cBhvr>
                                      <p:tavLst>
                                        <p:tav tm="0">
                                          <p:val>
                                            <p:strVal val="ppt_h"/>
                                          </p:val>
                                        </p:tav>
                                        <p:tav tm="100000">
                                          <p:val>
                                            <p:fltVal val="0"/>
                                          </p:val>
                                        </p:tav>
                                      </p:tavLst>
                                    </p:anim>
                                    <p:anim calcmode="lin" valueType="num">
                                      <p:cBhvr>
                                        <p:cTn id="28" dur="2000"/>
                                        <p:tgtEl>
                                          <p:spTgt spid="5"/>
                                        </p:tgtEl>
                                        <p:attrNameLst>
                                          <p:attrName>ppt_x</p:attrName>
                                        </p:attrNameLst>
                                      </p:cBhvr>
                                      <p:tavLst>
                                        <p:tav tm="0">
                                          <p:val>
                                            <p:strVal val="ppt_x"/>
                                          </p:val>
                                        </p:tav>
                                        <p:tav tm="100000">
                                          <p:val>
                                            <p:fltVal val="0.5"/>
                                          </p:val>
                                        </p:tav>
                                      </p:tavLst>
                                    </p:anim>
                                    <p:anim calcmode="lin" valueType="num">
                                      <p:cBhvr>
                                        <p:cTn id="29" dur="2000"/>
                                        <p:tgtEl>
                                          <p:spTgt spid="5"/>
                                        </p:tgtEl>
                                        <p:attrNameLst>
                                          <p:attrName>ppt_y</p:attrName>
                                        </p:attrNameLst>
                                      </p:cBhvr>
                                      <p:tavLst>
                                        <p:tav tm="0">
                                          <p:val>
                                            <p:strVal val="ppt_y"/>
                                          </p:val>
                                        </p:tav>
                                        <p:tav tm="100000">
                                          <p:val>
                                            <p:fltVal val="0.5"/>
                                          </p:val>
                                        </p:tav>
                                      </p:tavLst>
                                    </p:anim>
                                    <p:set>
                                      <p:cBhvr>
                                        <p:cTn id="30" dur="1" fill="hold">
                                          <p:stCondLst>
                                            <p:cond delay="1999"/>
                                          </p:stCondLst>
                                        </p:cTn>
                                        <p:tgtEl>
                                          <p:spTgt spid="5"/>
                                        </p:tgtEl>
                                        <p:attrNameLst>
                                          <p:attrName>style.visibility</p:attrName>
                                        </p:attrNameLst>
                                      </p:cBhvr>
                                      <p:to>
                                        <p:strVal val="hidden"/>
                                      </p:to>
                                    </p:set>
                                  </p:childTnLst>
                                </p:cTn>
                              </p:par>
                              <p:par>
                                <p:cTn id="31" presetID="8" presetClass="emph" presetSubtype="0" fill="hold" nodeType="withEffect">
                                  <p:stCondLst>
                                    <p:cond delay="0"/>
                                  </p:stCondLst>
                                  <p:childTnLst>
                                    <p:animRot by="-21600000">
                                      <p:cBhvr>
                                        <p:cTn id="32" dur="2000" fill="hold"/>
                                        <p:tgtEl>
                                          <p:spTgt spid="5"/>
                                        </p:tgtEl>
                                        <p:attrNameLst>
                                          <p:attrName>r</p:attrName>
                                        </p:attrNameLst>
                                      </p:cBhvr>
                                    </p:animRot>
                                  </p:childTnLst>
                                </p:cTn>
                              </p:par>
                              <p:par>
                                <p:cTn id="33" presetID="23" presetClass="exit" presetSubtype="544" fill="hold" nodeType="withEffect">
                                  <p:stCondLst>
                                    <p:cond delay="0"/>
                                  </p:stCondLst>
                                  <p:childTnLst>
                                    <p:anim calcmode="lin" valueType="num">
                                      <p:cBhvr>
                                        <p:cTn id="34" dur="2000"/>
                                        <p:tgtEl>
                                          <p:spTgt spid="6"/>
                                        </p:tgtEl>
                                        <p:attrNameLst>
                                          <p:attrName>ppt_w</p:attrName>
                                        </p:attrNameLst>
                                      </p:cBhvr>
                                      <p:tavLst>
                                        <p:tav tm="0">
                                          <p:val>
                                            <p:strVal val="ppt_w"/>
                                          </p:val>
                                        </p:tav>
                                        <p:tav tm="100000">
                                          <p:val>
                                            <p:fltVal val="0"/>
                                          </p:val>
                                        </p:tav>
                                      </p:tavLst>
                                    </p:anim>
                                    <p:anim calcmode="lin" valueType="num">
                                      <p:cBhvr>
                                        <p:cTn id="35" dur="2000"/>
                                        <p:tgtEl>
                                          <p:spTgt spid="6"/>
                                        </p:tgtEl>
                                        <p:attrNameLst>
                                          <p:attrName>ppt_h</p:attrName>
                                        </p:attrNameLst>
                                      </p:cBhvr>
                                      <p:tavLst>
                                        <p:tav tm="0">
                                          <p:val>
                                            <p:strVal val="ppt_h"/>
                                          </p:val>
                                        </p:tav>
                                        <p:tav tm="100000">
                                          <p:val>
                                            <p:fltVal val="0"/>
                                          </p:val>
                                        </p:tav>
                                      </p:tavLst>
                                    </p:anim>
                                    <p:anim calcmode="lin" valueType="num">
                                      <p:cBhvr>
                                        <p:cTn id="36" dur="2000"/>
                                        <p:tgtEl>
                                          <p:spTgt spid="6"/>
                                        </p:tgtEl>
                                        <p:attrNameLst>
                                          <p:attrName>ppt_x</p:attrName>
                                        </p:attrNameLst>
                                      </p:cBhvr>
                                      <p:tavLst>
                                        <p:tav tm="0">
                                          <p:val>
                                            <p:strVal val="ppt_x"/>
                                          </p:val>
                                        </p:tav>
                                        <p:tav tm="100000">
                                          <p:val>
                                            <p:fltVal val="0.5"/>
                                          </p:val>
                                        </p:tav>
                                      </p:tavLst>
                                    </p:anim>
                                    <p:anim calcmode="lin" valueType="num">
                                      <p:cBhvr>
                                        <p:cTn id="37" dur="2000"/>
                                        <p:tgtEl>
                                          <p:spTgt spid="6"/>
                                        </p:tgtEl>
                                        <p:attrNameLst>
                                          <p:attrName>ppt_y</p:attrName>
                                        </p:attrNameLst>
                                      </p:cBhvr>
                                      <p:tavLst>
                                        <p:tav tm="0">
                                          <p:val>
                                            <p:strVal val="ppt_y"/>
                                          </p:val>
                                        </p:tav>
                                        <p:tav tm="100000">
                                          <p:val>
                                            <p:fltVal val="0.5"/>
                                          </p:val>
                                        </p:tav>
                                      </p:tavLst>
                                    </p:anim>
                                    <p:set>
                                      <p:cBhvr>
                                        <p:cTn id="38" dur="1" fill="hold">
                                          <p:stCondLst>
                                            <p:cond delay="1999"/>
                                          </p:stCondLst>
                                        </p:cTn>
                                        <p:tgtEl>
                                          <p:spTgt spid="6"/>
                                        </p:tgtEl>
                                        <p:attrNameLst>
                                          <p:attrName>style.visibility</p:attrName>
                                        </p:attrNameLst>
                                      </p:cBhvr>
                                      <p:to>
                                        <p:strVal val="hidden"/>
                                      </p:to>
                                    </p:set>
                                  </p:childTnLst>
                                </p:cTn>
                              </p:par>
                              <p:par>
                                <p:cTn id="39" presetID="8" presetClass="emph" presetSubtype="0" fill="hold" nodeType="withEffect">
                                  <p:stCondLst>
                                    <p:cond delay="0"/>
                                  </p:stCondLst>
                                  <p:childTnLst>
                                    <p:animRot by="-21600000">
                                      <p:cBhvr>
                                        <p:cTn id="40" dur="2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D6B19C"/>
              </a:gs>
              <a:gs pos="30000">
                <a:srgbClr val="D49E6C"/>
              </a:gs>
              <a:gs pos="70000">
                <a:srgbClr val="A65528"/>
              </a:gs>
              <a:gs pos="100000">
                <a:srgbClr val="663012"/>
              </a:gs>
            </a:gsLst>
            <a:lin ang="5400000" scaled="0"/>
          </a:gradFill>
        </p:spPr>
        <p:txBody>
          <a:bodyPr/>
          <a:lstStyle/>
          <a:p>
            <a:endParaRPr lang="es-ES" dirty="0"/>
          </a:p>
        </p:txBody>
      </p:sp>
      <p:pic>
        <p:nvPicPr>
          <p:cNvPr id="4" name="3 Imagen" descr="0(27).jpg"/>
          <p:cNvPicPr>
            <a:picLocks noChangeAspect="1"/>
          </p:cNvPicPr>
          <p:nvPr/>
        </p:nvPicPr>
        <p:blipFill>
          <a:blip r:embed="rId2"/>
          <a:stretch>
            <a:fillRect/>
          </a:stretch>
        </p:blipFill>
        <p:spPr>
          <a:xfrm>
            <a:off x="0" y="0"/>
            <a:ext cx="9144000" cy="6858000"/>
          </a:xfrm>
          <a:prstGeom prst="rect">
            <a:avLst/>
          </a:prstGeom>
        </p:spPr>
      </p:pic>
      <p:sp>
        <p:nvSpPr>
          <p:cNvPr id="6" name="5 Pentágono"/>
          <p:cNvSpPr/>
          <p:nvPr/>
        </p:nvSpPr>
        <p:spPr>
          <a:xfrm>
            <a:off x="0" y="2071678"/>
            <a:ext cx="4572000" cy="2786082"/>
          </a:xfrm>
          <a:prstGeom prst="homePlate">
            <a:avLst/>
          </a:prstGeom>
          <a:gradFill flip="none" rotWithShape="1">
            <a:gsLst>
              <a:gs pos="0">
                <a:srgbClr val="E6CC82">
                  <a:shade val="30000"/>
                  <a:satMod val="115000"/>
                </a:srgbClr>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entágono"/>
          <p:cNvSpPr/>
          <p:nvPr/>
        </p:nvSpPr>
        <p:spPr>
          <a:xfrm rot="10800000">
            <a:off x="4500562" y="2071678"/>
            <a:ext cx="4643438" cy="2786082"/>
          </a:xfrm>
          <a:prstGeom prst="homePlate">
            <a:avLst/>
          </a:prstGeom>
          <a:gradFill flip="none" rotWithShape="1">
            <a:gsLst>
              <a:gs pos="0">
                <a:srgbClr val="E6CC82">
                  <a:shade val="30000"/>
                  <a:satMod val="115000"/>
                </a:srgbClr>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entágono"/>
          <p:cNvSpPr/>
          <p:nvPr/>
        </p:nvSpPr>
        <p:spPr>
          <a:xfrm rot="5400000">
            <a:off x="2786062" y="285740"/>
            <a:ext cx="3500438" cy="2928958"/>
          </a:xfrm>
          <a:prstGeom prst="homePlate">
            <a:avLst/>
          </a:prstGeom>
          <a:gradFill flip="none" rotWithShape="1">
            <a:gsLst>
              <a:gs pos="0">
                <a:srgbClr val="E6CC82">
                  <a:shade val="30000"/>
                  <a:satMod val="115000"/>
                </a:srgbClr>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entágono"/>
          <p:cNvSpPr/>
          <p:nvPr/>
        </p:nvSpPr>
        <p:spPr>
          <a:xfrm rot="16200000">
            <a:off x="2857500" y="3714740"/>
            <a:ext cx="3357562" cy="2928958"/>
          </a:xfrm>
          <a:prstGeom prst="homePlate">
            <a:avLst/>
          </a:prstGeom>
          <a:gradFill flip="none" rotWithShape="1">
            <a:gsLst>
              <a:gs pos="0">
                <a:srgbClr val="E6CC82">
                  <a:shade val="30000"/>
                  <a:satMod val="115000"/>
                </a:srgbClr>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2000" fill="hold"/>
                                        <p:tgtEl>
                                          <p:spTgt spid="8"/>
                                        </p:tgtEl>
                                        <p:attrNameLst>
                                          <p:attrName>ppt_x</p:attrName>
                                        </p:attrNameLst>
                                      </p:cBhvr>
                                      <p:tavLst>
                                        <p:tav tm="0">
                                          <p:val>
                                            <p:strVal val="#ppt_x"/>
                                          </p:val>
                                        </p:tav>
                                        <p:tav tm="100000">
                                          <p:val>
                                            <p:strVal val="#ppt_x"/>
                                          </p:val>
                                        </p:tav>
                                      </p:tavLst>
                                    </p:anim>
                                    <p:anim calcmode="lin" valueType="num">
                                      <p:cBhvr additive="base">
                                        <p:cTn id="11" dur="2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ppt_x"/>
                                          </p:val>
                                        </p:tav>
                                        <p:tav tm="100000">
                                          <p:val>
                                            <p:strVal val="#ppt_x"/>
                                          </p:val>
                                        </p:tav>
                                      </p:tavLst>
                                    </p:anim>
                                    <p:anim calcmode="lin" valueType="num">
                                      <p:cBhvr additive="base">
                                        <p:cTn id="15" dur="2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1+#ppt_w/2"/>
                                          </p:val>
                                        </p:tav>
                                        <p:tav tm="100000">
                                          <p:val>
                                            <p:strVal val="#ppt_x"/>
                                          </p:val>
                                        </p:tav>
                                      </p:tavLst>
                                    </p:anim>
                                    <p:anim calcmode="lin" valueType="num">
                                      <p:cBhvr additive="base">
                                        <p:cTn id="19" dur="2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000" fill="hold"/>
                                        <p:tgtEl>
                                          <p:spTgt spid="7"/>
                                        </p:tgtEl>
                                        <p:attrNameLst>
                                          <p:attrName>ppt_x</p:attrName>
                                        </p:attrNameLst>
                                      </p:cBhvr>
                                      <p:tavLst>
                                        <p:tav tm="0">
                                          <p:val>
                                            <p:strVal val="0-#ppt_w/2"/>
                                          </p:val>
                                        </p:tav>
                                        <p:tav tm="100000">
                                          <p:val>
                                            <p:strVal val="#ppt_x"/>
                                          </p:val>
                                        </p:tav>
                                      </p:tavLst>
                                    </p:anim>
                                    <p:anim calcmode="lin" valueType="num">
                                      <p:cBhvr additive="base">
                                        <p:cTn id="23" dur="2000" fill="hold"/>
                                        <p:tgtEl>
                                          <p:spTgt spid="7"/>
                                        </p:tgtEl>
                                        <p:attrNameLst>
                                          <p:attrName>ppt_y</p:attrName>
                                        </p:attrNameLst>
                                      </p:cBhvr>
                                      <p:tavLst>
                                        <p:tav tm="0">
                                          <p:val>
                                            <p:strVal val="#ppt_y"/>
                                          </p:val>
                                        </p:tav>
                                        <p:tav tm="100000">
                                          <p:val>
                                            <p:strVal val="#ppt_y"/>
                                          </p:val>
                                        </p:tav>
                                      </p:tavLst>
                                    </p:anim>
                                  </p:childTnLst>
                                </p:cTn>
                              </p:par>
                              <p:par>
                                <p:cTn id="24" presetID="13" presetClass="entr" presetSubtype="16" fill="hold" grpId="1"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plus(in)">
                                      <p:cBhvr>
                                        <p:cTn id="26" dur="2000"/>
                                        <p:tgtEl>
                                          <p:spTgt spid="8"/>
                                        </p:tgtEl>
                                      </p:cBhvr>
                                    </p:animEffect>
                                  </p:childTnLst>
                                </p:cTn>
                              </p:par>
                              <p:par>
                                <p:cTn id="27" presetID="13" presetClass="entr" presetSubtype="16" fill="hold" grpId="1"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plus(in)">
                                      <p:cBhvr>
                                        <p:cTn id="29" dur="2000"/>
                                        <p:tgtEl>
                                          <p:spTgt spid="9"/>
                                        </p:tgtEl>
                                      </p:cBhvr>
                                    </p:animEffect>
                                  </p:childTnLst>
                                </p:cTn>
                              </p:par>
                              <p:par>
                                <p:cTn id="30" presetID="13" presetClass="entr" presetSubtype="16"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plus(in)">
                                      <p:cBhvr>
                                        <p:cTn id="32" dur="2000"/>
                                        <p:tgtEl>
                                          <p:spTgt spid="6"/>
                                        </p:tgtEl>
                                      </p:cBhvr>
                                    </p:animEffect>
                                  </p:childTnLst>
                                </p:cTn>
                              </p:par>
                              <p:par>
                                <p:cTn id="33" presetID="13" presetClass="entr" presetSubtype="16" fill="hold" grpId="1"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plus(in)">
                                      <p:cBhvr>
                                        <p:cTn id="35" dur="2000"/>
                                        <p:tgtEl>
                                          <p:spTgt spid="7"/>
                                        </p:tgtEl>
                                      </p:cBhvr>
                                    </p:animEffect>
                                  </p:childTnLst>
                                </p:cTn>
                              </p:par>
                            </p:childTnLst>
                          </p:cTn>
                        </p:par>
                        <p:par>
                          <p:cTn id="36" fill="hold">
                            <p:stCondLst>
                              <p:cond delay="2000"/>
                            </p:stCondLst>
                            <p:childTnLst>
                              <p:par>
                                <p:cTn id="37" presetID="2" presetClass="exit" presetSubtype="4" fill="hold" grpId="2" nodeType="afterEffect">
                                  <p:stCondLst>
                                    <p:cond delay="0"/>
                                  </p:stCondLst>
                                  <p:childTnLst>
                                    <p:anim calcmode="lin" valueType="num">
                                      <p:cBhvr additive="base">
                                        <p:cTn id="38" dur="2000"/>
                                        <p:tgtEl>
                                          <p:spTgt spid="8"/>
                                        </p:tgtEl>
                                        <p:attrNameLst>
                                          <p:attrName>ppt_x</p:attrName>
                                        </p:attrNameLst>
                                      </p:cBhvr>
                                      <p:tavLst>
                                        <p:tav tm="0">
                                          <p:val>
                                            <p:strVal val="ppt_x"/>
                                          </p:val>
                                        </p:tav>
                                        <p:tav tm="100000">
                                          <p:val>
                                            <p:strVal val="ppt_x"/>
                                          </p:val>
                                        </p:tav>
                                      </p:tavLst>
                                    </p:anim>
                                    <p:anim calcmode="lin" valueType="num">
                                      <p:cBhvr additive="base">
                                        <p:cTn id="39" dur="2000"/>
                                        <p:tgtEl>
                                          <p:spTgt spid="8"/>
                                        </p:tgtEl>
                                        <p:attrNameLst>
                                          <p:attrName>ppt_y</p:attrName>
                                        </p:attrNameLst>
                                      </p:cBhvr>
                                      <p:tavLst>
                                        <p:tav tm="0">
                                          <p:val>
                                            <p:strVal val="ppt_y"/>
                                          </p:val>
                                        </p:tav>
                                        <p:tav tm="100000">
                                          <p:val>
                                            <p:strVal val="1+ppt_h/2"/>
                                          </p:val>
                                        </p:tav>
                                      </p:tavLst>
                                    </p:anim>
                                    <p:set>
                                      <p:cBhvr>
                                        <p:cTn id="40" dur="1" fill="hold">
                                          <p:stCondLst>
                                            <p:cond delay="1999"/>
                                          </p:stCondLst>
                                        </p:cTn>
                                        <p:tgtEl>
                                          <p:spTgt spid="8"/>
                                        </p:tgtEl>
                                        <p:attrNameLst>
                                          <p:attrName>style.visibility</p:attrName>
                                        </p:attrNameLst>
                                      </p:cBhvr>
                                      <p:to>
                                        <p:strVal val="hidden"/>
                                      </p:to>
                                    </p:set>
                                  </p:childTnLst>
                                </p:cTn>
                              </p:par>
                              <p:par>
                                <p:cTn id="41" presetID="2" presetClass="exit" presetSubtype="1" fill="hold" grpId="2" nodeType="withEffect">
                                  <p:stCondLst>
                                    <p:cond delay="0"/>
                                  </p:stCondLst>
                                  <p:childTnLst>
                                    <p:anim calcmode="lin" valueType="num">
                                      <p:cBhvr additive="base">
                                        <p:cTn id="42" dur="2000"/>
                                        <p:tgtEl>
                                          <p:spTgt spid="9"/>
                                        </p:tgtEl>
                                        <p:attrNameLst>
                                          <p:attrName>ppt_x</p:attrName>
                                        </p:attrNameLst>
                                      </p:cBhvr>
                                      <p:tavLst>
                                        <p:tav tm="0">
                                          <p:val>
                                            <p:strVal val="ppt_x"/>
                                          </p:val>
                                        </p:tav>
                                        <p:tav tm="100000">
                                          <p:val>
                                            <p:strVal val="ppt_x"/>
                                          </p:val>
                                        </p:tav>
                                      </p:tavLst>
                                    </p:anim>
                                    <p:anim calcmode="lin" valueType="num">
                                      <p:cBhvr additive="base">
                                        <p:cTn id="43" dur="2000"/>
                                        <p:tgtEl>
                                          <p:spTgt spid="9"/>
                                        </p:tgtEl>
                                        <p:attrNameLst>
                                          <p:attrName>ppt_y</p:attrName>
                                        </p:attrNameLst>
                                      </p:cBhvr>
                                      <p:tavLst>
                                        <p:tav tm="0">
                                          <p:val>
                                            <p:strVal val="ppt_y"/>
                                          </p:val>
                                        </p:tav>
                                        <p:tav tm="100000">
                                          <p:val>
                                            <p:strVal val="0-ppt_h/2"/>
                                          </p:val>
                                        </p:tav>
                                      </p:tavLst>
                                    </p:anim>
                                    <p:set>
                                      <p:cBhvr>
                                        <p:cTn id="44" dur="1" fill="hold">
                                          <p:stCondLst>
                                            <p:cond delay="1999"/>
                                          </p:stCondLst>
                                        </p:cTn>
                                        <p:tgtEl>
                                          <p:spTgt spid="9"/>
                                        </p:tgtEl>
                                        <p:attrNameLst>
                                          <p:attrName>style.visibility</p:attrName>
                                        </p:attrNameLst>
                                      </p:cBhvr>
                                      <p:to>
                                        <p:strVal val="hidden"/>
                                      </p:to>
                                    </p:set>
                                  </p:childTnLst>
                                </p:cTn>
                              </p:par>
                              <p:par>
                                <p:cTn id="45" presetID="2" presetClass="exit" presetSubtype="2" fill="hold" grpId="2" nodeType="withEffect">
                                  <p:stCondLst>
                                    <p:cond delay="0"/>
                                  </p:stCondLst>
                                  <p:childTnLst>
                                    <p:anim calcmode="lin" valueType="num">
                                      <p:cBhvr additive="base">
                                        <p:cTn id="46" dur="2000"/>
                                        <p:tgtEl>
                                          <p:spTgt spid="6"/>
                                        </p:tgtEl>
                                        <p:attrNameLst>
                                          <p:attrName>ppt_x</p:attrName>
                                        </p:attrNameLst>
                                      </p:cBhvr>
                                      <p:tavLst>
                                        <p:tav tm="0">
                                          <p:val>
                                            <p:strVal val="ppt_x"/>
                                          </p:val>
                                        </p:tav>
                                        <p:tav tm="100000">
                                          <p:val>
                                            <p:strVal val="1+ppt_w/2"/>
                                          </p:val>
                                        </p:tav>
                                      </p:tavLst>
                                    </p:anim>
                                    <p:anim calcmode="lin" valueType="num">
                                      <p:cBhvr additive="base">
                                        <p:cTn id="47" dur="2000"/>
                                        <p:tgtEl>
                                          <p:spTgt spid="6"/>
                                        </p:tgtEl>
                                        <p:attrNameLst>
                                          <p:attrName>ppt_y</p:attrName>
                                        </p:attrNameLst>
                                      </p:cBhvr>
                                      <p:tavLst>
                                        <p:tav tm="0">
                                          <p:val>
                                            <p:strVal val="ppt_y"/>
                                          </p:val>
                                        </p:tav>
                                        <p:tav tm="100000">
                                          <p:val>
                                            <p:strVal val="ppt_y"/>
                                          </p:val>
                                        </p:tav>
                                      </p:tavLst>
                                    </p:anim>
                                    <p:set>
                                      <p:cBhvr>
                                        <p:cTn id="48" dur="1" fill="hold">
                                          <p:stCondLst>
                                            <p:cond delay="1999"/>
                                          </p:stCondLst>
                                        </p:cTn>
                                        <p:tgtEl>
                                          <p:spTgt spid="6"/>
                                        </p:tgtEl>
                                        <p:attrNameLst>
                                          <p:attrName>style.visibility</p:attrName>
                                        </p:attrNameLst>
                                      </p:cBhvr>
                                      <p:to>
                                        <p:strVal val="hidden"/>
                                      </p:to>
                                    </p:set>
                                  </p:childTnLst>
                                </p:cTn>
                              </p:par>
                              <p:par>
                                <p:cTn id="49" presetID="2" presetClass="exit" presetSubtype="8" fill="hold" grpId="2" nodeType="withEffect">
                                  <p:stCondLst>
                                    <p:cond delay="0"/>
                                  </p:stCondLst>
                                  <p:childTnLst>
                                    <p:anim calcmode="lin" valueType="num">
                                      <p:cBhvr additive="base">
                                        <p:cTn id="50" dur="2000"/>
                                        <p:tgtEl>
                                          <p:spTgt spid="7"/>
                                        </p:tgtEl>
                                        <p:attrNameLst>
                                          <p:attrName>ppt_x</p:attrName>
                                        </p:attrNameLst>
                                      </p:cBhvr>
                                      <p:tavLst>
                                        <p:tav tm="0">
                                          <p:val>
                                            <p:strVal val="ppt_x"/>
                                          </p:val>
                                        </p:tav>
                                        <p:tav tm="100000">
                                          <p:val>
                                            <p:strVal val="0-ppt_w/2"/>
                                          </p:val>
                                        </p:tav>
                                      </p:tavLst>
                                    </p:anim>
                                    <p:anim calcmode="lin" valueType="num">
                                      <p:cBhvr additive="base">
                                        <p:cTn id="51" dur="2000"/>
                                        <p:tgtEl>
                                          <p:spTgt spid="7"/>
                                        </p:tgtEl>
                                        <p:attrNameLst>
                                          <p:attrName>ppt_y</p:attrName>
                                        </p:attrNameLst>
                                      </p:cBhvr>
                                      <p:tavLst>
                                        <p:tav tm="0">
                                          <p:val>
                                            <p:strVal val="ppt_y"/>
                                          </p:val>
                                        </p:tav>
                                        <p:tav tm="100000">
                                          <p:val>
                                            <p:strVal val="ppt_y"/>
                                          </p:val>
                                        </p:tav>
                                      </p:tavLst>
                                    </p:anim>
                                    <p:set>
                                      <p:cBhvr>
                                        <p:cTn id="52" dur="1" fill="hold">
                                          <p:stCondLst>
                                            <p:cond delay="1999"/>
                                          </p:stCondLst>
                                        </p:cTn>
                                        <p:tgtEl>
                                          <p:spTgt spid="7"/>
                                        </p:tgtEl>
                                        <p:attrNameLst>
                                          <p:attrName>style.visibility</p:attrName>
                                        </p:attrNameLst>
                                      </p:cBhvr>
                                      <p:to>
                                        <p:strVal val="hidden"/>
                                      </p:to>
                                    </p:set>
                                  </p:childTnLst>
                                </p:cTn>
                              </p:par>
                              <p:par>
                                <p:cTn id="53" presetID="13" presetClass="exit" presetSubtype="32" fill="hold" grpId="3" nodeType="withEffect">
                                  <p:stCondLst>
                                    <p:cond delay="0"/>
                                  </p:stCondLst>
                                  <p:childTnLst>
                                    <p:animEffect transition="out" filter="plus(out)">
                                      <p:cBhvr>
                                        <p:cTn id="54" dur="2000"/>
                                        <p:tgtEl>
                                          <p:spTgt spid="8"/>
                                        </p:tgtEl>
                                      </p:cBhvr>
                                    </p:animEffect>
                                    <p:set>
                                      <p:cBhvr>
                                        <p:cTn id="55" dur="1" fill="hold">
                                          <p:stCondLst>
                                            <p:cond delay="1999"/>
                                          </p:stCondLst>
                                        </p:cTn>
                                        <p:tgtEl>
                                          <p:spTgt spid="8"/>
                                        </p:tgtEl>
                                        <p:attrNameLst>
                                          <p:attrName>style.visibility</p:attrName>
                                        </p:attrNameLst>
                                      </p:cBhvr>
                                      <p:to>
                                        <p:strVal val="hidden"/>
                                      </p:to>
                                    </p:set>
                                  </p:childTnLst>
                                </p:cTn>
                              </p:par>
                              <p:par>
                                <p:cTn id="56" presetID="13" presetClass="exit" presetSubtype="32" fill="hold" grpId="3" nodeType="withEffect">
                                  <p:stCondLst>
                                    <p:cond delay="0"/>
                                  </p:stCondLst>
                                  <p:childTnLst>
                                    <p:animEffect transition="out" filter="plus(out)">
                                      <p:cBhvr>
                                        <p:cTn id="57" dur="2000"/>
                                        <p:tgtEl>
                                          <p:spTgt spid="9"/>
                                        </p:tgtEl>
                                      </p:cBhvr>
                                    </p:animEffect>
                                    <p:set>
                                      <p:cBhvr>
                                        <p:cTn id="58" dur="1" fill="hold">
                                          <p:stCondLst>
                                            <p:cond delay="1999"/>
                                          </p:stCondLst>
                                        </p:cTn>
                                        <p:tgtEl>
                                          <p:spTgt spid="9"/>
                                        </p:tgtEl>
                                        <p:attrNameLst>
                                          <p:attrName>style.visibility</p:attrName>
                                        </p:attrNameLst>
                                      </p:cBhvr>
                                      <p:to>
                                        <p:strVal val="hidden"/>
                                      </p:to>
                                    </p:set>
                                  </p:childTnLst>
                                </p:cTn>
                              </p:par>
                              <p:par>
                                <p:cTn id="59" presetID="13" presetClass="exit" presetSubtype="32" fill="hold" grpId="3" nodeType="withEffect">
                                  <p:stCondLst>
                                    <p:cond delay="0"/>
                                  </p:stCondLst>
                                  <p:childTnLst>
                                    <p:animEffect transition="out" filter="plus(out)">
                                      <p:cBhvr>
                                        <p:cTn id="60" dur="2000"/>
                                        <p:tgtEl>
                                          <p:spTgt spid="6"/>
                                        </p:tgtEl>
                                      </p:cBhvr>
                                    </p:animEffect>
                                    <p:set>
                                      <p:cBhvr>
                                        <p:cTn id="61" dur="1" fill="hold">
                                          <p:stCondLst>
                                            <p:cond delay="1999"/>
                                          </p:stCondLst>
                                        </p:cTn>
                                        <p:tgtEl>
                                          <p:spTgt spid="6"/>
                                        </p:tgtEl>
                                        <p:attrNameLst>
                                          <p:attrName>style.visibility</p:attrName>
                                        </p:attrNameLst>
                                      </p:cBhvr>
                                      <p:to>
                                        <p:strVal val="hidden"/>
                                      </p:to>
                                    </p:set>
                                  </p:childTnLst>
                                </p:cTn>
                              </p:par>
                              <p:par>
                                <p:cTn id="62" presetID="13" presetClass="exit" presetSubtype="32" fill="hold" grpId="3" nodeType="withEffect">
                                  <p:stCondLst>
                                    <p:cond delay="0"/>
                                  </p:stCondLst>
                                  <p:childTnLst>
                                    <p:animEffect transition="out" filter="plus(out)">
                                      <p:cBhvr>
                                        <p:cTn id="63" dur="2000"/>
                                        <p:tgtEl>
                                          <p:spTgt spid="7"/>
                                        </p:tgtEl>
                                      </p:cBhvr>
                                    </p:animEffect>
                                    <p:set>
                                      <p:cBhvr>
                                        <p:cTn id="64" dur="1" fill="hold">
                                          <p:stCondLst>
                                            <p:cond delay="1999"/>
                                          </p:stCondLst>
                                        </p:cTn>
                                        <p:tgtEl>
                                          <p:spTgt spid="7"/>
                                        </p:tgtEl>
                                        <p:attrNameLst>
                                          <p:attrName>style.visibility</p:attrName>
                                        </p:attrNameLst>
                                      </p:cBhvr>
                                      <p:to>
                                        <p:strVal val="hidden"/>
                                      </p:to>
                                    </p:set>
                                  </p:childTnLst>
                                </p:cTn>
                              </p:par>
                              <p:par>
                                <p:cTn id="65" presetID="23" presetClass="entr" presetSubtype="27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p:cTn id="67" dur="2000" fill="hold"/>
                                        <p:tgtEl>
                                          <p:spTgt spid="4"/>
                                        </p:tgtEl>
                                        <p:attrNameLst>
                                          <p:attrName>ppt_w</p:attrName>
                                        </p:attrNameLst>
                                      </p:cBhvr>
                                      <p:tavLst>
                                        <p:tav tm="0">
                                          <p:val>
                                            <p:strVal val="2/3*#ppt_w"/>
                                          </p:val>
                                        </p:tav>
                                        <p:tav tm="100000">
                                          <p:val>
                                            <p:strVal val="#ppt_w"/>
                                          </p:val>
                                        </p:tav>
                                      </p:tavLst>
                                    </p:anim>
                                    <p:anim calcmode="lin" valueType="num">
                                      <p:cBhvr>
                                        <p:cTn id="68" dur="2000" fill="hold"/>
                                        <p:tgtEl>
                                          <p:spTgt spid="4"/>
                                        </p:tgtEl>
                                        <p:attrNameLst>
                                          <p:attrName>ppt_h</p:attrName>
                                        </p:attrNameLst>
                                      </p:cBhvr>
                                      <p:tavLst>
                                        <p:tav tm="0">
                                          <p:val>
                                            <p:strVal val="2/3*#ppt_h"/>
                                          </p:val>
                                        </p:tav>
                                        <p:tav tm="100000">
                                          <p:val>
                                            <p:strVal val="#ppt_h"/>
                                          </p:val>
                                        </p:tav>
                                      </p:tavLst>
                                    </p:anim>
                                  </p:childTnLst>
                                </p:cTn>
                              </p:par>
                              <p:par>
                                <p:cTn id="69" presetID="4" presetClass="entr" presetSubtype="3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box(out)">
                                      <p:cBhvr>
                                        <p:cTn id="7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93366"/>
              </a:gs>
              <a:gs pos="50000">
                <a:schemeClr val="tx1">
                  <a:lumMod val="65000"/>
                  <a:shade val="67500"/>
                  <a:satMod val="115000"/>
                </a:schemeClr>
              </a:gs>
              <a:gs pos="100000">
                <a:schemeClr val="tx1">
                  <a:lumMod val="65000"/>
                  <a:shade val="100000"/>
                  <a:satMod val="115000"/>
                </a:schemeClr>
              </a:gs>
            </a:gsLst>
            <a:lin ang="5400000" scaled="1"/>
            <a:tileRect/>
          </a:gradFill>
        </p:spPr>
        <p:txBody>
          <a:bodyPr/>
          <a:lstStyle/>
          <a:p>
            <a:endParaRPr lang="es-ES" dirty="0"/>
          </a:p>
        </p:txBody>
      </p:sp>
      <p:pic>
        <p:nvPicPr>
          <p:cNvPr id="4" name="3 Imagen" descr="0(31).jpg"/>
          <p:cNvPicPr>
            <a:picLocks noChangeAspect="1"/>
          </p:cNvPicPr>
          <p:nvPr/>
        </p:nvPicPr>
        <p:blipFill>
          <a:blip r:embed="rId2"/>
          <a:stretch>
            <a:fillRect/>
          </a:stretch>
        </p:blipFill>
        <p:spPr>
          <a:xfrm>
            <a:off x="-17859" y="0"/>
            <a:ext cx="9161859" cy="6858000"/>
          </a:xfrm>
          <a:prstGeom prst="rect">
            <a:avLst/>
          </a:prstGeom>
        </p:spPr>
      </p:pic>
      <p:pic>
        <p:nvPicPr>
          <p:cNvPr id="5" name="4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7358082" y="1500174"/>
            <a:ext cx="1785918" cy="1900739"/>
          </a:xfrm>
          <a:prstGeom prst="rect">
            <a:avLst/>
          </a:prstGeom>
          <a:effectLst>
            <a:reflection blurRad="6350" stA="50000" endA="300" endPos="90000" dir="5400000" sy="-100000" algn="bl" rotWithShape="0"/>
          </a:effectLst>
        </p:spPr>
      </p:pic>
      <p:pic>
        <p:nvPicPr>
          <p:cNvPr id="6" name="5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7358082" y="3500438"/>
            <a:ext cx="1785918" cy="1900739"/>
          </a:xfrm>
          <a:prstGeom prst="rect">
            <a:avLst/>
          </a:prstGeom>
          <a:effectLst>
            <a:reflection blurRad="6350" stA="50000" endA="300" endPos="90000" dir="5400000" sy="-100000" algn="bl" rotWithShape="0"/>
          </a:effectLst>
        </p:spPr>
      </p:pic>
      <p:pic>
        <p:nvPicPr>
          <p:cNvPr id="7" name="6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5500694" y="1500174"/>
            <a:ext cx="1830209" cy="1900739"/>
          </a:xfrm>
          <a:prstGeom prst="rect">
            <a:avLst/>
          </a:prstGeom>
          <a:effectLst>
            <a:reflection blurRad="6350" stA="50000" endA="300" endPos="90000" dir="5400000" sy="-100000" algn="bl" rotWithShape="0"/>
          </a:effectLst>
        </p:spPr>
      </p:pic>
      <p:pic>
        <p:nvPicPr>
          <p:cNvPr id="8" name="7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5500694" y="3429000"/>
            <a:ext cx="1830209" cy="1900739"/>
          </a:xfrm>
          <a:prstGeom prst="rect">
            <a:avLst/>
          </a:prstGeom>
          <a:effectLst>
            <a:reflection blurRad="6350" stA="50000" endA="300" endPos="90000" dir="5400000" sy="-100000" algn="bl" rotWithShape="0"/>
          </a:effectLst>
        </p:spPr>
      </p:pic>
      <p:pic>
        <p:nvPicPr>
          <p:cNvPr id="9" name="8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3571868" y="1500174"/>
            <a:ext cx="1928826" cy="1900739"/>
          </a:xfrm>
          <a:prstGeom prst="rect">
            <a:avLst/>
          </a:prstGeom>
          <a:effectLst>
            <a:reflection blurRad="6350" stA="50000" endA="300" endPos="90000" dir="5400000" sy="-100000" algn="bl" rotWithShape="0"/>
          </a:effectLst>
        </p:spPr>
      </p:pic>
      <p:pic>
        <p:nvPicPr>
          <p:cNvPr id="10" name="9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3643306" y="3500438"/>
            <a:ext cx="1857388" cy="1900739"/>
          </a:xfrm>
          <a:prstGeom prst="rect">
            <a:avLst/>
          </a:prstGeom>
          <a:effectLst>
            <a:reflection blurRad="6350" stA="50000" endA="300" endPos="90000" dir="5400000" sy="-100000" algn="bl" rotWithShape="0"/>
          </a:effectLst>
        </p:spPr>
      </p:pic>
      <p:pic>
        <p:nvPicPr>
          <p:cNvPr id="11" name="10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1643042" y="1500174"/>
            <a:ext cx="1901647" cy="1900739"/>
          </a:xfrm>
          <a:prstGeom prst="rect">
            <a:avLst/>
          </a:prstGeom>
          <a:effectLst>
            <a:reflection blurRad="6350" stA="50000" endA="300" endPos="90000" dir="5400000" sy="-100000" algn="bl" rotWithShape="0"/>
          </a:effectLst>
        </p:spPr>
      </p:pic>
      <p:pic>
        <p:nvPicPr>
          <p:cNvPr id="12" name="11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1643042" y="3500438"/>
            <a:ext cx="1901647" cy="1900739"/>
          </a:xfrm>
          <a:prstGeom prst="rect">
            <a:avLst/>
          </a:prstGeom>
          <a:effectLst>
            <a:reflection blurRad="6350" stA="50000" endA="300" endPos="90000" dir="5400000" sy="-100000" algn="bl" rotWithShape="0"/>
          </a:effectLst>
        </p:spPr>
      </p:pic>
      <p:pic>
        <p:nvPicPr>
          <p:cNvPr id="13" name="12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285784" y="1500174"/>
            <a:ext cx="1901647" cy="1900739"/>
          </a:xfrm>
          <a:prstGeom prst="rect">
            <a:avLst/>
          </a:prstGeom>
          <a:effectLst>
            <a:reflection blurRad="6350" stA="50000" endA="300" endPos="90000" dir="5400000" sy="-100000" algn="bl" rotWithShape="0"/>
          </a:effectLst>
        </p:spPr>
      </p:pic>
      <p:pic>
        <p:nvPicPr>
          <p:cNvPr id="14" name="13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285784" y="3500438"/>
            <a:ext cx="1901647" cy="1900739"/>
          </a:xfrm>
          <a:prstGeom prst="rect">
            <a:avLst/>
          </a:prstGeom>
          <a:effectLst>
            <a:reflection blurRad="6350" stA="50000" endA="300" endPos="90000" dir="5400000" sy="-100000" algn="bl" rotWithShape="0"/>
          </a:effectLst>
        </p:spPr>
      </p:pic>
      <p:sp>
        <p:nvSpPr>
          <p:cNvPr id="15" name="14 Rectángulo"/>
          <p:cNvSpPr/>
          <p:nvPr/>
        </p:nvSpPr>
        <p:spPr>
          <a:xfrm>
            <a:off x="-428660" y="0"/>
            <a:ext cx="957266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ppt_x"/>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ppt_x"/>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ppt_x"/>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2000" fill="hold"/>
                                        <p:tgtEl>
                                          <p:spTgt spid="5"/>
                                        </p:tgtEl>
                                        <p:attrNameLst>
                                          <p:attrName>ppt_w</p:attrName>
                                        </p:attrNameLst>
                                      </p:cBhvr>
                                      <p:tavLst>
                                        <p:tav tm="0" fmla="#ppt_w*sin(2.5*pi*$)">
                                          <p:val>
                                            <p:fltVal val="0"/>
                                          </p:val>
                                        </p:tav>
                                        <p:tav tm="100000">
                                          <p:val>
                                            <p:fltVal val="1"/>
                                          </p:val>
                                        </p:tav>
                                      </p:tavLst>
                                    </p:anim>
                                    <p:anim calcmode="lin" valueType="num">
                                      <p:cBhvr>
                                        <p:cTn id="31" dur="2000" fill="hold"/>
                                        <p:tgtEl>
                                          <p:spTgt spid="5"/>
                                        </p:tgtEl>
                                        <p:attrNameLst>
                                          <p:attrName>ppt_h</p:attrName>
                                        </p:attrNameLst>
                                      </p:cBhvr>
                                      <p:tavLst>
                                        <p:tav tm="0">
                                          <p:val>
                                            <p:strVal val="#ppt_h"/>
                                          </p:val>
                                        </p:tav>
                                        <p:tav tm="100000">
                                          <p:val>
                                            <p:strVal val="#ppt_h"/>
                                          </p:val>
                                        </p:tav>
                                      </p:tavLst>
                                    </p:anim>
                                  </p:childTnLst>
                                </p:cTn>
                              </p:par>
                              <p:par>
                                <p:cTn id="32" presetID="19" presetClass="entr" presetSubtype="10"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fmla="#ppt_w*sin(2.5*pi*$)">
                                          <p:val>
                                            <p:fltVal val="0"/>
                                          </p:val>
                                        </p:tav>
                                        <p:tav tm="100000">
                                          <p:val>
                                            <p:fltVal val="1"/>
                                          </p:val>
                                        </p:tav>
                                      </p:tavLst>
                                    </p:anim>
                                    <p:anim calcmode="lin" valueType="num">
                                      <p:cBhvr>
                                        <p:cTn id="35" dur="2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par>
                                <p:cTn id="40" presetID="19" presetClass="entr" presetSubtype="10"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2000" fill="hold"/>
                                        <p:tgtEl>
                                          <p:spTgt spid="11"/>
                                        </p:tgtEl>
                                        <p:attrNameLst>
                                          <p:attrName>ppt_w</p:attrName>
                                        </p:attrNameLst>
                                      </p:cBhvr>
                                      <p:tavLst>
                                        <p:tav tm="0" fmla="#ppt_w*sin(2.5*pi*$)">
                                          <p:val>
                                            <p:fltVal val="0"/>
                                          </p:val>
                                        </p:tav>
                                        <p:tav tm="100000">
                                          <p:val>
                                            <p:fltVal val="1"/>
                                          </p:val>
                                        </p:tav>
                                      </p:tavLst>
                                    </p:anim>
                                    <p:anim calcmode="lin" valueType="num">
                                      <p:cBhvr>
                                        <p:cTn id="43" dur="2000" fill="hold"/>
                                        <p:tgtEl>
                                          <p:spTgt spid="11"/>
                                        </p:tgtEl>
                                        <p:attrNameLst>
                                          <p:attrName>ppt_h</p:attrName>
                                        </p:attrNameLst>
                                      </p:cBhvr>
                                      <p:tavLst>
                                        <p:tav tm="0">
                                          <p:val>
                                            <p:strVal val="#ppt_h"/>
                                          </p:val>
                                        </p:tav>
                                        <p:tav tm="100000">
                                          <p:val>
                                            <p:strVal val="#ppt_h"/>
                                          </p:val>
                                        </p:tav>
                                      </p:tavLst>
                                    </p:anim>
                                  </p:childTnLst>
                                </p:cTn>
                              </p:par>
                              <p:par>
                                <p:cTn id="44" presetID="19" presetClass="entr" presetSubtype="10"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2000" fill="hold"/>
                                        <p:tgtEl>
                                          <p:spTgt spid="13"/>
                                        </p:tgtEl>
                                        <p:attrNameLst>
                                          <p:attrName>ppt_w</p:attrName>
                                        </p:attrNameLst>
                                      </p:cBhvr>
                                      <p:tavLst>
                                        <p:tav tm="0" fmla="#ppt_w*sin(2.5*pi*$)">
                                          <p:val>
                                            <p:fltVal val="0"/>
                                          </p:val>
                                        </p:tav>
                                        <p:tav tm="100000">
                                          <p:val>
                                            <p:fltVal val="1"/>
                                          </p:val>
                                        </p:tav>
                                      </p:tavLst>
                                    </p:anim>
                                    <p:anim calcmode="lin" valueType="num">
                                      <p:cBhvr>
                                        <p:cTn id="47" dur="2000" fill="hold"/>
                                        <p:tgtEl>
                                          <p:spTgt spid="13"/>
                                        </p:tgtEl>
                                        <p:attrNameLst>
                                          <p:attrName>ppt_h</p:attrName>
                                        </p:attrNameLst>
                                      </p:cBhvr>
                                      <p:tavLst>
                                        <p:tav tm="0">
                                          <p:val>
                                            <p:strVal val="#ppt_h"/>
                                          </p:val>
                                        </p:tav>
                                        <p:tav tm="100000">
                                          <p:val>
                                            <p:strVal val="#ppt_h"/>
                                          </p:val>
                                        </p:tav>
                                      </p:tavLst>
                                    </p:anim>
                                  </p:childTnLst>
                                </p:cTn>
                              </p:par>
                              <p:par>
                                <p:cTn id="48" presetID="2" presetClass="entr" presetSubtype="1"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2000" fill="hold"/>
                                        <p:tgtEl>
                                          <p:spTgt spid="6"/>
                                        </p:tgtEl>
                                        <p:attrNameLst>
                                          <p:attrName>ppt_x</p:attrName>
                                        </p:attrNameLst>
                                      </p:cBhvr>
                                      <p:tavLst>
                                        <p:tav tm="0">
                                          <p:val>
                                            <p:strVal val="#ppt_x"/>
                                          </p:val>
                                        </p:tav>
                                        <p:tav tm="100000">
                                          <p:val>
                                            <p:strVal val="#ppt_x"/>
                                          </p:val>
                                        </p:tav>
                                      </p:tavLst>
                                    </p:anim>
                                    <p:anim calcmode="lin" valueType="num">
                                      <p:cBhvr additive="base">
                                        <p:cTn id="51" dur="2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2000" fill="hold"/>
                                        <p:tgtEl>
                                          <p:spTgt spid="8"/>
                                        </p:tgtEl>
                                        <p:attrNameLst>
                                          <p:attrName>ppt_x</p:attrName>
                                        </p:attrNameLst>
                                      </p:cBhvr>
                                      <p:tavLst>
                                        <p:tav tm="0">
                                          <p:val>
                                            <p:strVal val="#ppt_x"/>
                                          </p:val>
                                        </p:tav>
                                        <p:tav tm="100000">
                                          <p:val>
                                            <p:strVal val="#ppt_x"/>
                                          </p:val>
                                        </p:tav>
                                      </p:tavLst>
                                    </p:anim>
                                    <p:anim calcmode="lin" valueType="num">
                                      <p:cBhvr additive="base">
                                        <p:cTn id="55" dur="2000" fill="hold"/>
                                        <p:tgtEl>
                                          <p:spTgt spid="8"/>
                                        </p:tgtEl>
                                        <p:attrNameLst>
                                          <p:attrName>ppt_y</p:attrName>
                                        </p:attrNameLst>
                                      </p:cBhvr>
                                      <p:tavLst>
                                        <p:tav tm="0">
                                          <p:val>
                                            <p:strVal val="0-#ppt_h/2"/>
                                          </p:val>
                                        </p:tav>
                                        <p:tav tm="100000">
                                          <p:val>
                                            <p:strVal val="#ppt_y"/>
                                          </p:val>
                                        </p:tav>
                                      </p:tavLst>
                                    </p:anim>
                                  </p:childTnLst>
                                </p:cTn>
                              </p:par>
                              <p:par>
                                <p:cTn id="56" presetID="2" presetClass="entr" presetSubtype="1"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ppt_x"/>
                                          </p:val>
                                        </p:tav>
                                        <p:tav tm="100000">
                                          <p:val>
                                            <p:strVal val="#ppt_x"/>
                                          </p:val>
                                        </p:tav>
                                      </p:tavLst>
                                    </p:anim>
                                    <p:anim calcmode="lin" valueType="num">
                                      <p:cBhvr additive="base">
                                        <p:cTn id="59" dur="2000" fill="hold"/>
                                        <p:tgtEl>
                                          <p:spTgt spid="10"/>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ppt_x"/>
                                          </p:val>
                                        </p:tav>
                                        <p:tav tm="100000">
                                          <p:val>
                                            <p:strVal val="#ppt_x"/>
                                          </p:val>
                                        </p:tav>
                                      </p:tavLst>
                                    </p:anim>
                                    <p:anim calcmode="lin" valueType="num">
                                      <p:cBhvr additive="base">
                                        <p:cTn id="63" dur="2000" fill="hold"/>
                                        <p:tgtEl>
                                          <p:spTgt spid="12"/>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ppt_x"/>
                                          </p:val>
                                        </p:tav>
                                        <p:tav tm="100000">
                                          <p:val>
                                            <p:strVal val="#ppt_x"/>
                                          </p:val>
                                        </p:tav>
                                      </p:tavLst>
                                    </p:anim>
                                    <p:anim calcmode="lin" valueType="num">
                                      <p:cBhvr additive="base">
                                        <p:cTn id="67" dur="2000" fill="hold"/>
                                        <p:tgtEl>
                                          <p:spTgt spid="14"/>
                                        </p:tgtEl>
                                        <p:attrNameLst>
                                          <p:attrName>ppt_y</p:attrName>
                                        </p:attrNameLst>
                                      </p:cBhvr>
                                      <p:tavLst>
                                        <p:tav tm="0">
                                          <p:val>
                                            <p:strVal val="0-#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2000" fill="hold"/>
                                        <p:tgtEl>
                                          <p:spTgt spid="6"/>
                                        </p:tgtEl>
                                        <p:attrNameLst>
                                          <p:attrName>ppt_w</p:attrName>
                                        </p:attrNameLst>
                                      </p:cBhvr>
                                      <p:tavLst>
                                        <p:tav tm="0" fmla="#ppt_w*sin(2.5*pi*$)">
                                          <p:val>
                                            <p:fltVal val="0"/>
                                          </p:val>
                                        </p:tav>
                                        <p:tav tm="100000">
                                          <p:val>
                                            <p:fltVal val="1"/>
                                          </p:val>
                                        </p:tav>
                                      </p:tavLst>
                                    </p:anim>
                                    <p:anim calcmode="lin" valueType="num">
                                      <p:cBhvr>
                                        <p:cTn id="71" dur="2000" fill="hold"/>
                                        <p:tgtEl>
                                          <p:spTgt spid="6"/>
                                        </p:tgtEl>
                                        <p:attrNameLst>
                                          <p:attrName>ppt_h</p:attrName>
                                        </p:attrNameLst>
                                      </p:cBhvr>
                                      <p:tavLst>
                                        <p:tav tm="0">
                                          <p:val>
                                            <p:strVal val="#ppt_h"/>
                                          </p:val>
                                        </p:tav>
                                        <p:tav tm="100000">
                                          <p:val>
                                            <p:strVal val="#ppt_h"/>
                                          </p:val>
                                        </p:tav>
                                      </p:tavLst>
                                    </p:anim>
                                  </p:childTnLst>
                                </p:cTn>
                              </p:par>
                              <p:par>
                                <p:cTn id="72" presetID="19" presetClass="entr" presetSubtype="10" fill="hold"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2000" fill="hold"/>
                                        <p:tgtEl>
                                          <p:spTgt spid="8"/>
                                        </p:tgtEl>
                                        <p:attrNameLst>
                                          <p:attrName>ppt_w</p:attrName>
                                        </p:attrNameLst>
                                      </p:cBhvr>
                                      <p:tavLst>
                                        <p:tav tm="0" fmla="#ppt_w*sin(2.5*pi*$)">
                                          <p:val>
                                            <p:fltVal val="0"/>
                                          </p:val>
                                        </p:tav>
                                        <p:tav tm="100000">
                                          <p:val>
                                            <p:fltVal val="1"/>
                                          </p:val>
                                        </p:tav>
                                      </p:tavLst>
                                    </p:anim>
                                    <p:anim calcmode="lin" valueType="num">
                                      <p:cBhvr>
                                        <p:cTn id="75" dur="2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2000" fill="hold"/>
                                        <p:tgtEl>
                                          <p:spTgt spid="10"/>
                                        </p:tgtEl>
                                        <p:attrNameLst>
                                          <p:attrName>ppt_w</p:attrName>
                                        </p:attrNameLst>
                                      </p:cBhvr>
                                      <p:tavLst>
                                        <p:tav tm="0" fmla="#ppt_w*sin(2.5*pi*$)">
                                          <p:val>
                                            <p:fltVal val="0"/>
                                          </p:val>
                                        </p:tav>
                                        <p:tav tm="100000">
                                          <p:val>
                                            <p:fltVal val="1"/>
                                          </p:val>
                                        </p:tav>
                                      </p:tavLst>
                                    </p:anim>
                                    <p:anim calcmode="lin" valueType="num">
                                      <p:cBhvr>
                                        <p:cTn id="79" dur="2000" fill="hold"/>
                                        <p:tgtEl>
                                          <p:spTgt spid="10"/>
                                        </p:tgtEl>
                                        <p:attrNameLst>
                                          <p:attrName>ppt_h</p:attrName>
                                        </p:attrNameLst>
                                      </p:cBhvr>
                                      <p:tavLst>
                                        <p:tav tm="0">
                                          <p:val>
                                            <p:strVal val="#ppt_h"/>
                                          </p:val>
                                        </p:tav>
                                        <p:tav tm="100000">
                                          <p:val>
                                            <p:strVal val="#ppt_h"/>
                                          </p:val>
                                        </p:tav>
                                      </p:tavLst>
                                    </p:anim>
                                  </p:childTnLst>
                                </p:cTn>
                              </p:par>
                              <p:par>
                                <p:cTn id="80" presetID="19" presetClass="entr" presetSubtype="10"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2000" fill="hold"/>
                                        <p:tgtEl>
                                          <p:spTgt spid="12"/>
                                        </p:tgtEl>
                                        <p:attrNameLst>
                                          <p:attrName>ppt_w</p:attrName>
                                        </p:attrNameLst>
                                      </p:cBhvr>
                                      <p:tavLst>
                                        <p:tav tm="0" fmla="#ppt_w*sin(2.5*pi*$)">
                                          <p:val>
                                            <p:fltVal val="0"/>
                                          </p:val>
                                        </p:tav>
                                        <p:tav tm="100000">
                                          <p:val>
                                            <p:fltVal val="1"/>
                                          </p:val>
                                        </p:tav>
                                      </p:tavLst>
                                    </p:anim>
                                    <p:anim calcmode="lin" valueType="num">
                                      <p:cBhvr>
                                        <p:cTn id="83" dur="2000" fill="hold"/>
                                        <p:tgtEl>
                                          <p:spTgt spid="12"/>
                                        </p:tgtEl>
                                        <p:attrNameLst>
                                          <p:attrName>ppt_h</p:attrName>
                                        </p:attrNameLst>
                                      </p:cBhvr>
                                      <p:tavLst>
                                        <p:tav tm="0">
                                          <p:val>
                                            <p:strVal val="#ppt_h"/>
                                          </p:val>
                                        </p:tav>
                                        <p:tav tm="100000">
                                          <p:val>
                                            <p:strVal val="#ppt_h"/>
                                          </p:val>
                                        </p:tav>
                                      </p:tavLst>
                                    </p:anim>
                                  </p:childTnLst>
                                </p:cTn>
                              </p:par>
                              <p:par>
                                <p:cTn id="84" presetID="19" presetClass="entr" presetSubtype="10" fill="hold"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p:cTn id="86" dur="2000" fill="hold"/>
                                        <p:tgtEl>
                                          <p:spTgt spid="14"/>
                                        </p:tgtEl>
                                        <p:attrNameLst>
                                          <p:attrName>ppt_w</p:attrName>
                                        </p:attrNameLst>
                                      </p:cBhvr>
                                      <p:tavLst>
                                        <p:tav tm="0" fmla="#ppt_w*sin(2.5*pi*$)">
                                          <p:val>
                                            <p:fltVal val="0"/>
                                          </p:val>
                                        </p:tav>
                                        <p:tav tm="100000">
                                          <p:val>
                                            <p:fltVal val="1"/>
                                          </p:val>
                                        </p:tav>
                                      </p:tavLst>
                                    </p:anim>
                                    <p:anim calcmode="lin" valueType="num">
                                      <p:cBhvr>
                                        <p:cTn id="87" dur="2000" fill="hold"/>
                                        <p:tgtEl>
                                          <p:spTgt spid="14"/>
                                        </p:tgtEl>
                                        <p:attrNameLst>
                                          <p:attrName>ppt_h</p:attrName>
                                        </p:attrNameLst>
                                      </p:cBhvr>
                                      <p:tavLst>
                                        <p:tav tm="0">
                                          <p:val>
                                            <p:strVal val="#ppt_h"/>
                                          </p:val>
                                        </p:tav>
                                        <p:tav tm="100000">
                                          <p:val>
                                            <p:strVal val="#ppt_h"/>
                                          </p:val>
                                        </p:tav>
                                      </p:tavLst>
                                    </p:anim>
                                  </p:childTnLst>
                                </p:cTn>
                              </p:par>
                            </p:childTnLst>
                          </p:cTn>
                        </p:par>
                        <p:par>
                          <p:cTn id="88" fill="hold">
                            <p:stCondLst>
                              <p:cond delay="2000"/>
                            </p:stCondLst>
                            <p:childTnLst>
                              <p:par>
                                <p:cTn id="89" presetID="2" presetClass="exit" presetSubtype="8" fill="hold" nodeType="afterEffect">
                                  <p:stCondLst>
                                    <p:cond delay="0"/>
                                  </p:stCondLst>
                                  <p:childTnLst>
                                    <p:anim calcmode="lin" valueType="num">
                                      <p:cBhvr additive="base">
                                        <p:cTn id="90" dur="2000"/>
                                        <p:tgtEl>
                                          <p:spTgt spid="5"/>
                                        </p:tgtEl>
                                        <p:attrNameLst>
                                          <p:attrName>ppt_x</p:attrName>
                                        </p:attrNameLst>
                                      </p:cBhvr>
                                      <p:tavLst>
                                        <p:tav tm="0">
                                          <p:val>
                                            <p:strVal val="ppt_x"/>
                                          </p:val>
                                        </p:tav>
                                        <p:tav tm="100000">
                                          <p:val>
                                            <p:strVal val="0-ppt_w/2"/>
                                          </p:val>
                                        </p:tav>
                                      </p:tavLst>
                                    </p:anim>
                                    <p:anim calcmode="lin" valueType="num">
                                      <p:cBhvr additive="base">
                                        <p:cTn id="91" dur="2000"/>
                                        <p:tgtEl>
                                          <p:spTgt spid="5"/>
                                        </p:tgtEl>
                                        <p:attrNameLst>
                                          <p:attrName>ppt_y</p:attrName>
                                        </p:attrNameLst>
                                      </p:cBhvr>
                                      <p:tavLst>
                                        <p:tav tm="0">
                                          <p:val>
                                            <p:strVal val="ppt_y"/>
                                          </p:val>
                                        </p:tav>
                                        <p:tav tm="100000">
                                          <p:val>
                                            <p:strVal val="ppt_y"/>
                                          </p:val>
                                        </p:tav>
                                      </p:tavLst>
                                    </p:anim>
                                    <p:set>
                                      <p:cBhvr>
                                        <p:cTn id="92" dur="1" fill="hold">
                                          <p:stCondLst>
                                            <p:cond delay="1999"/>
                                          </p:stCondLst>
                                        </p:cTn>
                                        <p:tgtEl>
                                          <p:spTgt spid="5"/>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0-ppt_w/2"/>
                                          </p:val>
                                        </p:tav>
                                      </p:tavLst>
                                    </p:anim>
                                    <p:anim calcmode="lin" valueType="num">
                                      <p:cBhvr additive="base">
                                        <p:cTn id="95" dur="2000"/>
                                        <p:tgtEl>
                                          <p:spTgt spid="7"/>
                                        </p:tgtEl>
                                        <p:attrNameLst>
                                          <p:attrName>ppt_y</p:attrName>
                                        </p:attrNameLst>
                                      </p:cBhvr>
                                      <p:tavLst>
                                        <p:tav tm="0">
                                          <p:val>
                                            <p:strVal val="ppt_y"/>
                                          </p:val>
                                        </p:tav>
                                        <p:tav tm="100000">
                                          <p:val>
                                            <p:strVal val="ppt_y"/>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0-ppt_w/2"/>
                                          </p:val>
                                        </p:tav>
                                      </p:tavLst>
                                    </p:anim>
                                    <p:anim calcmode="lin" valueType="num">
                                      <p:cBhvr additive="base">
                                        <p:cTn id="99" dur="2000"/>
                                        <p:tgtEl>
                                          <p:spTgt spid="9"/>
                                        </p:tgtEl>
                                        <p:attrNameLst>
                                          <p:attrName>ppt_y</p:attrName>
                                        </p:attrNameLst>
                                      </p:cBhvr>
                                      <p:tavLst>
                                        <p:tav tm="0">
                                          <p:val>
                                            <p:strVal val="ppt_y"/>
                                          </p:val>
                                        </p:tav>
                                        <p:tav tm="100000">
                                          <p:val>
                                            <p:strVal val="ppt_y"/>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2000"/>
                                        <p:tgtEl>
                                          <p:spTgt spid="11"/>
                                        </p:tgtEl>
                                        <p:attrNameLst>
                                          <p:attrName>ppt_x</p:attrName>
                                        </p:attrNameLst>
                                      </p:cBhvr>
                                      <p:tavLst>
                                        <p:tav tm="0">
                                          <p:val>
                                            <p:strVal val="ppt_x"/>
                                          </p:val>
                                        </p:tav>
                                        <p:tav tm="100000">
                                          <p:val>
                                            <p:strVal val="0-ppt_w/2"/>
                                          </p:val>
                                        </p:tav>
                                      </p:tavLst>
                                    </p:anim>
                                    <p:anim calcmode="lin" valueType="num">
                                      <p:cBhvr additive="base">
                                        <p:cTn id="103" dur="2000"/>
                                        <p:tgtEl>
                                          <p:spTgt spid="11"/>
                                        </p:tgtEl>
                                        <p:attrNameLst>
                                          <p:attrName>ppt_y</p:attrName>
                                        </p:attrNameLst>
                                      </p:cBhvr>
                                      <p:tavLst>
                                        <p:tav tm="0">
                                          <p:val>
                                            <p:strVal val="ppt_y"/>
                                          </p:val>
                                        </p:tav>
                                        <p:tav tm="100000">
                                          <p:val>
                                            <p:strVal val="ppt_y"/>
                                          </p:val>
                                        </p:tav>
                                      </p:tavLst>
                                    </p:anim>
                                    <p:set>
                                      <p:cBhvr>
                                        <p:cTn id="104" dur="1" fill="hold">
                                          <p:stCondLst>
                                            <p:cond delay="1999"/>
                                          </p:stCondLst>
                                        </p:cTn>
                                        <p:tgtEl>
                                          <p:spTgt spid="11"/>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2000"/>
                                        <p:tgtEl>
                                          <p:spTgt spid="13"/>
                                        </p:tgtEl>
                                        <p:attrNameLst>
                                          <p:attrName>ppt_x</p:attrName>
                                        </p:attrNameLst>
                                      </p:cBhvr>
                                      <p:tavLst>
                                        <p:tav tm="0">
                                          <p:val>
                                            <p:strVal val="ppt_x"/>
                                          </p:val>
                                        </p:tav>
                                        <p:tav tm="100000">
                                          <p:val>
                                            <p:strVal val="0-ppt_w/2"/>
                                          </p:val>
                                        </p:tav>
                                      </p:tavLst>
                                    </p:anim>
                                    <p:anim calcmode="lin" valueType="num">
                                      <p:cBhvr additive="base">
                                        <p:cTn id="107" dur="2000"/>
                                        <p:tgtEl>
                                          <p:spTgt spid="13"/>
                                        </p:tgtEl>
                                        <p:attrNameLst>
                                          <p:attrName>ppt_y</p:attrName>
                                        </p:attrNameLst>
                                      </p:cBhvr>
                                      <p:tavLst>
                                        <p:tav tm="0">
                                          <p:val>
                                            <p:strVal val="ppt_y"/>
                                          </p:val>
                                        </p:tav>
                                        <p:tav tm="100000">
                                          <p:val>
                                            <p:strVal val="ppt_y"/>
                                          </p:val>
                                        </p:tav>
                                      </p:tavLst>
                                    </p:anim>
                                    <p:set>
                                      <p:cBhvr>
                                        <p:cTn id="108" dur="1" fill="hold">
                                          <p:stCondLst>
                                            <p:cond delay="1999"/>
                                          </p:stCondLst>
                                        </p:cTn>
                                        <p:tgtEl>
                                          <p:spTgt spid="13"/>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2000"/>
                                        <p:tgtEl>
                                          <p:spTgt spid="6"/>
                                        </p:tgtEl>
                                        <p:attrNameLst>
                                          <p:attrName>ppt_x</p:attrName>
                                        </p:attrNameLst>
                                      </p:cBhvr>
                                      <p:tavLst>
                                        <p:tav tm="0">
                                          <p:val>
                                            <p:strVal val="ppt_x"/>
                                          </p:val>
                                        </p:tav>
                                        <p:tav tm="100000">
                                          <p:val>
                                            <p:strVal val="1+ppt_w/2"/>
                                          </p:val>
                                        </p:tav>
                                      </p:tavLst>
                                    </p:anim>
                                    <p:anim calcmode="lin" valueType="num">
                                      <p:cBhvr additive="base">
                                        <p:cTn id="111" dur="2000"/>
                                        <p:tgtEl>
                                          <p:spTgt spid="6"/>
                                        </p:tgtEl>
                                        <p:attrNameLst>
                                          <p:attrName>ppt_y</p:attrName>
                                        </p:attrNameLst>
                                      </p:cBhvr>
                                      <p:tavLst>
                                        <p:tav tm="0">
                                          <p:val>
                                            <p:strVal val="ppt_y"/>
                                          </p:val>
                                        </p:tav>
                                        <p:tav tm="100000">
                                          <p:val>
                                            <p:strVal val="ppt_y"/>
                                          </p:val>
                                        </p:tav>
                                      </p:tavLst>
                                    </p:anim>
                                    <p:set>
                                      <p:cBhvr>
                                        <p:cTn id="112" dur="1" fill="hold">
                                          <p:stCondLst>
                                            <p:cond delay="1999"/>
                                          </p:stCondLst>
                                        </p:cTn>
                                        <p:tgtEl>
                                          <p:spTgt spid="6"/>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2000"/>
                                        <p:tgtEl>
                                          <p:spTgt spid="8"/>
                                        </p:tgtEl>
                                        <p:attrNameLst>
                                          <p:attrName>ppt_x</p:attrName>
                                        </p:attrNameLst>
                                      </p:cBhvr>
                                      <p:tavLst>
                                        <p:tav tm="0">
                                          <p:val>
                                            <p:strVal val="ppt_x"/>
                                          </p:val>
                                        </p:tav>
                                        <p:tav tm="100000">
                                          <p:val>
                                            <p:strVal val="1+ppt_w/2"/>
                                          </p:val>
                                        </p:tav>
                                      </p:tavLst>
                                    </p:anim>
                                    <p:anim calcmode="lin" valueType="num">
                                      <p:cBhvr additive="base">
                                        <p:cTn id="115" dur="2000"/>
                                        <p:tgtEl>
                                          <p:spTgt spid="8"/>
                                        </p:tgtEl>
                                        <p:attrNameLst>
                                          <p:attrName>ppt_y</p:attrName>
                                        </p:attrNameLst>
                                      </p:cBhvr>
                                      <p:tavLst>
                                        <p:tav tm="0">
                                          <p:val>
                                            <p:strVal val="ppt_y"/>
                                          </p:val>
                                        </p:tav>
                                        <p:tav tm="100000">
                                          <p:val>
                                            <p:strVal val="ppt_y"/>
                                          </p:val>
                                        </p:tav>
                                      </p:tavLst>
                                    </p:anim>
                                    <p:set>
                                      <p:cBhvr>
                                        <p:cTn id="116" dur="1" fill="hold">
                                          <p:stCondLst>
                                            <p:cond delay="1999"/>
                                          </p:stCondLst>
                                        </p:cTn>
                                        <p:tgtEl>
                                          <p:spTgt spid="8"/>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1+ppt_w/2"/>
                                          </p:val>
                                        </p:tav>
                                      </p:tavLst>
                                    </p:anim>
                                    <p:anim calcmode="lin" valueType="num">
                                      <p:cBhvr additive="base">
                                        <p:cTn id="119" dur="2000"/>
                                        <p:tgtEl>
                                          <p:spTgt spid="10"/>
                                        </p:tgtEl>
                                        <p:attrNameLst>
                                          <p:attrName>ppt_y</p:attrName>
                                        </p:attrNameLst>
                                      </p:cBhvr>
                                      <p:tavLst>
                                        <p:tav tm="0">
                                          <p:val>
                                            <p:strVal val="ppt_y"/>
                                          </p:val>
                                        </p:tav>
                                        <p:tav tm="100000">
                                          <p:val>
                                            <p:strVal val="ppt_y"/>
                                          </p:val>
                                        </p:tav>
                                      </p:tavLst>
                                    </p:anim>
                                    <p:set>
                                      <p:cBhvr>
                                        <p:cTn id="120" dur="1" fill="hold">
                                          <p:stCondLst>
                                            <p:cond delay="1999"/>
                                          </p:stCondLst>
                                        </p:cTn>
                                        <p:tgtEl>
                                          <p:spTgt spid="10"/>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2000"/>
                                        <p:tgtEl>
                                          <p:spTgt spid="12"/>
                                        </p:tgtEl>
                                        <p:attrNameLst>
                                          <p:attrName>ppt_x</p:attrName>
                                        </p:attrNameLst>
                                      </p:cBhvr>
                                      <p:tavLst>
                                        <p:tav tm="0">
                                          <p:val>
                                            <p:strVal val="ppt_x"/>
                                          </p:val>
                                        </p:tav>
                                        <p:tav tm="100000">
                                          <p:val>
                                            <p:strVal val="1+ppt_w/2"/>
                                          </p:val>
                                        </p:tav>
                                      </p:tavLst>
                                    </p:anim>
                                    <p:anim calcmode="lin" valueType="num">
                                      <p:cBhvr additive="base">
                                        <p:cTn id="123" dur="2000"/>
                                        <p:tgtEl>
                                          <p:spTgt spid="12"/>
                                        </p:tgtEl>
                                        <p:attrNameLst>
                                          <p:attrName>ppt_y</p:attrName>
                                        </p:attrNameLst>
                                      </p:cBhvr>
                                      <p:tavLst>
                                        <p:tav tm="0">
                                          <p:val>
                                            <p:strVal val="ppt_y"/>
                                          </p:val>
                                        </p:tav>
                                        <p:tav tm="100000">
                                          <p:val>
                                            <p:strVal val="ppt_y"/>
                                          </p:val>
                                        </p:tav>
                                      </p:tavLst>
                                    </p:anim>
                                    <p:set>
                                      <p:cBhvr>
                                        <p:cTn id="124" dur="1" fill="hold">
                                          <p:stCondLst>
                                            <p:cond delay="1999"/>
                                          </p:stCondLst>
                                        </p:cTn>
                                        <p:tgtEl>
                                          <p:spTgt spid="12"/>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2000"/>
                                        <p:tgtEl>
                                          <p:spTgt spid="14"/>
                                        </p:tgtEl>
                                        <p:attrNameLst>
                                          <p:attrName>ppt_x</p:attrName>
                                        </p:attrNameLst>
                                      </p:cBhvr>
                                      <p:tavLst>
                                        <p:tav tm="0">
                                          <p:val>
                                            <p:strVal val="ppt_x"/>
                                          </p:val>
                                        </p:tav>
                                        <p:tav tm="100000">
                                          <p:val>
                                            <p:strVal val="1+ppt_w/2"/>
                                          </p:val>
                                        </p:tav>
                                      </p:tavLst>
                                    </p:anim>
                                    <p:anim calcmode="lin" valueType="num">
                                      <p:cBhvr additive="base">
                                        <p:cTn id="127" dur="2000"/>
                                        <p:tgtEl>
                                          <p:spTgt spid="14"/>
                                        </p:tgtEl>
                                        <p:attrNameLst>
                                          <p:attrName>ppt_y</p:attrName>
                                        </p:attrNameLst>
                                      </p:cBhvr>
                                      <p:tavLst>
                                        <p:tav tm="0">
                                          <p:val>
                                            <p:strVal val="ppt_y"/>
                                          </p:val>
                                        </p:tav>
                                        <p:tav tm="100000">
                                          <p:val>
                                            <p:strVal val="ppt_y"/>
                                          </p:val>
                                        </p:tav>
                                      </p:tavLst>
                                    </p:anim>
                                    <p:set>
                                      <p:cBhvr>
                                        <p:cTn id="128" dur="1" fill="hold">
                                          <p:stCondLst>
                                            <p:cond delay="1999"/>
                                          </p:stCondLst>
                                        </p:cTn>
                                        <p:tgtEl>
                                          <p:spTgt spid="14"/>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4/3*#ppt_w"/>
                                          </p:val>
                                        </p:tav>
                                        <p:tav tm="100000">
                                          <p:val>
                                            <p:strVal val="#ppt_w"/>
                                          </p:val>
                                        </p:tav>
                                      </p:tavLst>
                                    </p:anim>
                                    <p:anim calcmode="lin" valueType="num">
                                      <p:cBhvr>
                                        <p:cTn id="132" dur="2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4">
                  <a:lumMod val="40000"/>
                  <a:lumOff val="60000"/>
                </a:schemeClr>
              </a:gs>
              <a:gs pos="50000">
                <a:srgbClr val="7030A0">
                  <a:shade val="67500"/>
                  <a:satMod val="115000"/>
                </a:srgbClr>
              </a:gs>
              <a:gs pos="100000">
                <a:srgbClr val="7030A0">
                  <a:shade val="100000"/>
                  <a:satMod val="115000"/>
                </a:srgbClr>
              </a:gs>
            </a:gsLst>
            <a:path path="circle">
              <a:fillToRect l="50000" t="50000" r="50000" b="50000"/>
            </a:path>
            <a:tileRect/>
          </a:gradFill>
        </p:spPr>
        <p:txBody>
          <a:bodyPr/>
          <a:lstStyle/>
          <a:p>
            <a:endParaRPr lang="es-ES" dirty="0"/>
          </a:p>
        </p:txBody>
      </p:sp>
      <p:pic>
        <p:nvPicPr>
          <p:cNvPr id="4" name="3 Imagen" descr="0(32).jpg"/>
          <p:cNvPicPr>
            <a:picLocks noChangeAspect="1"/>
          </p:cNvPicPr>
          <p:nvPr/>
        </p:nvPicPr>
        <p:blipFill>
          <a:blip r:embed="rId2"/>
          <a:stretch>
            <a:fillRect/>
          </a:stretch>
        </p:blipFill>
        <p:spPr>
          <a:xfrm>
            <a:off x="-17859" y="0"/>
            <a:ext cx="9161859" cy="6858000"/>
          </a:xfrm>
          <a:prstGeom prst="rect">
            <a:avLst/>
          </a:prstGeom>
        </p:spPr>
      </p:pic>
      <p:pic>
        <p:nvPicPr>
          <p:cNvPr id="5" name="4 Imagen" descr="spiral-149349_640.png"/>
          <p:cNvPicPr>
            <a:picLocks noChangeAspect="1"/>
          </p:cNvPicPr>
          <p:nvPr/>
        </p:nvPicPr>
        <p:blipFill>
          <a:blip r:embed="rId3">
            <a:duotone>
              <a:prstClr val="black"/>
              <a:schemeClr val="accent4">
                <a:tint val="45000"/>
                <a:satMod val="400000"/>
              </a:schemeClr>
            </a:duotone>
            <a:lum contrast="40000"/>
          </a:blip>
          <a:stretch>
            <a:fillRect/>
          </a:stretch>
        </p:blipFill>
        <p:spPr>
          <a:xfrm>
            <a:off x="2000232" y="762000"/>
            <a:ext cx="5400675" cy="6096000"/>
          </a:xfrm>
          <a:prstGeom prst="rect">
            <a:avLst/>
          </a:prstGeom>
        </p:spPr>
      </p:pic>
      <p:pic>
        <p:nvPicPr>
          <p:cNvPr id="6" name="5 Imagen" descr="spiral-149349_640.png"/>
          <p:cNvPicPr>
            <a:picLocks noChangeAspect="1"/>
          </p:cNvPicPr>
          <p:nvPr/>
        </p:nvPicPr>
        <p:blipFill>
          <a:blip r:embed="rId3">
            <a:duotone>
              <a:prstClr val="black"/>
              <a:schemeClr val="accent4">
                <a:tint val="45000"/>
                <a:satMod val="400000"/>
              </a:schemeClr>
            </a:duotone>
            <a:lum contrast="40000"/>
          </a:blip>
          <a:stretch>
            <a:fillRect/>
          </a:stretch>
        </p:blipFill>
        <p:spPr>
          <a:xfrm>
            <a:off x="1785918" y="762000"/>
            <a:ext cx="5400675" cy="6096000"/>
          </a:xfrm>
          <a:prstGeom prst="rect">
            <a:avLst/>
          </a:prstGeom>
        </p:spPr>
      </p:pic>
      <p:sp>
        <p:nvSpPr>
          <p:cNvPr id="7" name="6 Rectángulo"/>
          <p:cNvSpPr/>
          <p:nvPr/>
        </p:nvSpPr>
        <p:spPr>
          <a:xfrm>
            <a:off x="-285784" y="0"/>
            <a:ext cx="9429784"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2000" fill="hold"/>
                                        <p:tgtEl>
                                          <p:spTgt spid="6"/>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5"/>
                                        </p:tgtEl>
                                        <p:attrNameLst>
                                          <p:attrName>ppt_w</p:attrName>
                                        </p:attrNameLst>
                                      </p:cBhvr>
                                      <p:tavLst>
                                        <p:tav tm="0">
                                          <p:val>
                                            <p:strVal val="ppt_w"/>
                                          </p:val>
                                        </p:tav>
                                        <p:tav tm="100000">
                                          <p:val>
                                            <p:fltVal val="0"/>
                                          </p:val>
                                        </p:tav>
                                      </p:tavLst>
                                    </p:anim>
                                    <p:anim calcmode="lin" valueType="num">
                                      <p:cBhvr>
                                        <p:cTn id="27" dur="2000"/>
                                        <p:tgtEl>
                                          <p:spTgt spid="5"/>
                                        </p:tgtEl>
                                        <p:attrNameLst>
                                          <p:attrName>ppt_h</p:attrName>
                                        </p:attrNameLst>
                                      </p:cBhvr>
                                      <p:tavLst>
                                        <p:tav tm="0">
                                          <p:val>
                                            <p:strVal val="ppt_h"/>
                                          </p:val>
                                        </p:tav>
                                        <p:tav tm="100000">
                                          <p:val>
                                            <p:fltVal val="0"/>
                                          </p:val>
                                        </p:tav>
                                      </p:tavLst>
                                    </p:anim>
                                    <p:anim calcmode="lin" valueType="num">
                                      <p:cBhvr>
                                        <p:cTn id="28" dur="2000"/>
                                        <p:tgtEl>
                                          <p:spTgt spid="5"/>
                                        </p:tgtEl>
                                        <p:attrNameLst>
                                          <p:attrName>ppt_x</p:attrName>
                                        </p:attrNameLst>
                                      </p:cBhvr>
                                      <p:tavLst>
                                        <p:tav tm="0">
                                          <p:val>
                                            <p:strVal val="ppt_x"/>
                                          </p:val>
                                        </p:tav>
                                        <p:tav tm="100000">
                                          <p:val>
                                            <p:fltVal val="0.5"/>
                                          </p:val>
                                        </p:tav>
                                      </p:tavLst>
                                    </p:anim>
                                    <p:anim calcmode="lin" valueType="num">
                                      <p:cBhvr>
                                        <p:cTn id="29" dur="2000"/>
                                        <p:tgtEl>
                                          <p:spTgt spid="5"/>
                                        </p:tgtEl>
                                        <p:attrNameLst>
                                          <p:attrName>ppt_y</p:attrName>
                                        </p:attrNameLst>
                                      </p:cBhvr>
                                      <p:tavLst>
                                        <p:tav tm="0">
                                          <p:val>
                                            <p:strVal val="ppt_y"/>
                                          </p:val>
                                        </p:tav>
                                        <p:tav tm="100000">
                                          <p:val>
                                            <p:fltVal val="0.5"/>
                                          </p:val>
                                        </p:tav>
                                      </p:tavLst>
                                    </p:anim>
                                    <p:set>
                                      <p:cBhvr>
                                        <p:cTn id="30" dur="1" fill="hold">
                                          <p:stCondLst>
                                            <p:cond delay="1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6"/>
                                        </p:tgtEl>
                                        <p:attrNameLst>
                                          <p:attrName>ppt_w</p:attrName>
                                        </p:attrNameLst>
                                      </p:cBhvr>
                                      <p:tavLst>
                                        <p:tav tm="0">
                                          <p:val>
                                            <p:strVal val="ppt_w"/>
                                          </p:val>
                                        </p:tav>
                                        <p:tav tm="100000">
                                          <p:val>
                                            <p:fltVal val="0"/>
                                          </p:val>
                                        </p:tav>
                                      </p:tavLst>
                                    </p:anim>
                                    <p:anim calcmode="lin" valueType="num">
                                      <p:cBhvr>
                                        <p:cTn id="33" dur="2000"/>
                                        <p:tgtEl>
                                          <p:spTgt spid="6"/>
                                        </p:tgtEl>
                                        <p:attrNameLst>
                                          <p:attrName>ppt_h</p:attrName>
                                        </p:attrNameLst>
                                      </p:cBhvr>
                                      <p:tavLst>
                                        <p:tav tm="0">
                                          <p:val>
                                            <p:strVal val="ppt_h"/>
                                          </p:val>
                                        </p:tav>
                                        <p:tav tm="100000">
                                          <p:val>
                                            <p:fltVal val="0"/>
                                          </p:val>
                                        </p:tav>
                                      </p:tavLst>
                                    </p:anim>
                                    <p:anim calcmode="lin" valueType="num">
                                      <p:cBhvr>
                                        <p:cTn id="34" dur="2000"/>
                                        <p:tgtEl>
                                          <p:spTgt spid="6"/>
                                        </p:tgtEl>
                                        <p:attrNameLst>
                                          <p:attrName>ppt_x</p:attrName>
                                        </p:attrNameLst>
                                      </p:cBhvr>
                                      <p:tavLst>
                                        <p:tav tm="0">
                                          <p:val>
                                            <p:strVal val="ppt_x"/>
                                          </p:val>
                                        </p:tav>
                                        <p:tav tm="100000">
                                          <p:val>
                                            <p:fltVal val="0.5"/>
                                          </p:val>
                                        </p:tav>
                                      </p:tavLst>
                                    </p:anim>
                                    <p:anim calcmode="lin" valueType="num">
                                      <p:cBhvr>
                                        <p:cTn id="35" dur="2000"/>
                                        <p:tgtEl>
                                          <p:spTgt spid="6"/>
                                        </p:tgtEl>
                                        <p:attrNameLst>
                                          <p:attrName>ppt_y</p:attrName>
                                        </p:attrNameLst>
                                      </p:cBhvr>
                                      <p:tavLst>
                                        <p:tav tm="0">
                                          <p:val>
                                            <p:strVal val="ppt_y"/>
                                          </p:val>
                                        </p:tav>
                                        <p:tav tm="100000">
                                          <p:val>
                                            <p:fltVal val="0.5"/>
                                          </p:val>
                                        </p:tav>
                                      </p:tavLst>
                                    </p:anim>
                                    <p:set>
                                      <p:cBhvr>
                                        <p:cTn id="36" dur="1" fill="hold">
                                          <p:stCondLst>
                                            <p:cond delay="1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chemeClr val="accent3">
                  <a:lumMod val="50000"/>
                  <a:shade val="67500"/>
                  <a:satMod val="115000"/>
                </a:schemeClr>
              </a:gs>
              <a:gs pos="100000">
                <a:schemeClr val="accent3">
                  <a:lumMod val="50000"/>
                  <a:shade val="100000"/>
                  <a:satMod val="115000"/>
                </a:schemeClr>
              </a:gs>
            </a:gsLst>
            <a:lin ang="16200000" scaled="1"/>
            <a:tileRect/>
          </a:gradFill>
        </p:spPr>
        <p:txBody>
          <a:bodyPr/>
          <a:lstStyle/>
          <a:p>
            <a:endParaRPr lang="es-ES" dirty="0"/>
          </a:p>
        </p:txBody>
      </p:sp>
      <p:pic>
        <p:nvPicPr>
          <p:cNvPr id="4" name="3 Imagen" descr="0(34).jpg"/>
          <p:cNvPicPr>
            <a:picLocks noChangeAspect="1"/>
          </p:cNvPicPr>
          <p:nvPr/>
        </p:nvPicPr>
        <p:blipFill>
          <a:blip r:embed="rId2"/>
          <a:stretch>
            <a:fillRect/>
          </a:stretch>
        </p:blipFill>
        <p:spPr>
          <a:xfrm>
            <a:off x="0" y="0"/>
            <a:ext cx="9161860" cy="6858000"/>
          </a:xfrm>
          <a:prstGeom prst="rect">
            <a:avLst/>
          </a:prstGeom>
        </p:spPr>
      </p:pic>
      <p:pic>
        <p:nvPicPr>
          <p:cNvPr id="6" name="5 Imagen" descr="aa.png"/>
          <p:cNvPicPr>
            <a:picLocks noChangeAspect="1"/>
          </p:cNvPicPr>
          <p:nvPr/>
        </p:nvPicPr>
        <p:blipFill>
          <a:blip r:embed="rId3"/>
          <a:stretch>
            <a:fillRect/>
          </a:stretch>
        </p:blipFill>
        <p:spPr>
          <a:xfrm>
            <a:off x="3143240" y="5500702"/>
            <a:ext cx="1319385" cy="1357298"/>
          </a:xfrm>
          <a:prstGeom prst="rect">
            <a:avLst/>
          </a:prstGeom>
          <a:effectLst>
            <a:reflection blurRad="6350" stA="50000" endA="300" endPos="90000" dir="5400000" sy="-100000" algn="bl" rotWithShape="0"/>
          </a:effectLst>
        </p:spPr>
      </p:pic>
      <p:pic>
        <p:nvPicPr>
          <p:cNvPr id="7" name="6 Imagen" descr="aa.png"/>
          <p:cNvPicPr>
            <a:picLocks noChangeAspect="1"/>
          </p:cNvPicPr>
          <p:nvPr/>
        </p:nvPicPr>
        <p:blipFill>
          <a:blip r:embed="rId3"/>
          <a:stretch>
            <a:fillRect/>
          </a:stretch>
        </p:blipFill>
        <p:spPr>
          <a:xfrm>
            <a:off x="4786314" y="5461674"/>
            <a:ext cx="1357322" cy="1396326"/>
          </a:xfrm>
          <a:prstGeom prst="rect">
            <a:avLst/>
          </a:prstGeom>
          <a:effectLst>
            <a:reflection blurRad="6350" stA="50000" endA="300" endPos="90000" dir="5400000" sy="-100000" algn="bl" rotWithShape="0"/>
          </a:effectLst>
        </p:spPr>
      </p:pic>
      <p:pic>
        <p:nvPicPr>
          <p:cNvPr id="8" name="7 Imagen" descr="aa.png"/>
          <p:cNvPicPr>
            <a:picLocks noChangeAspect="1"/>
          </p:cNvPicPr>
          <p:nvPr/>
        </p:nvPicPr>
        <p:blipFill>
          <a:blip r:embed="rId3"/>
          <a:stretch>
            <a:fillRect/>
          </a:stretch>
        </p:blipFill>
        <p:spPr>
          <a:xfrm>
            <a:off x="7786678" y="0"/>
            <a:ext cx="1357322" cy="1396326"/>
          </a:xfrm>
          <a:prstGeom prst="rect">
            <a:avLst/>
          </a:prstGeom>
          <a:effectLst>
            <a:reflection blurRad="6350" stA="50000" endA="300" endPos="90000" dir="5400000" sy="-100000" algn="bl" rotWithShape="0"/>
          </a:effectLst>
        </p:spPr>
      </p:pic>
      <p:pic>
        <p:nvPicPr>
          <p:cNvPr id="9" name="8 Imagen" descr="aa.png"/>
          <p:cNvPicPr>
            <a:picLocks noChangeAspect="1"/>
          </p:cNvPicPr>
          <p:nvPr/>
        </p:nvPicPr>
        <p:blipFill>
          <a:blip r:embed="rId3"/>
          <a:stretch>
            <a:fillRect/>
          </a:stretch>
        </p:blipFill>
        <p:spPr>
          <a:xfrm>
            <a:off x="0" y="0"/>
            <a:ext cx="1319385" cy="1357298"/>
          </a:xfrm>
          <a:prstGeom prst="rect">
            <a:avLst/>
          </a:prstGeom>
          <a:effectLst>
            <a:reflection blurRad="6350" stA="50000" endA="300" endPos="90000" dir="5400000" sy="-100000" algn="bl" rotWithShape="0"/>
          </a:effectLst>
        </p:spPr>
      </p:pic>
      <p:pic>
        <p:nvPicPr>
          <p:cNvPr id="10" name="9 Imagen" descr="aa.png"/>
          <p:cNvPicPr>
            <a:picLocks noChangeAspect="1"/>
          </p:cNvPicPr>
          <p:nvPr/>
        </p:nvPicPr>
        <p:blipFill>
          <a:blip r:embed="rId3"/>
          <a:stretch>
            <a:fillRect/>
          </a:stretch>
        </p:blipFill>
        <p:spPr>
          <a:xfrm>
            <a:off x="500034" y="1142984"/>
            <a:ext cx="1319385" cy="1357298"/>
          </a:xfrm>
          <a:prstGeom prst="rect">
            <a:avLst/>
          </a:prstGeom>
          <a:effectLst>
            <a:reflection blurRad="6350" stA="50000" endA="300" endPos="90000" dir="5400000" sy="-100000" algn="bl" rotWithShape="0"/>
          </a:effectLst>
        </p:spPr>
      </p:pic>
      <p:pic>
        <p:nvPicPr>
          <p:cNvPr id="11" name="10 Imagen" descr="aa.png"/>
          <p:cNvPicPr>
            <a:picLocks noChangeAspect="1"/>
          </p:cNvPicPr>
          <p:nvPr/>
        </p:nvPicPr>
        <p:blipFill>
          <a:blip r:embed="rId3"/>
          <a:stretch>
            <a:fillRect/>
          </a:stretch>
        </p:blipFill>
        <p:spPr>
          <a:xfrm>
            <a:off x="1142976" y="2285992"/>
            <a:ext cx="1319385" cy="1357298"/>
          </a:xfrm>
          <a:prstGeom prst="rect">
            <a:avLst/>
          </a:prstGeom>
          <a:effectLst>
            <a:reflection blurRad="6350" stA="50000" endA="300" endPos="90000" dir="5400000" sy="-100000" algn="bl" rotWithShape="0"/>
          </a:effectLst>
        </p:spPr>
      </p:pic>
      <p:pic>
        <p:nvPicPr>
          <p:cNvPr id="12" name="11 Imagen" descr="aa.png"/>
          <p:cNvPicPr>
            <a:picLocks noChangeAspect="1"/>
          </p:cNvPicPr>
          <p:nvPr/>
        </p:nvPicPr>
        <p:blipFill>
          <a:blip r:embed="rId3"/>
          <a:stretch>
            <a:fillRect/>
          </a:stretch>
        </p:blipFill>
        <p:spPr>
          <a:xfrm>
            <a:off x="1857356" y="3429000"/>
            <a:ext cx="1319385" cy="1357298"/>
          </a:xfrm>
          <a:prstGeom prst="rect">
            <a:avLst/>
          </a:prstGeom>
          <a:effectLst>
            <a:reflection blurRad="6350" stA="50000" endA="300" endPos="90000" dir="5400000" sy="-100000" algn="bl" rotWithShape="0"/>
          </a:effectLst>
        </p:spPr>
      </p:pic>
      <p:pic>
        <p:nvPicPr>
          <p:cNvPr id="13" name="12 Imagen" descr="aa.png"/>
          <p:cNvPicPr>
            <a:picLocks noChangeAspect="1"/>
          </p:cNvPicPr>
          <p:nvPr/>
        </p:nvPicPr>
        <p:blipFill>
          <a:blip r:embed="rId3"/>
          <a:stretch>
            <a:fillRect/>
          </a:stretch>
        </p:blipFill>
        <p:spPr>
          <a:xfrm>
            <a:off x="2500298" y="4572008"/>
            <a:ext cx="1319385" cy="1357298"/>
          </a:xfrm>
          <a:prstGeom prst="rect">
            <a:avLst/>
          </a:prstGeom>
          <a:effectLst>
            <a:reflection blurRad="6350" stA="50000" endA="300" endPos="90000" dir="5400000" sy="-100000" algn="bl" rotWithShape="0"/>
          </a:effectLst>
        </p:spPr>
      </p:pic>
      <p:pic>
        <p:nvPicPr>
          <p:cNvPr id="14" name="13 Imagen" descr="aa.png"/>
          <p:cNvPicPr>
            <a:picLocks noChangeAspect="1"/>
          </p:cNvPicPr>
          <p:nvPr/>
        </p:nvPicPr>
        <p:blipFill>
          <a:blip r:embed="rId3"/>
          <a:stretch>
            <a:fillRect/>
          </a:stretch>
        </p:blipFill>
        <p:spPr>
          <a:xfrm>
            <a:off x="7215206" y="1142984"/>
            <a:ext cx="1357322" cy="1396326"/>
          </a:xfrm>
          <a:prstGeom prst="rect">
            <a:avLst/>
          </a:prstGeom>
          <a:effectLst>
            <a:reflection blurRad="6350" stA="50000" endA="300" endPos="90000" dir="5400000" sy="-100000" algn="bl" rotWithShape="0"/>
          </a:effectLst>
        </p:spPr>
      </p:pic>
      <p:pic>
        <p:nvPicPr>
          <p:cNvPr id="15" name="14 Imagen" descr="aa.png"/>
          <p:cNvPicPr>
            <a:picLocks noChangeAspect="1"/>
          </p:cNvPicPr>
          <p:nvPr/>
        </p:nvPicPr>
        <p:blipFill>
          <a:blip r:embed="rId3"/>
          <a:stretch>
            <a:fillRect/>
          </a:stretch>
        </p:blipFill>
        <p:spPr>
          <a:xfrm>
            <a:off x="6643702" y="2285992"/>
            <a:ext cx="1357322" cy="1396326"/>
          </a:xfrm>
          <a:prstGeom prst="rect">
            <a:avLst/>
          </a:prstGeom>
          <a:effectLst>
            <a:reflection blurRad="6350" stA="50000" endA="300" endPos="90000" dir="5400000" sy="-100000" algn="bl" rotWithShape="0"/>
          </a:effectLst>
        </p:spPr>
      </p:pic>
      <p:pic>
        <p:nvPicPr>
          <p:cNvPr id="16" name="15 Imagen" descr="aa.png"/>
          <p:cNvPicPr>
            <a:picLocks noChangeAspect="1"/>
          </p:cNvPicPr>
          <p:nvPr/>
        </p:nvPicPr>
        <p:blipFill>
          <a:blip r:embed="rId3"/>
          <a:stretch>
            <a:fillRect/>
          </a:stretch>
        </p:blipFill>
        <p:spPr>
          <a:xfrm>
            <a:off x="6072198" y="3429000"/>
            <a:ext cx="1357322" cy="1396326"/>
          </a:xfrm>
          <a:prstGeom prst="rect">
            <a:avLst/>
          </a:prstGeom>
          <a:effectLst>
            <a:reflection blurRad="6350" stA="50000" endA="300" endPos="90000" dir="5400000" sy="-100000" algn="bl" rotWithShape="0"/>
          </a:effectLst>
        </p:spPr>
      </p:pic>
      <p:pic>
        <p:nvPicPr>
          <p:cNvPr id="17" name="16 Imagen" descr="aa.png"/>
          <p:cNvPicPr>
            <a:picLocks noChangeAspect="1"/>
          </p:cNvPicPr>
          <p:nvPr/>
        </p:nvPicPr>
        <p:blipFill>
          <a:blip r:embed="rId3"/>
          <a:stretch>
            <a:fillRect/>
          </a:stretch>
        </p:blipFill>
        <p:spPr>
          <a:xfrm>
            <a:off x="5286380" y="4429132"/>
            <a:ext cx="1357322" cy="1396326"/>
          </a:xfrm>
          <a:prstGeom prst="rect">
            <a:avLst/>
          </a:prstGeom>
          <a:effectLst>
            <a:reflection blurRad="6350" stA="50000" endA="300" endPos="90000" dir="5400000" sy="-100000" algn="bl" rotWithShape="0"/>
          </a:effectLst>
        </p:spPr>
      </p:pic>
      <p:sp>
        <p:nvSpPr>
          <p:cNvPr id="18" name="17 Rectángulo"/>
          <p:cNvSpPr/>
          <p:nvPr/>
        </p:nvSpPr>
        <p:spPr>
          <a:xfrm>
            <a:off x="0" y="0"/>
            <a:ext cx="9144000" cy="7858156"/>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1+#ppt_w/2"/>
                                          </p:val>
                                        </p:tav>
                                        <p:tav tm="100000">
                                          <p:val>
                                            <p:strVal val="#ppt_x"/>
                                          </p:val>
                                        </p:tav>
                                      </p:tavLst>
                                    </p:anim>
                                    <p:anim calcmode="lin" valueType="num">
                                      <p:cBhvr additive="base">
                                        <p:cTn id="15" dur="2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1+#ppt_w/2"/>
                                          </p:val>
                                        </p:tav>
                                        <p:tav tm="100000">
                                          <p:val>
                                            <p:strVal val="#ppt_x"/>
                                          </p:val>
                                        </p:tav>
                                      </p:tavLst>
                                    </p:anim>
                                    <p:anim calcmode="lin" valueType="num">
                                      <p:cBhvr additive="base">
                                        <p:cTn id="19" dur="2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1+#ppt_w/2"/>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1+#ppt_w/2"/>
                                          </p:val>
                                        </p:tav>
                                        <p:tav tm="100000">
                                          <p:val>
                                            <p:strVal val="#ppt_x"/>
                                          </p:val>
                                        </p:tav>
                                      </p:tavLst>
                                    </p:anim>
                                    <p:anim calcmode="lin" valueType="num">
                                      <p:cBhvr additive="base">
                                        <p:cTn id="31" dur="2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0-#ppt_w/2"/>
                                          </p:val>
                                        </p:tav>
                                        <p:tav tm="100000">
                                          <p:val>
                                            <p:strVal val="#ppt_x"/>
                                          </p:val>
                                        </p:tav>
                                      </p:tavLst>
                                    </p:anim>
                                    <p:anim calcmode="lin" valueType="num">
                                      <p:cBhvr additive="base">
                                        <p:cTn id="35" dur="2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0-#ppt_w/2"/>
                                          </p:val>
                                        </p:tav>
                                        <p:tav tm="100000">
                                          <p:val>
                                            <p:strVal val="#ppt_x"/>
                                          </p:val>
                                        </p:tav>
                                      </p:tavLst>
                                    </p:anim>
                                    <p:anim calcmode="lin" valueType="num">
                                      <p:cBhvr additive="base">
                                        <p:cTn id="39" dur="2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0-#ppt_w/2"/>
                                          </p:val>
                                        </p:tav>
                                        <p:tav tm="100000">
                                          <p:val>
                                            <p:strVal val="#ppt_x"/>
                                          </p:val>
                                        </p:tav>
                                      </p:tavLst>
                                    </p:anim>
                                    <p:anim calcmode="lin" valueType="num">
                                      <p:cBhvr additive="base">
                                        <p:cTn id="43" dur="2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0-#ppt_w/2"/>
                                          </p:val>
                                        </p:tav>
                                        <p:tav tm="100000">
                                          <p:val>
                                            <p:strVal val="#ppt_x"/>
                                          </p:val>
                                        </p:tav>
                                      </p:tavLst>
                                    </p:anim>
                                    <p:anim calcmode="lin" valueType="num">
                                      <p:cBhvr additive="base">
                                        <p:cTn id="47" dur="2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0-#ppt_w/2"/>
                                          </p:val>
                                        </p:tav>
                                        <p:tav tm="100000">
                                          <p:val>
                                            <p:strVal val="#ppt_x"/>
                                          </p:val>
                                        </p:tav>
                                      </p:tavLst>
                                    </p:anim>
                                    <p:anim calcmode="lin" valueType="num">
                                      <p:cBhvr additive="base">
                                        <p:cTn id="51" dur="2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0-#ppt_w/2"/>
                                          </p:val>
                                        </p:tav>
                                        <p:tav tm="100000">
                                          <p:val>
                                            <p:strVal val="#ppt_x"/>
                                          </p:val>
                                        </p:tav>
                                      </p:tavLst>
                                    </p:anim>
                                    <p:anim calcmode="lin" valueType="num">
                                      <p:cBhvr additive="base">
                                        <p:cTn id="55" dur="2000" fill="hold"/>
                                        <p:tgtEl>
                                          <p:spTgt spid="17"/>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9"/>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1"/>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2"/>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3"/>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7"/>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8"/>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4"/>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5"/>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6"/>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7"/>
                                        </p:tgtEl>
                                        <p:attrNameLst>
                                          <p:attrName>r</p:attrName>
                                        </p:attrNameLst>
                                      </p:cBhvr>
                                    </p:animRot>
                                  </p:childTnLst>
                                </p:cTn>
                              </p:par>
                              <p:par>
                                <p:cTn id="80" presetID="2" presetClass="exit" presetSubtype="2" fill="hold"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1+ppt_w/2"/>
                                          </p:val>
                                        </p:tav>
                                      </p:tavLst>
                                    </p:anim>
                                    <p:anim calcmode="lin" valueType="num">
                                      <p:cBhvr additive="base">
                                        <p:cTn id="82" dur="2000"/>
                                        <p:tgtEl>
                                          <p:spTgt spid="6"/>
                                        </p:tgtEl>
                                        <p:attrNameLst>
                                          <p:attrName>ppt_y</p:attrName>
                                        </p:attrNameLst>
                                      </p:cBhvr>
                                      <p:tavLst>
                                        <p:tav tm="0">
                                          <p:val>
                                            <p:strVal val="ppt_y"/>
                                          </p:val>
                                        </p:tav>
                                        <p:tav tm="100000">
                                          <p:val>
                                            <p:strVal val="ppt_y"/>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1+ppt_w/2"/>
                                          </p:val>
                                        </p:tav>
                                      </p:tavLst>
                                    </p:anim>
                                    <p:anim calcmode="lin" valueType="num">
                                      <p:cBhvr additive="base">
                                        <p:cTn id="86" dur="2000"/>
                                        <p:tgtEl>
                                          <p:spTgt spid="9"/>
                                        </p:tgtEl>
                                        <p:attrNameLst>
                                          <p:attrName>ppt_y</p:attrName>
                                        </p:attrNameLst>
                                      </p:cBhvr>
                                      <p:tavLst>
                                        <p:tav tm="0">
                                          <p:val>
                                            <p:strVal val="ppt_y"/>
                                          </p:val>
                                        </p:tav>
                                        <p:tav tm="100000">
                                          <p:val>
                                            <p:strVal val="ppt_y"/>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1+ppt_w/2"/>
                                          </p:val>
                                        </p:tav>
                                      </p:tavLst>
                                    </p:anim>
                                    <p:anim calcmode="lin" valueType="num">
                                      <p:cBhvr additive="base">
                                        <p:cTn id="90" dur="2000"/>
                                        <p:tgtEl>
                                          <p:spTgt spid="10"/>
                                        </p:tgtEl>
                                        <p:attrNameLst>
                                          <p:attrName>ppt_y</p:attrName>
                                        </p:attrNameLst>
                                      </p:cBhvr>
                                      <p:tavLst>
                                        <p:tav tm="0">
                                          <p:val>
                                            <p:strVal val="ppt_y"/>
                                          </p:val>
                                        </p:tav>
                                        <p:tav tm="100000">
                                          <p:val>
                                            <p:strVal val="ppt_y"/>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1+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1+ppt_w/2"/>
                                          </p:val>
                                        </p:tav>
                                      </p:tavLst>
                                    </p:anim>
                                    <p:anim calcmode="lin" valueType="num">
                                      <p:cBhvr additive="base">
                                        <p:cTn id="98" dur="2000"/>
                                        <p:tgtEl>
                                          <p:spTgt spid="12"/>
                                        </p:tgtEl>
                                        <p:attrNameLst>
                                          <p:attrName>ppt_y</p:attrName>
                                        </p:attrNameLst>
                                      </p:cBhvr>
                                      <p:tavLst>
                                        <p:tav tm="0">
                                          <p:val>
                                            <p:strVal val="ppt_y"/>
                                          </p:val>
                                        </p:tav>
                                        <p:tav tm="100000">
                                          <p:val>
                                            <p:strVal val="ppt_y"/>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1+ppt_w/2"/>
                                          </p:val>
                                        </p:tav>
                                      </p:tavLst>
                                    </p:anim>
                                    <p:anim calcmode="lin" valueType="num">
                                      <p:cBhvr additive="base">
                                        <p:cTn id="102" dur="2000"/>
                                        <p:tgtEl>
                                          <p:spTgt spid="13"/>
                                        </p:tgtEl>
                                        <p:attrNameLst>
                                          <p:attrName>ppt_y</p:attrName>
                                        </p:attrNameLst>
                                      </p:cBhvr>
                                      <p:tavLst>
                                        <p:tav tm="0">
                                          <p:val>
                                            <p:strVal val="ppt_y"/>
                                          </p:val>
                                        </p:tav>
                                        <p:tav tm="100000">
                                          <p:val>
                                            <p:strVal val="ppt_y"/>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0-ppt_w/2"/>
                                          </p:val>
                                        </p:tav>
                                      </p:tavLst>
                                    </p:anim>
                                    <p:anim calcmode="lin" valueType="num">
                                      <p:cBhvr additive="base">
                                        <p:cTn id="106" dur="2000"/>
                                        <p:tgtEl>
                                          <p:spTgt spid="7"/>
                                        </p:tgtEl>
                                        <p:attrNameLst>
                                          <p:attrName>ppt_y</p:attrName>
                                        </p:attrNameLst>
                                      </p:cBhvr>
                                      <p:tavLst>
                                        <p:tav tm="0">
                                          <p:val>
                                            <p:strVal val="ppt_y"/>
                                          </p:val>
                                        </p:tav>
                                        <p:tav tm="100000">
                                          <p:val>
                                            <p:strVal val="ppt_y"/>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0-ppt_w/2"/>
                                          </p:val>
                                        </p:tav>
                                      </p:tavLst>
                                    </p:anim>
                                    <p:anim calcmode="lin" valueType="num">
                                      <p:cBhvr additive="base">
                                        <p:cTn id="110" dur="2000"/>
                                        <p:tgtEl>
                                          <p:spTgt spid="8"/>
                                        </p:tgtEl>
                                        <p:attrNameLst>
                                          <p:attrName>ppt_y</p:attrName>
                                        </p:attrNameLst>
                                      </p:cBhvr>
                                      <p:tavLst>
                                        <p:tav tm="0">
                                          <p:val>
                                            <p:strVal val="ppt_y"/>
                                          </p:val>
                                        </p:tav>
                                        <p:tav tm="100000">
                                          <p:val>
                                            <p:strVal val="ppt_y"/>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ppt_y"/>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0-ppt_w/2"/>
                                          </p:val>
                                        </p:tav>
                                      </p:tavLst>
                                    </p:anim>
                                    <p:anim calcmode="lin" valueType="num">
                                      <p:cBhvr additive="base">
                                        <p:cTn id="118" dur="2000"/>
                                        <p:tgtEl>
                                          <p:spTgt spid="15"/>
                                        </p:tgtEl>
                                        <p:attrNameLst>
                                          <p:attrName>ppt_y</p:attrName>
                                        </p:attrNameLst>
                                      </p:cBhvr>
                                      <p:tavLst>
                                        <p:tav tm="0">
                                          <p:val>
                                            <p:strVal val="ppt_y"/>
                                          </p:val>
                                        </p:tav>
                                        <p:tav tm="100000">
                                          <p:val>
                                            <p:strVal val="ppt_y"/>
                                          </p:val>
                                        </p:tav>
                                      </p:tavLst>
                                    </p:anim>
                                    <p:set>
                                      <p:cBhvr>
                                        <p:cTn id="119" dur="1" fill="hold">
                                          <p:stCondLst>
                                            <p:cond delay="1999"/>
                                          </p:stCondLst>
                                        </p:cTn>
                                        <p:tgtEl>
                                          <p:spTgt spid="15"/>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16"/>
                                        </p:tgtEl>
                                        <p:attrNameLst>
                                          <p:attrName>ppt_x</p:attrName>
                                        </p:attrNameLst>
                                      </p:cBhvr>
                                      <p:tavLst>
                                        <p:tav tm="0">
                                          <p:val>
                                            <p:strVal val="ppt_x"/>
                                          </p:val>
                                        </p:tav>
                                        <p:tav tm="100000">
                                          <p:val>
                                            <p:strVal val="0-ppt_w/2"/>
                                          </p:val>
                                        </p:tav>
                                      </p:tavLst>
                                    </p:anim>
                                    <p:anim calcmode="lin" valueType="num">
                                      <p:cBhvr additive="base">
                                        <p:cTn id="122" dur="2000"/>
                                        <p:tgtEl>
                                          <p:spTgt spid="16"/>
                                        </p:tgtEl>
                                        <p:attrNameLst>
                                          <p:attrName>ppt_y</p:attrName>
                                        </p:attrNameLst>
                                      </p:cBhvr>
                                      <p:tavLst>
                                        <p:tav tm="0">
                                          <p:val>
                                            <p:strVal val="ppt_y"/>
                                          </p:val>
                                        </p:tav>
                                        <p:tav tm="100000">
                                          <p:val>
                                            <p:strVal val="ppt_y"/>
                                          </p:val>
                                        </p:tav>
                                      </p:tavLst>
                                    </p:anim>
                                    <p:set>
                                      <p:cBhvr>
                                        <p:cTn id="123" dur="1" fill="hold">
                                          <p:stCondLst>
                                            <p:cond delay="1999"/>
                                          </p:stCondLst>
                                        </p:cTn>
                                        <p:tgtEl>
                                          <p:spTgt spid="16"/>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17"/>
                                        </p:tgtEl>
                                        <p:attrNameLst>
                                          <p:attrName>ppt_x</p:attrName>
                                        </p:attrNameLst>
                                      </p:cBhvr>
                                      <p:tavLst>
                                        <p:tav tm="0">
                                          <p:val>
                                            <p:strVal val="ppt_x"/>
                                          </p:val>
                                        </p:tav>
                                        <p:tav tm="100000">
                                          <p:val>
                                            <p:strVal val="0-ppt_w/2"/>
                                          </p:val>
                                        </p:tav>
                                      </p:tavLst>
                                    </p:anim>
                                    <p:anim calcmode="lin" valueType="num">
                                      <p:cBhvr additive="base">
                                        <p:cTn id="126" dur="2000"/>
                                        <p:tgtEl>
                                          <p:spTgt spid="17"/>
                                        </p:tgtEl>
                                        <p:attrNameLst>
                                          <p:attrName>ppt_y</p:attrName>
                                        </p:attrNameLst>
                                      </p:cBhvr>
                                      <p:tavLst>
                                        <p:tav tm="0">
                                          <p:val>
                                            <p:strVal val="ppt_y"/>
                                          </p:val>
                                        </p:tav>
                                        <p:tav tm="100000">
                                          <p:val>
                                            <p:strVal val="ppt_y"/>
                                          </p:val>
                                        </p:tav>
                                      </p:tavLst>
                                    </p:anim>
                                    <p:set>
                                      <p:cBhvr>
                                        <p:cTn id="127" dur="1" fill="hold">
                                          <p:stCondLst>
                                            <p:cond delay="1999"/>
                                          </p:stCondLst>
                                        </p:cTn>
                                        <p:tgtEl>
                                          <p:spTgt spid="17"/>
                                        </p:tgtEl>
                                        <p:attrNameLst>
                                          <p:attrName>style.visibility</p:attrName>
                                        </p:attrNameLst>
                                      </p:cBhvr>
                                      <p:to>
                                        <p:strVal val="hidden"/>
                                      </p:to>
                                    </p:set>
                                  </p:childTnLst>
                                </p:cTn>
                              </p:par>
                              <p:par>
                                <p:cTn id="128" presetID="23" presetClass="entr" presetSubtype="288"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 calcmode="lin" valueType="num">
                                      <p:cBhvr>
                                        <p:cTn id="130" dur="2000" fill="hold"/>
                                        <p:tgtEl>
                                          <p:spTgt spid="4"/>
                                        </p:tgtEl>
                                        <p:attrNameLst>
                                          <p:attrName>ppt_w</p:attrName>
                                        </p:attrNameLst>
                                      </p:cBhvr>
                                      <p:tavLst>
                                        <p:tav tm="0">
                                          <p:val>
                                            <p:strVal val="4/3*#ppt_w"/>
                                          </p:val>
                                        </p:tav>
                                        <p:tav tm="100000">
                                          <p:val>
                                            <p:strVal val="#ppt_w"/>
                                          </p:val>
                                        </p:tav>
                                      </p:tavLst>
                                    </p:anim>
                                    <p:anim calcmode="lin" valueType="num">
                                      <p:cBhvr>
                                        <p:cTn id="131" dur="2000" fill="hold"/>
                                        <p:tgtEl>
                                          <p:spTgt spid="4"/>
                                        </p:tgtEl>
                                        <p:attrNameLst>
                                          <p:attrName>ppt_h</p:attrName>
                                        </p:attrNameLst>
                                      </p:cBhvr>
                                      <p:tavLst>
                                        <p:tav tm="0">
                                          <p:val>
                                            <p:strVal val="4/3*#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4"/>
                                        </p:tgtEl>
                                        <p:attrNameLst>
                                          <p:attrName>style.visibility</p:attrName>
                                        </p:attrNameLst>
                                      </p:cBhvr>
                                      <p:to>
                                        <p:strVal val="visible"/>
                                      </p:to>
                                    </p:set>
                                    <p:animEffect transition="in" filter="barn(outVertical)">
                                      <p:cBhvr>
                                        <p:cTn id="13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C4400"/>
          </a:solidFill>
        </p:spPr>
        <p:txBody>
          <a:bodyPr/>
          <a:lstStyle/>
          <a:p>
            <a:endParaRPr lang="es-ES" dirty="0"/>
          </a:p>
        </p:txBody>
      </p:sp>
      <p:pic>
        <p:nvPicPr>
          <p:cNvPr id="4" name="3 Imagen" descr="0(40).jpg"/>
          <p:cNvPicPr>
            <a:picLocks noChangeAspect="1"/>
          </p:cNvPicPr>
          <p:nvPr/>
        </p:nvPicPr>
        <p:blipFill>
          <a:blip r:embed="rId2"/>
          <a:stretch>
            <a:fillRect/>
          </a:stretch>
        </p:blipFill>
        <p:spPr>
          <a:xfrm>
            <a:off x="0" y="0"/>
            <a:ext cx="9170789" cy="6858000"/>
          </a:xfrm>
          <a:prstGeom prst="rect">
            <a:avLst/>
          </a:prstGeom>
        </p:spPr>
      </p:pic>
      <p:pic>
        <p:nvPicPr>
          <p:cNvPr id="14" name="13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266495" y="0"/>
            <a:ext cx="1877505" cy="1871467"/>
          </a:xfrm>
          <a:prstGeom prst="rect">
            <a:avLst/>
          </a:prstGeom>
        </p:spPr>
      </p:pic>
      <p:pic>
        <p:nvPicPr>
          <p:cNvPr id="15" name="14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6000760" y="785794"/>
            <a:ext cx="1877505" cy="1871468"/>
          </a:xfrm>
          <a:prstGeom prst="rect">
            <a:avLst/>
          </a:prstGeom>
        </p:spPr>
      </p:pic>
      <p:pic>
        <p:nvPicPr>
          <p:cNvPr id="16" name="15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071768" y="4286256"/>
            <a:ext cx="1804454" cy="1798651"/>
          </a:xfrm>
          <a:prstGeom prst="rect">
            <a:avLst/>
          </a:prstGeom>
        </p:spPr>
      </p:pic>
      <p:pic>
        <p:nvPicPr>
          <p:cNvPr id="17" name="16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357221" y="5006584"/>
            <a:ext cx="1857388" cy="1851416"/>
          </a:xfrm>
          <a:prstGeom prst="rect">
            <a:avLst/>
          </a:prstGeom>
        </p:spPr>
      </p:pic>
      <p:pic>
        <p:nvPicPr>
          <p:cNvPr id="18" name="17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0" y="1"/>
            <a:ext cx="1791687" cy="1785925"/>
          </a:xfrm>
          <a:prstGeom prst="rect">
            <a:avLst/>
          </a:prstGeom>
        </p:spPr>
      </p:pic>
      <p:pic>
        <p:nvPicPr>
          <p:cNvPr id="19" name="18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6000760" y="4286256"/>
            <a:ext cx="1733247" cy="1727673"/>
          </a:xfrm>
          <a:prstGeom prst="rect">
            <a:avLst/>
          </a:prstGeom>
        </p:spPr>
      </p:pic>
      <p:pic>
        <p:nvPicPr>
          <p:cNvPr id="20" name="19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357290" y="928670"/>
            <a:ext cx="1863841" cy="1857847"/>
          </a:xfrm>
          <a:prstGeom prst="rect">
            <a:avLst/>
          </a:prstGeom>
        </p:spPr>
      </p:pic>
      <p:pic>
        <p:nvPicPr>
          <p:cNvPr id="21" name="20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291670" y="5143512"/>
            <a:ext cx="1852330" cy="1714488"/>
          </a:xfrm>
          <a:prstGeom prst="rect">
            <a:avLst/>
          </a:prstGeom>
        </p:spPr>
      </p:pic>
      <p:pic>
        <p:nvPicPr>
          <p:cNvPr id="22" name="21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2857488" y="1792795"/>
            <a:ext cx="1785950" cy="1780206"/>
          </a:xfrm>
          <a:prstGeom prst="rect">
            <a:avLst/>
          </a:prstGeom>
        </p:spPr>
      </p:pic>
      <p:pic>
        <p:nvPicPr>
          <p:cNvPr id="23" name="22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786314" y="1857364"/>
            <a:ext cx="1935279" cy="1857847"/>
          </a:xfrm>
          <a:prstGeom prst="rect">
            <a:avLst/>
          </a:prstGeom>
        </p:spPr>
      </p:pic>
      <p:pic>
        <p:nvPicPr>
          <p:cNvPr id="24" name="23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3643314"/>
            <a:ext cx="1804685" cy="1798881"/>
          </a:xfrm>
          <a:prstGeom prst="rect">
            <a:avLst/>
          </a:prstGeom>
        </p:spPr>
      </p:pic>
      <p:pic>
        <p:nvPicPr>
          <p:cNvPr id="25" name="24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2643174" y="3643315"/>
            <a:ext cx="1857388" cy="1732034"/>
          </a:xfrm>
          <a:prstGeom prst="rect">
            <a:avLst/>
          </a:prstGeom>
        </p:spPr>
      </p:pic>
      <p:sp>
        <p:nvSpPr>
          <p:cNvPr id="26" name="25 Rectángulo"/>
          <p:cNvSpPr/>
          <p:nvPr/>
        </p:nvSpPr>
        <p:spPr>
          <a:xfrm>
            <a:off x="-500098" y="0"/>
            <a:ext cx="9644098"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6"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additive="base">
                                        <p:cTn id="10" dur="3000" fill="hold"/>
                                        <p:tgtEl>
                                          <p:spTgt spid="18"/>
                                        </p:tgtEl>
                                        <p:attrNameLst>
                                          <p:attrName>ppt_x</p:attrName>
                                        </p:attrNameLst>
                                      </p:cBhvr>
                                      <p:tavLst>
                                        <p:tav tm="0">
                                          <p:val>
                                            <p:strVal val="1+#ppt_w/2"/>
                                          </p:val>
                                        </p:tav>
                                        <p:tav tm="100000">
                                          <p:val>
                                            <p:strVal val="#ppt_x"/>
                                          </p:val>
                                        </p:tav>
                                      </p:tavLst>
                                    </p:anim>
                                    <p:anim calcmode="lin" valueType="num">
                                      <p:cBhvr additive="base">
                                        <p:cTn id="11" dur="3000" fill="hold"/>
                                        <p:tgtEl>
                                          <p:spTgt spid="18"/>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3000" fill="hold"/>
                                        <p:tgtEl>
                                          <p:spTgt spid="20"/>
                                        </p:tgtEl>
                                        <p:attrNameLst>
                                          <p:attrName>ppt_x</p:attrName>
                                        </p:attrNameLst>
                                      </p:cBhvr>
                                      <p:tavLst>
                                        <p:tav tm="0">
                                          <p:val>
                                            <p:strVal val="1+#ppt_w/2"/>
                                          </p:val>
                                        </p:tav>
                                        <p:tav tm="100000">
                                          <p:val>
                                            <p:strVal val="#ppt_x"/>
                                          </p:val>
                                        </p:tav>
                                      </p:tavLst>
                                    </p:anim>
                                    <p:anim calcmode="lin" valueType="num">
                                      <p:cBhvr additive="base">
                                        <p:cTn id="15" dur="3000" fill="hold"/>
                                        <p:tgtEl>
                                          <p:spTgt spid="20"/>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3000" fill="hold"/>
                                        <p:tgtEl>
                                          <p:spTgt spid="22"/>
                                        </p:tgtEl>
                                        <p:attrNameLst>
                                          <p:attrName>ppt_x</p:attrName>
                                        </p:attrNameLst>
                                      </p:cBhvr>
                                      <p:tavLst>
                                        <p:tav tm="0">
                                          <p:val>
                                            <p:strVal val="1+#ppt_w/2"/>
                                          </p:val>
                                        </p:tav>
                                        <p:tav tm="100000">
                                          <p:val>
                                            <p:strVal val="#ppt_x"/>
                                          </p:val>
                                        </p:tav>
                                      </p:tavLst>
                                    </p:anim>
                                    <p:anim calcmode="lin" valueType="num">
                                      <p:cBhvr additive="base">
                                        <p:cTn id="19" dur="3000" fill="hold"/>
                                        <p:tgtEl>
                                          <p:spTgt spid="22"/>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0-#ppt_w/2"/>
                                          </p:val>
                                        </p:tav>
                                        <p:tav tm="100000">
                                          <p:val>
                                            <p:strVal val="#ppt_x"/>
                                          </p:val>
                                        </p:tav>
                                      </p:tavLst>
                                    </p:anim>
                                    <p:anim calcmode="lin" valueType="num">
                                      <p:cBhvr additive="base">
                                        <p:cTn id="23" dur="3000" fill="hold"/>
                                        <p:tgtEl>
                                          <p:spTgt spid="19"/>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3000" fill="hold"/>
                                        <p:tgtEl>
                                          <p:spTgt spid="21"/>
                                        </p:tgtEl>
                                        <p:attrNameLst>
                                          <p:attrName>ppt_x</p:attrName>
                                        </p:attrNameLst>
                                      </p:cBhvr>
                                      <p:tavLst>
                                        <p:tav tm="0">
                                          <p:val>
                                            <p:strVal val="0-#ppt_w/2"/>
                                          </p:val>
                                        </p:tav>
                                        <p:tav tm="100000">
                                          <p:val>
                                            <p:strVal val="#ppt_x"/>
                                          </p:val>
                                        </p:tav>
                                      </p:tavLst>
                                    </p:anim>
                                    <p:anim calcmode="lin" valueType="num">
                                      <p:cBhvr additive="base">
                                        <p:cTn id="27" dur="3000" fill="hold"/>
                                        <p:tgtEl>
                                          <p:spTgt spid="21"/>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0-#ppt_w/2"/>
                                          </p:val>
                                        </p:tav>
                                        <p:tav tm="100000">
                                          <p:val>
                                            <p:strVal val="#ppt_x"/>
                                          </p:val>
                                        </p:tav>
                                      </p:tavLst>
                                    </p:anim>
                                    <p:anim calcmode="lin" valueType="num">
                                      <p:cBhvr additive="base">
                                        <p:cTn id="31" dur="3000" fill="hold"/>
                                        <p:tgtEl>
                                          <p:spTgt spid="24"/>
                                        </p:tgtEl>
                                        <p:attrNameLst>
                                          <p:attrName>ppt_y</p:attrName>
                                        </p:attrNameLst>
                                      </p:cBhvr>
                                      <p:tavLst>
                                        <p:tav tm="0">
                                          <p:val>
                                            <p:strVal val="0-#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0-#ppt_w/2"/>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0-#ppt_w/2"/>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3000" fill="hold"/>
                                        <p:tgtEl>
                                          <p:spTgt spid="23"/>
                                        </p:tgtEl>
                                        <p:attrNameLst>
                                          <p:attrName>ppt_x</p:attrName>
                                        </p:attrNameLst>
                                      </p:cBhvr>
                                      <p:tavLst>
                                        <p:tav tm="0">
                                          <p:val>
                                            <p:strVal val="0-#ppt_w/2"/>
                                          </p:val>
                                        </p:tav>
                                        <p:tav tm="100000">
                                          <p:val>
                                            <p:strVal val="#ppt_x"/>
                                          </p:val>
                                        </p:tav>
                                      </p:tavLst>
                                    </p:anim>
                                    <p:anim calcmode="lin" valueType="num">
                                      <p:cBhvr additive="base">
                                        <p:cTn id="43" dur="3000" fill="hold"/>
                                        <p:tgtEl>
                                          <p:spTgt spid="23"/>
                                        </p:tgtEl>
                                        <p:attrNameLst>
                                          <p:attrName>ppt_y</p:attrName>
                                        </p:attrNameLst>
                                      </p:cBhvr>
                                      <p:tavLst>
                                        <p:tav tm="0">
                                          <p:val>
                                            <p:strVal val="1+#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1+#ppt_w/2"/>
                                          </p:val>
                                        </p:tav>
                                        <p:tav tm="100000">
                                          <p:val>
                                            <p:strVal val="#ppt_x"/>
                                          </p:val>
                                        </p:tav>
                                      </p:tavLst>
                                    </p:anim>
                                    <p:anim calcmode="lin" valueType="num">
                                      <p:cBhvr additive="base">
                                        <p:cTn id="47" dur="3000" fill="hold"/>
                                        <p:tgtEl>
                                          <p:spTgt spid="16"/>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1+#ppt_w/2"/>
                                          </p:val>
                                        </p:tav>
                                        <p:tav tm="100000">
                                          <p:val>
                                            <p:strVal val="#ppt_x"/>
                                          </p:val>
                                        </p:tav>
                                      </p:tavLst>
                                    </p:anim>
                                    <p:anim calcmode="lin" valueType="num">
                                      <p:cBhvr additive="base">
                                        <p:cTn id="51" dur="3000" fill="hold"/>
                                        <p:tgtEl>
                                          <p:spTgt spid="17"/>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1+#ppt_w/2"/>
                                          </p:val>
                                        </p:tav>
                                        <p:tav tm="100000">
                                          <p:val>
                                            <p:strVal val="#ppt_x"/>
                                          </p:val>
                                        </p:tav>
                                      </p:tavLst>
                                    </p:anim>
                                    <p:anim calcmode="lin" valueType="num">
                                      <p:cBhvr additive="base">
                                        <p:cTn id="55" dur="3000" fill="hold"/>
                                        <p:tgtEl>
                                          <p:spTgt spid="25"/>
                                        </p:tgtEl>
                                        <p:attrNameLst>
                                          <p:attrName>ppt_y</p:attrName>
                                        </p:attrNameLst>
                                      </p:cBhvr>
                                      <p:tavLst>
                                        <p:tav tm="0">
                                          <p:val>
                                            <p:strVal val="0-#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16"/>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17"/>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8"/>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20"/>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22"/>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25"/>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4"/>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5"/>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21"/>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23"/>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24"/>
                                        </p:tgtEl>
                                        <p:attrNameLst>
                                          <p:attrName>r</p:attrName>
                                        </p:attrNameLst>
                                      </p:cBhvr>
                                    </p:animRot>
                                  </p:childTnLst>
                                </p:cTn>
                              </p:par>
                              <p:par>
                                <p:cTn id="80" presetID="2" presetClass="exit" presetSubtype="6" fill="hold" nodeType="withEffect">
                                  <p:stCondLst>
                                    <p:cond delay="0"/>
                                  </p:stCondLst>
                                  <p:childTnLst>
                                    <p:anim calcmode="lin" valueType="num">
                                      <p:cBhvr additive="base">
                                        <p:cTn id="81" dur="3000"/>
                                        <p:tgtEl>
                                          <p:spTgt spid="18"/>
                                        </p:tgtEl>
                                        <p:attrNameLst>
                                          <p:attrName>ppt_x</p:attrName>
                                        </p:attrNameLst>
                                      </p:cBhvr>
                                      <p:tavLst>
                                        <p:tav tm="0">
                                          <p:val>
                                            <p:strVal val="ppt_x"/>
                                          </p:val>
                                        </p:tav>
                                        <p:tav tm="100000">
                                          <p:val>
                                            <p:strVal val="1+ppt_w/2"/>
                                          </p:val>
                                        </p:tav>
                                      </p:tavLst>
                                    </p:anim>
                                    <p:anim calcmode="lin" valueType="num">
                                      <p:cBhvr additive="base">
                                        <p:cTn id="82" dur="3000"/>
                                        <p:tgtEl>
                                          <p:spTgt spid="18"/>
                                        </p:tgtEl>
                                        <p:attrNameLst>
                                          <p:attrName>ppt_y</p:attrName>
                                        </p:attrNameLst>
                                      </p:cBhvr>
                                      <p:tavLst>
                                        <p:tav tm="0">
                                          <p:val>
                                            <p:strVal val="ppt_y"/>
                                          </p:val>
                                        </p:tav>
                                        <p:tav tm="100000">
                                          <p:val>
                                            <p:strVal val="1+ppt_h/2"/>
                                          </p:val>
                                        </p:tav>
                                      </p:tavLst>
                                    </p:anim>
                                    <p:set>
                                      <p:cBhvr>
                                        <p:cTn id="83" dur="1" fill="hold">
                                          <p:stCondLst>
                                            <p:cond delay="2999"/>
                                          </p:stCondLst>
                                        </p:cTn>
                                        <p:tgtEl>
                                          <p:spTgt spid="18"/>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3000"/>
                                        <p:tgtEl>
                                          <p:spTgt spid="20"/>
                                        </p:tgtEl>
                                        <p:attrNameLst>
                                          <p:attrName>ppt_x</p:attrName>
                                        </p:attrNameLst>
                                      </p:cBhvr>
                                      <p:tavLst>
                                        <p:tav tm="0">
                                          <p:val>
                                            <p:strVal val="ppt_x"/>
                                          </p:val>
                                        </p:tav>
                                        <p:tav tm="100000">
                                          <p:val>
                                            <p:strVal val="1+ppt_w/2"/>
                                          </p:val>
                                        </p:tav>
                                      </p:tavLst>
                                    </p:anim>
                                    <p:anim calcmode="lin" valueType="num">
                                      <p:cBhvr additive="base">
                                        <p:cTn id="86" dur="3000"/>
                                        <p:tgtEl>
                                          <p:spTgt spid="20"/>
                                        </p:tgtEl>
                                        <p:attrNameLst>
                                          <p:attrName>ppt_y</p:attrName>
                                        </p:attrNameLst>
                                      </p:cBhvr>
                                      <p:tavLst>
                                        <p:tav tm="0">
                                          <p:val>
                                            <p:strVal val="ppt_y"/>
                                          </p:val>
                                        </p:tav>
                                        <p:tav tm="100000">
                                          <p:val>
                                            <p:strVal val="1+ppt_h/2"/>
                                          </p:val>
                                        </p:tav>
                                      </p:tavLst>
                                    </p:anim>
                                    <p:set>
                                      <p:cBhvr>
                                        <p:cTn id="87" dur="1" fill="hold">
                                          <p:stCondLst>
                                            <p:cond delay="2999"/>
                                          </p:stCondLst>
                                        </p:cTn>
                                        <p:tgtEl>
                                          <p:spTgt spid="20"/>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3000"/>
                                        <p:tgtEl>
                                          <p:spTgt spid="22"/>
                                        </p:tgtEl>
                                        <p:attrNameLst>
                                          <p:attrName>ppt_x</p:attrName>
                                        </p:attrNameLst>
                                      </p:cBhvr>
                                      <p:tavLst>
                                        <p:tav tm="0">
                                          <p:val>
                                            <p:strVal val="ppt_x"/>
                                          </p:val>
                                        </p:tav>
                                        <p:tav tm="100000">
                                          <p:val>
                                            <p:strVal val="1+ppt_w/2"/>
                                          </p:val>
                                        </p:tav>
                                      </p:tavLst>
                                    </p:anim>
                                    <p:anim calcmode="lin" valueType="num">
                                      <p:cBhvr additive="base">
                                        <p:cTn id="90" dur="3000"/>
                                        <p:tgtEl>
                                          <p:spTgt spid="22"/>
                                        </p:tgtEl>
                                        <p:attrNameLst>
                                          <p:attrName>ppt_y</p:attrName>
                                        </p:attrNameLst>
                                      </p:cBhvr>
                                      <p:tavLst>
                                        <p:tav tm="0">
                                          <p:val>
                                            <p:strVal val="ppt_y"/>
                                          </p:val>
                                        </p:tav>
                                        <p:tav tm="100000">
                                          <p:val>
                                            <p:strVal val="1+ppt_h/2"/>
                                          </p:val>
                                        </p:tav>
                                      </p:tavLst>
                                    </p:anim>
                                    <p:set>
                                      <p:cBhvr>
                                        <p:cTn id="91" dur="1" fill="hold">
                                          <p:stCondLst>
                                            <p:cond delay="2999"/>
                                          </p:stCondLst>
                                        </p:cTn>
                                        <p:tgtEl>
                                          <p:spTgt spid="22"/>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3000"/>
                                        <p:tgtEl>
                                          <p:spTgt spid="14"/>
                                        </p:tgtEl>
                                        <p:attrNameLst>
                                          <p:attrName>ppt_x</p:attrName>
                                        </p:attrNameLst>
                                      </p:cBhvr>
                                      <p:tavLst>
                                        <p:tav tm="0">
                                          <p:val>
                                            <p:strVal val="ppt_x"/>
                                          </p:val>
                                        </p:tav>
                                        <p:tav tm="100000">
                                          <p:val>
                                            <p:strVal val="0-ppt_w/2"/>
                                          </p:val>
                                        </p:tav>
                                      </p:tavLst>
                                    </p:anim>
                                    <p:anim calcmode="lin" valueType="num">
                                      <p:cBhvr additive="base">
                                        <p:cTn id="94" dur="3000"/>
                                        <p:tgtEl>
                                          <p:spTgt spid="14"/>
                                        </p:tgtEl>
                                        <p:attrNameLst>
                                          <p:attrName>ppt_y</p:attrName>
                                        </p:attrNameLst>
                                      </p:cBhvr>
                                      <p:tavLst>
                                        <p:tav tm="0">
                                          <p:val>
                                            <p:strVal val="ppt_y"/>
                                          </p:val>
                                        </p:tav>
                                        <p:tav tm="100000">
                                          <p:val>
                                            <p:strVal val="1+ppt_h/2"/>
                                          </p:val>
                                        </p:tav>
                                      </p:tavLst>
                                    </p:anim>
                                    <p:set>
                                      <p:cBhvr>
                                        <p:cTn id="95" dur="1" fill="hold">
                                          <p:stCondLst>
                                            <p:cond delay="2999"/>
                                          </p:stCondLst>
                                        </p:cTn>
                                        <p:tgtEl>
                                          <p:spTgt spid="14"/>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3000"/>
                                        <p:tgtEl>
                                          <p:spTgt spid="15"/>
                                        </p:tgtEl>
                                        <p:attrNameLst>
                                          <p:attrName>ppt_x</p:attrName>
                                        </p:attrNameLst>
                                      </p:cBhvr>
                                      <p:tavLst>
                                        <p:tav tm="0">
                                          <p:val>
                                            <p:strVal val="ppt_x"/>
                                          </p:val>
                                        </p:tav>
                                        <p:tav tm="100000">
                                          <p:val>
                                            <p:strVal val="0-ppt_w/2"/>
                                          </p:val>
                                        </p:tav>
                                      </p:tavLst>
                                    </p:anim>
                                    <p:anim calcmode="lin" valueType="num">
                                      <p:cBhvr additive="base">
                                        <p:cTn id="98" dur="3000"/>
                                        <p:tgtEl>
                                          <p:spTgt spid="15"/>
                                        </p:tgtEl>
                                        <p:attrNameLst>
                                          <p:attrName>ppt_y</p:attrName>
                                        </p:attrNameLst>
                                      </p:cBhvr>
                                      <p:tavLst>
                                        <p:tav tm="0">
                                          <p:val>
                                            <p:strVal val="ppt_y"/>
                                          </p:val>
                                        </p:tav>
                                        <p:tav tm="100000">
                                          <p:val>
                                            <p:strVal val="1+ppt_h/2"/>
                                          </p:val>
                                        </p:tav>
                                      </p:tavLst>
                                    </p:anim>
                                    <p:set>
                                      <p:cBhvr>
                                        <p:cTn id="99" dur="1" fill="hold">
                                          <p:stCondLst>
                                            <p:cond delay="2999"/>
                                          </p:stCondLst>
                                        </p:cTn>
                                        <p:tgtEl>
                                          <p:spTgt spid="15"/>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3000"/>
                                        <p:tgtEl>
                                          <p:spTgt spid="23"/>
                                        </p:tgtEl>
                                        <p:attrNameLst>
                                          <p:attrName>ppt_x</p:attrName>
                                        </p:attrNameLst>
                                      </p:cBhvr>
                                      <p:tavLst>
                                        <p:tav tm="0">
                                          <p:val>
                                            <p:strVal val="ppt_x"/>
                                          </p:val>
                                        </p:tav>
                                        <p:tav tm="100000">
                                          <p:val>
                                            <p:strVal val="0-ppt_w/2"/>
                                          </p:val>
                                        </p:tav>
                                      </p:tavLst>
                                    </p:anim>
                                    <p:anim calcmode="lin" valueType="num">
                                      <p:cBhvr additive="base">
                                        <p:cTn id="102" dur="3000"/>
                                        <p:tgtEl>
                                          <p:spTgt spid="23"/>
                                        </p:tgtEl>
                                        <p:attrNameLst>
                                          <p:attrName>ppt_y</p:attrName>
                                        </p:attrNameLst>
                                      </p:cBhvr>
                                      <p:tavLst>
                                        <p:tav tm="0">
                                          <p:val>
                                            <p:strVal val="ppt_y"/>
                                          </p:val>
                                        </p:tav>
                                        <p:tav tm="100000">
                                          <p:val>
                                            <p:strVal val="1+ppt_h/2"/>
                                          </p:val>
                                        </p:tav>
                                      </p:tavLst>
                                    </p:anim>
                                    <p:set>
                                      <p:cBhvr>
                                        <p:cTn id="103" dur="1" fill="hold">
                                          <p:stCondLst>
                                            <p:cond delay="2999"/>
                                          </p:stCondLst>
                                        </p:cTn>
                                        <p:tgtEl>
                                          <p:spTgt spid="23"/>
                                        </p:tgtEl>
                                        <p:attrNameLst>
                                          <p:attrName>style.visibility</p:attrName>
                                        </p:attrNameLst>
                                      </p:cBhvr>
                                      <p:to>
                                        <p:strVal val="hidden"/>
                                      </p:to>
                                    </p:set>
                                  </p:childTnLst>
                                </p:cTn>
                              </p:par>
                              <p:par>
                                <p:cTn id="104" presetID="2" presetClass="exit" presetSubtype="3" fill="hold" nodeType="withEffect">
                                  <p:stCondLst>
                                    <p:cond delay="0"/>
                                  </p:stCondLst>
                                  <p:childTnLst>
                                    <p:anim calcmode="lin" valueType="num">
                                      <p:cBhvr additive="base">
                                        <p:cTn id="105" dur="3000"/>
                                        <p:tgtEl>
                                          <p:spTgt spid="16"/>
                                        </p:tgtEl>
                                        <p:attrNameLst>
                                          <p:attrName>ppt_x</p:attrName>
                                        </p:attrNameLst>
                                      </p:cBhvr>
                                      <p:tavLst>
                                        <p:tav tm="0">
                                          <p:val>
                                            <p:strVal val="ppt_x"/>
                                          </p:val>
                                        </p:tav>
                                        <p:tav tm="100000">
                                          <p:val>
                                            <p:strVal val="1+ppt_w/2"/>
                                          </p:val>
                                        </p:tav>
                                      </p:tavLst>
                                    </p:anim>
                                    <p:anim calcmode="lin" valueType="num">
                                      <p:cBhvr additive="base">
                                        <p:cTn id="106" dur="3000"/>
                                        <p:tgtEl>
                                          <p:spTgt spid="16"/>
                                        </p:tgtEl>
                                        <p:attrNameLst>
                                          <p:attrName>ppt_y</p:attrName>
                                        </p:attrNameLst>
                                      </p:cBhvr>
                                      <p:tavLst>
                                        <p:tav tm="0">
                                          <p:val>
                                            <p:strVal val="ppt_y"/>
                                          </p:val>
                                        </p:tav>
                                        <p:tav tm="100000">
                                          <p:val>
                                            <p:strVal val="0-ppt_h/2"/>
                                          </p:val>
                                        </p:tav>
                                      </p:tavLst>
                                    </p:anim>
                                    <p:set>
                                      <p:cBhvr>
                                        <p:cTn id="107" dur="1" fill="hold">
                                          <p:stCondLst>
                                            <p:cond delay="2999"/>
                                          </p:stCondLst>
                                        </p:cTn>
                                        <p:tgtEl>
                                          <p:spTgt spid="16"/>
                                        </p:tgtEl>
                                        <p:attrNameLst>
                                          <p:attrName>style.visibility</p:attrName>
                                        </p:attrNameLst>
                                      </p:cBhvr>
                                      <p:to>
                                        <p:strVal val="hidden"/>
                                      </p:to>
                                    </p:set>
                                  </p:childTnLst>
                                </p:cTn>
                              </p:par>
                              <p:par>
                                <p:cTn id="108" presetID="2" presetClass="exit" presetSubtype="3" fill="hold" nodeType="withEffect">
                                  <p:stCondLst>
                                    <p:cond delay="0"/>
                                  </p:stCondLst>
                                  <p:childTnLst>
                                    <p:anim calcmode="lin" valueType="num">
                                      <p:cBhvr additive="base">
                                        <p:cTn id="109" dur="3000"/>
                                        <p:tgtEl>
                                          <p:spTgt spid="17"/>
                                        </p:tgtEl>
                                        <p:attrNameLst>
                                          <p:attrName>ppt_x</p:attrName>
                                        </p:attrNameLst>
                                      </p:cBhvr>
                                      <p:tavLst>
                                        <p:tav tm="0">
                                          <p:val>
                                            <p:strVal val="ppt_x"/>
                                          </p:val>
                                        </p:tav>
                                        <p:tav tm="100000">
                                          <p:val>
                                            <p:strVal val="1+ppt_w/2"/>
                                          </p:val>
                                        </p:tav>
                                      </p:tavLst>
                                    </p:anim>
                                    <p:anim calcmode="lin" valueType="num">
                                      <p:cBhvr additive="base">
                                        <p:cTn id="110" dur="3000"/>
                                        <p:tgtEl>
                                          <p:spTgt spid="17"/>
                                        </p:tgtEl>
                                        <p:attrNameLst>
                                          <p:attrName>ppt_y</p:attrName>
                                        </p:attrNameLst>
                                      </p:cBhvr>
                                      <p:tavLst>
                                        <p:tav tm="0">
                                          <p:val>
                                            <p:strVal val="ppt_y"/>
                                          </p:val>
                                        </p:tav>
                                        <p:tav tm="100000">
                                          <p:val>
                                            <p:strVal val="0-ppt_h/2"/>
                                          </p:val>
                                        </p:tav>
                                      </p:tavLst>
                                    </p:anim>
                                    <p:set>
                                      <p:cBhvr>
                                        <p:cTn id="111" dur="1" fill="hold">
                                          <p:stCondLst>
                                            <p:cond delay="2999"/>
                                          </p:stCondLst>
                                        </p:cTn>
                                        <p:tgtEl>
                                          <p:spTgt spid="17"/>
                                        </p:tgtEl>
                                        <p:attrNameLst>
                                          <p:attrName>style.visibility</p:attrName>
                                        </p:attrNameLst>
                                      </p:cBhvr>
                                      <p:to>
                                        <p:strVal val="hidden"/>
                                      </p:to>
                                    </p:set>
                                  </p:childTnLst>
                                </p:cTn>
                              </p:par>
                              <p:par>
                                <p:cTn id="112" presetID="2" presetClass="exit" presetSubtype="3" fill="hold" nodeType="withEffect">
                                  <p:stCondLst>
                                    <p:cond delay="0"/>
                                  </p:stCondLst>
                                  <p:childTnLst>
                                    <p:anim calcmode="lin" valueType="num">
                                      <p:cBhvr additive="base">
                                        <p:cTn id="113" dur="3000"/>
                                        <p:tgtEl>
                                          <p:spTgt spid="25"/>
                                        </p:tgtEl>
                                        <p:attrNameLst>
                                          <p:attrName>ppt_x</p:attrName>
                                        </p:attrNameLst>
                                      </p:cBhvr>
                                      <p:tavLst>
                                        <p:tav tm="0">
                                          <p:val>
                                            <p:strVal val="ppt_x"/>
                                          </p:val>
                                        </p:tav>
                                        <p:tav tm="100000">
                                          <p:val>
                                            <p:strVal val="1+ppt_w/2"/>
                                          </p:val>
                                        </p:tav>
                                      </p:tavLst>
                                    </p:anim>
                                    <p:anim calcmode="lin" valueType="num">
                                      <p:cBhvr additive="base">
                                        <p:cTn id="114" dur="3000"/>
                                        <p:tgtEl>
                                          <p:spTgt spid="25"/>
                                        </p:tgtEl>
                                        <p:attrNameLst>
                                          <p:attrName>ppt_y</p:attrName>
                                        </p:attrNameLst>
                                      </p:cBhvr>
                                      <p:tavLst>
                                        <p:tav tm="0">
                                          <p:val>
                                            <p:strVal val="ppt_y"/>
                                          </p:val>
                                        </p:tav>
                                        <p:tav tm="100000">
                                          <p:val>
                                            <p:strVal val="0-ppt_h/2"/>
                                          </p:val>
                                        </p:tav>
                                      </p:tavLst>
                                    </p:anim>
                                    <p:set>
                                      <p:cBhvr>
                                        <p:cTn id="115" dur="1" fill="hold">
                                          <p:stCondLst>
                                            <p:cond delay="2999"/>
                                          </p:stCondLst>
                                        </p:cTn>
                                        <p:tgtEl>
                                          <p:spTgt spid="25"/>
                                        </p:tgtEl>
                                        <p:attrNameLst>
                                          <p:attrName>style.visibility</p:attrName>
                                        </p:attrNameLst>
                                      </p:cBhvr>
                                      <p:to>
                                        <p:strVal val="hidden"/>
                                      </p:to>
                                    </p:set>
                                  </p:childTnLst>
                                </p:cTn>
                              </p:par>
                              <p:par>
                                <p:cTn id="116" presetID="2" presetClass="exit" presetSubtype="9" fill="hold" nodeType="withEffect">
                                  <p:stCondLst>
                                    <p:cond delay="0"/>
                                  </p:stCondLst>
                                  <p:childTnLst>
                                    <p:anim calcmode="lin" valueType="num">
                                      <p:cBhvr additive="base">
                                        <p:cTn id="117" dur="3000"/>
                                        <p:tgtEl>
                                          <p:spTgt spid="19"/>
                                        </p:tgtEl>
                                        <p:attrNameLst>
                                          <p:attrName>ppt_x</p:attrName>
                                        </p:attrNameLst>
                                      </p:cBhvr>
                                      <p:tavLst>
                                        <p:tav tm="0">
                                          <p:val>
                                            <p:strVal val="ppt_x"/>
                                          </p:val>
                                        </p:tav>
                                        <p:tav tm="100000">
                                          <p:val>
                                            <p:strVal val="0-ppt_w/2"/>
                                          </p:val>
                                        </p:tav>
                                      </p:tavLst>
                                    </p:anim>
                                    <p:anim calcmode="lin" valueType="num">
                                      <p:cBhvr additive="base">
                                        <p:cTn id="118" dur="3000"/>
                                        <p:tgtEl>
                                          <p:spTgt spid="19"/>
                                        </p:tgtEl>
                                        <p:attrNameLst>
                                          <p:attrName>ppt_y</p:attrName>
                                        </p:attrNameLst>
                                      </p:cBhvr>
                                      <p:tavLst>
                                        <p:tav tm="0">
                                          <p:val>
                                            <p:strVal val="ppt_y"/>
                                          </p:val>
                                        </p:tav>
                                        <p:tav tm="100000">
                                          <p:val>
                                            <p:strVal val="0-ppt_h/2"/>
                                          </p:val>
                                        </p:tav>
                                      </p:tavLst>
                                    </p:anim>
                                    <p:set>
                                      <p:cBhvr>
                                        <p:cTn id="119" dur="1" fill="hold">
                                          <p:stCondLst>
                                            <p:cond delay="2999"/>
                                          </p:stCondLst>
                                        </p:cTn>
                                        <p:tgtEl>
                                          <p:spTgt spid="19"/>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3000"/>
                                        <p:tgtEl>
                                          <p:spTgt spid="21"/>
                                        </p:tgtEl>
                                        <p:attrNameLst>
                                          <p:attrName>ppt_x</p:attrName>
                                        </p:attrNameLst>
                                      </p:cBhvr>
                                      <p:tavLst>
                                        <p:tav tm="0">
                                          <p:val>
                                            <p:strVal val="ppt_x"/>
                                          </p:val>
                                        </p:tav>
                                        <p:tav tm="100000">
                                          <p:val>
                                            <p:strVal val="0-ppt_w/2"/>
                                          </p:val>
                                        </p:tav>
                                      </p:tavLst>
                                    </p:anim>
                                    <p:anim calcmode="lin" valueType="num">
                                      <p:cBhvr additive="base">
                                        <p:cTn id="122" dur="3000"/>
                                        <p:tgtEl>
                                          <p:spTgt spid="21"/>
                                        </p:tgtEl>
                                        <p:attrNameLst>
                                          <p:attrName>ppt_y</p:attrName>
                                        </p:attrNameLst>
                                      </p:cBhvr>
                                      <p:tavLst>
                                        <p:tav tm="0">
                                          <p:val>
                                            <p:strVal val="ppt_y"/>
                                          </p:val>
                                        </p:tav>
                                        <p:tav tm="100000">
                                          <p:val>
                                            <p:strVal val="0-ppt_h/2"/>
                                          </p:val>
                                        </p:tav>
                                      </p:tavLst>
                                    </p:anim>
                                    <p:set>
                                      <p:cBhvr>
                                        <p:cTn id="123" dur="1" fill="hold">
                                          <p:stCondLst>
                                            <p:cond delay="2999"/>
                                          </p:stCondLst>
                                        </p:cTn>
                                        <p:tgtEl>
                                          <p:spTgt spid="21"/>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3000"/>
                                        <p:tgtEl>
                                          <p:spTgt spid="24"/>
                                        </p:tgtEl>
                                        <p:attrNameLst>
                                          <p:attrName>ppt_x</p:attrName>
                                        </p:attrNameLst>
                                      </p:cBhvr>
                                      <p:tavLst>
                                        <p:tav tm="0">
                                          <p:val>
                                            <p:strVal val="ppt_x"/>
                                          </p:val>
                                        </p:tav>
                                        <p:tav tm="100000">
                                          <p:val>
                                            <p:strVal val="0-ppt_w/2"/>
                                          </p:val>
                                        </p:tav>
                                      </p:tavLst>
                                    </p:anim>
                                    <p:anim calcmode="lin" valueType="num">
                                      <p:cBhvr additive="base">
                                        <p:cTn id="126" dur="3000"/>
                                        <p:tgtEl>
                                          <p:spTgt spid="24"/>
                                        </p:tgtEl>
                                        <p:attrNameLst>
                                          <p:attrName>ppt_y</p:attrName>
                                        </p:attrNameLst>
                                      </p:cBhvr>
                                      <p:tavLst>
                                        <p:tav tm="0">
                                          <p:val>
                                            <p:strVal val="ppt_y"/>
                                          </p:val>
                                        </p:tav>
                                        <p:tav tm="100000">
                                          <p:val>
                                            <p:strVal val="0-ppt_h/2"/>
                                          </p:val>
                                        </p:tav>
                                      </p:tavLst>
                                    </p:anim>
                                    <p:set>
                                      <p:cBhvr>
                                        <p:cTn id="127" dur="1" fill="hold">
                                          <p:stCondLst>
                                            <p:cond delay="2999"/>
                                          </p:stCondLst>
                                        </p:cTn>
                                        <p:tgtEl>
                                          <p:spTgt spid="24"/>
                                        </p:tgtEl>
                                        <p:attrNameLst>
                                          <p:attrName>style.visibility</p:attrName>
                                        </p:attrNameLst>
                                      </p:cBhvr>
                                      <p:to>
                                        <p:strVal val="hidden"/>
                                      </p:to>
                                    </p:set>
                                  </p:childTnLst>
                                </p:cTn>
                              </p:par>
                              <p:par>
                                <p:cTn id="128" presetID="8" presetClass="emph" presetSubtype="0" fill="hold" nodeType="withEffect">
                                  <p:stCondLst>
                                    <p:cond delay="0"/>
                                  </p:stCondLst>
                                  <p:childTnLst>
                                    <p:animRot by="21600000">
                                      <p:cBhvr>
                                        <p:cTn id="129" dur="3000" fill="hold"/>
                                        <p:tgtEl>
                                          <p:spTgt spid="16"/>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7"/>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8"/>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0"/>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5"/>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4"/>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1"/>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4"/>
                                        </p:tgtEl>
                                        <p:attrNameLst>
                                          <p:attrName>r</p:attrName>
                                        </p:attrNameLst>
                                      </p:cBhvr>
                                    </p:animRot>
                                  </p:childTnLst>
                                </p:cTn>
                              </p:par>
                              <p:par>
                                <p:cTn id="152" presetID="23" presetClass="entr" presetSubtype="272"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2/3*#ppt_w"/>
                                          </p:val>
                                        </p:tav>
                                        <p:tav tm="100000">
                                          <p:val>
                                            <p:strVal val="#ppt_w"/>
                                          </p:val>
                                        </p:tav>
                                      </p:tavLst>
                                    </p:anim>
                                    <p:anim calcmode="lin" valueType="num">
                                      <p:cBhvr>
                                        <p:cTn id="155" dur="3000" fill="hold"/>
                                        <p:tgtEl>
                                          <p:spTgt spid="4"/>
                                        </p:tgtEl>
                                        <p:attrNameLst>
                                          <p:attrName>ppt_h</p:attrName>
                                        </p:attrNameLst>
                                      </p:cBhvr>
                                      <p:tavLst>
                                        <p:tav tm="0">
                                          <p:val>
                                            <p:strVal val="2/3*#ppt_h"/>
                                          </p:val>
                                        </p:tav>
                                        <p:tav tm="100000">
                                          <p:val>
                                            <p:strVal val="#ppt_h"/>
                                          </p:val>
                                        </p:tav>
                                      </p:tavLst>
                                    </p:anim>
                                  </p:childTnLst>
                                </p:cTn>
                              </p:par>
                              <p:par>
                                <p:cTn id="156" presetID="4" presetClass="entr" presetSubtype="32"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Effect transition="in" filter="box(out)">
                                      <p:cBhvr>
                                        <p:cTn id="15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21E"/>
          </a:solidFill>
        </p:spPr>
        <p:txBody>
          <a:bodyPr/>
          <a:lstStyle/>
          <a:p>
            <a:endParaRPr lang="es-ES" dirty="0"/>
          </a:p>
        </p:txBody>
      </p:sp>
      <p:pic>
        <p:nvPicPr>
          <p:cNvPr id="4" name="3 Imagen" descr="0(41).jpg"/>
          <p:cNvPicPr>
            <a:picLocks noChangeAspect="1"/>
          </p:cNvPicPr>
          <p:nvPr/>
        </p:nvPicPr>
        <p:blipFill>
          <a:blip r:embed="rId2"/>
          <a:stretch>
            <a:fillRect/>
          </a:stretch>
        </p:blipFill>
        <p:spPr>
          <a:xfrm>
            <a:off x="-35717" y="0"/>
            <a:ext cx="9179717" cy="6858000"/>
          </a:xfrm>
          <a:prstGeom prst="rect">
            <a:avLst/>
          </a:prstGeom>
        </p:spPr>
      </p:pic>
      <p:sp>
        <p:nvSpPr>
          <p:cNvPr id="5" name="4 Decisión"/>
          <p:cNvSpPr/>
          <p:nvPr/>
        </p:nvSpPr>
        <p:spPr>
          <a:xfrm>
            <a:off x="571472" y="0"/>
            <a:ext cx="7929618"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642910" y="500042"/>
            <a:ext cx="7929618"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642910" y="928694"/>
            <a:ext cx="7929618"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714348" y="1428736"/>
            <a:ext cx="7929618"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571472" y="1857388"/>
            <a:ext cx="7929618"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642910" y="2357430"/>
            <a:ext cx="7929618"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642910" y="2786082"/>
            <a:ext cx="7929618"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714348" y="3286124"/>
            <a:ext cx="7929618"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714348" y="3714776"/>
            <a:ext cx="7929618"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642910" y="4214818"/>
            <a:ext cx="7929618"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642910" y="4643470"/>
            <a:ext cx="7929618"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571472" y="5143512"/>
            <a:ext cx="7929618"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714348" y="5572140"/>
            <a:ext cx="7929618" cy="1285860"/>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7858156"/>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17" presetClass="entr" presetSubtype="8"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2000" fill="hold"/>
                                        <p:tgtEl>
                                          <p:spTgt spid="5"/>
                                        </p:tgtEl>
                                        <p:attrNameLst>
                                          <p:attrName>ppt_x</p:attrName>
                                        </p:attrNameLst>
                                      </p:cBhvr>
                                      <p:tavLst>
                                        <p:tav tm="0">
                                          <p:val>
                                            <p:strVal val="#ppt_x-#ppt_w/2"/>
                                          </p:val>
                                        </p:tav>
                                        <p:tav tm="100000">
                                          <p:val>
                                            <p:strVal val="#ppt_x"/>
                                          </p:val>
                                        </p:tav>
                                      </p:tavLst>
                                    </p:anim>
                                    <p:anim calcmode="lin" valueType="num">
                                      <p:cBhvr>
                                        <p:cTn id="63" dur="2000" fill="hold"/>
                                        <p:tgtEl>
                                          <p:spTgt spid="5"/>
                                        </p:tgtEl>
                                        <p:attrNameLst>
                                          <p:attrName>ppt_y</p:attrName>
                                        </p:attrNameLst>
                                      </p:cBhvr>
                                      <p:tavLst>
                                        <p:tav tm="0">
                                          <p:val>
                                            <p:strVal val="#ppt_y"/>
                                          </p:val>
                                        </p:tav>
                                        <p:tav tm="100000">
                                          <p:val>
                                            <p:strVal val="#ppt_y"/>
                                          </p:val>
                                        </p:tav>
                                      </p:tavLst>
                                    </p:anim>
                                    <p:anim calcmode="lin" valueType="num">
                                      <p:cBhvr>
                                        <p:cTn id="64" dur="2000" fill="hold"/>
                                        <p:tgtEl>
                                          <p:spTgt spid="5"/>
                                        </p:tgtEl>
                                        <p:attrNameLst>
                                          <p:attrName>ppt_w</p:attrName>
                                        </p:attrNameLst>
                                      </p:cBhvr>
                                      <p:tavLst>
                                        <p:tav tm="0">
                                          <p:val>
                                            <p:fltVal val="0"/>
                                          </p:val>
                                        </p:tav>
                                        <p:tav tm="100000">
                                          <p:val>
                                            <p:strVal val="#ppt_w"/>
                                          </p:val>
                                        </p:tav>
                                      </p:tavLst>
                                    </p:anim>
                                    <p:anim calcmode="lin" valueType="num">
                                      <p:cBhvr>
                                        <p:cTn id="65" dur="2000" fill="hold"/>
                                        <p:tgtEl>
                                          <p:spTgt spid="5"/>
                                        </p:tgtEl>
                                        <p:attrNameLst>
                                          <p:attrName>ppt_h</p:attrName>
                                        </p:attrNameLst>
                                      </p:cBhvr>
                                      <p:tavLst>
                                        <p:tav tm="0">
                                          <p:val>
                                            <p:strVal val="#ppt_h"/>
                                          </p:val>
                                        </p:tav>
                                        <p:tav tm="100000">
                                          <p:val>
                                            <p:strVal val="#ppt_h"/>
                                          </p:val>
                                        </p:tav>
                                      </p:tavLst>
                                    </p:anim>
                                  </p:childTnLst>
                                </p:cTn>
                              </p:par>
                              <p:par>
                                <p:cTn id="66" presetID="17" presetClass="entr" presetSubtype="2" fill="hold" grpId="1"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2000" fill="hold"/>
                                        <p:tgtEl>
                                          <p:spTgt spid="6"/>
                                        </p:tgtEl>
                                        <p:attrNameLst>
                                          <p:attrName>ppt_x</p:attrName>
                                        </p:attrNameLst>
                                      </p:cBhvr>
                                      <p:tavLst>
                                        <p:tav tm="0">
                                          <p:val>
                                            <p:strVal val="#ppt_x+#ppt_w/2"/>
                                          </p:val>
                                        </p:tav>
                                        <p:tav tm="100000">
                                          <p:val>
                                            <p:strVal val="#ppt_x"/>
                                          </p:val>
                                        </p:tav>
                                      </p:tavLst>
                                    </p:anim>
                                    <p:anim calcmode="lin" valueType="num">
                                      <p:cBhvr>
                                        <p:cTn id="69" dur="2000" fill="hold"/>
                                        <p:tgtEl>
                                          <p:spTgt spid="6"/>
                                        </p:tgtEl>
                                        <p:attrNameLst>
                                          <p:attrName>ppt_y</p:attrName>
                                        </p:attrNameLst>
                                      </p:cBhvr>
                                      <p:tavLst>
                                        <p:tav tm="0">
                                          <p:val>
                                            <p:strVal val="#ppt_y"/>
                                          </p:val>
                                        </p:tav>
                                        <p:tav tm="100000">
                                          <p:val>
                                            <p:strVal val="#ppt_y"/>
                                          </p:val>
                                        </p:tav>
                                      </p:tavLst>
                                    </p:anim>
                                    <p:anim calcmode="lin" valueType="num">
                                      <p:cBhvr>
                                        <p:cTn id="70" dur="2000" fill="hold"/>
                                        <p:tgtEl>
                                          <p:spTgt spid="6"/>
                                        </p:tgtEl>
                                        <p:attrNameLst>
                                          <p:attrName>ppt_w</p:attrName>
                                        </p:attrNameLst>
                                      </p:cBhvr>
                                      <p:tavLst>
                                        <p:tav tm="0">
                                          <p:val>
                                            <p:fltVal val="0"/>
                                          </p:val>
                                        </p:tav>
                                        <p:tav tm="100000">
                                          <p:val>
                                            <p:strVal val="#ppt_w"/>
                                          </p:val>
                                        </p:tav>
                                      </p:tavLst>
                                    </p:anim>
                                    <p:anim calcmode="lin" valueType="num">
                                      <p:cBhvr>
                                        <p:cTn id="71" dur="2000" fill="hold"/>
                                        <p:tgtEl>
                                          <p:spTgt spid="6"/>
                                        </p:tgtEl>
                                        <p:attrNameLst>
                                          <p:attrName>ppt_h</p:attrName>
                                        </p:attrNameLst>
                                      </p:cBhvr>
                                      <p:tavLst>
                                        <p:tav tm="0">
                                          <p:val>
                                            <p:strVal val="#ppt_h"/>
                                          </p:val>
                                        </p:tav>
                                        <p:tav tm="100000">
                                          <p:val>
                                            <p:strVal val="#ppt_h"/>
                                          </p:val>
                                        </p:tav>
                                      </p:tavLst>
                                    </p:anim>
                                  </p:childTnLst>
                                </p:cTn>
                              </p:par>
                              <p:par>
                                <p:cTn id="72" presetID="17" presetClass="entr" presetSubtype="8"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2000" fill="hold"/>
                                        <p:tgtEl>
                                          <p:spTgt spid="7"/>
                                        </p:tgtEl>
                                        <p:attrNameLst>
                                          <p:attrName>ppt_x</p:attrName>
                                        </p:attrNameLst>
                                      </p:cBhvr>
                                      <p:tavLst>
                                        <p:tav tm="0">
                                          <p:val>
                                            <p:strVal val="#ppt_x-#ppt_w/2"/>
                                          </p:val>
                                        </p:tav>
                                        <p:tav tm="100000">
                                          <p:val>
                                            <p:strVal val="#ppt_x"/>
                                          </p:val>
                                        </p:tav>
                                      </p:tavLst>
                                    </p:anim>
                                    <p:anim calcmode="lin" valueType="num">
                                      <p:cBhvr>
                                        <p:cTn id="75" dur="2000" fill="hold"/>
                                        <p:tgtEl>
                                          <p:spTgt spid="7"/>
                                        </p:tgtEl>
                                        <p:attrNameLst>
                                          <p:attrName>ppt_y</p:attrName>
                                        </p:attrNameLst>
                                      </p:cBhvr>
                                      <p:tavLst>
                                        <p:tav tm="0">
                                          <p:val>
                                            <p:strVal val="#ppt_y"/>
                                          </p:val>
                                        </p:tav>
                                        <p:tav tm="100000">
                                          <p:val>
                                            <p:strVal val="#ppt_y"/>
                                          </p:val>
                                        </p:tav>
                                      </p:tavLst>
                                    </p:anim>
                                    <p:anim calcmode="lin" valueType="num">
                                      <p:cBhvr>
                                        <p:cTn id="76" dur="2000" fill="hold"/>
                                        <p:tgtEl>
                                          <p:spTgt spid="7"/>
                                        </p:tgtEl>
                                        <p:attrNameLst>
                                          <p:attrName>ppt_w</p:attrName>
                                        </p:attrNameLst>
                                      </p:cBhvr>
                                      <p:tavLst>
                                        <p:tav tm="0">
                                          <p:val>
                                            <p:fltVal val="0"/>
                                          </p:val>
                                        </p:tav>
                                        <p:tav tm="100000">
                                          <p:val>
                                            <p:strVal val="#ppt_w"/>
                                          </p:val>
                                        </p:tav>
                                      </p:tavLst>
                                    </p:anim>
                                    <p:anim calcmode="lin" valueType="num">
                                      <p:cBhvr>
                                        <p:cTn id="77" dur="2000" fill="hold"/>
                                        <p:tgtEl>
                                          <p:spTgt spid="7"/>
                                        </p:tgtEl>
                                        <p:attrNameLst>
                                          <p:attrName>ppt_h</p:attrName>
                                        </p:attrNameLst>
                                      </p:cBhvr>
                                      <p:tavLst>
                                        <p:tav tm="0">
                                          <p:val>
                                            <p:strVal val="#ppt_h"/>
                                          </p:val>
                                        </p:tav>
                                        <p:tav tm="100000">
                                          <p:val>
                                            <p:strVal val="#ppt_h"/>
                                          </p:val>
                                        </p:tav>
                                      </p:tavLst>
                                    </p:anim>
                                  </p:childTnLst>
                                </p:cTn>
                              </p:par>
                              <p:par>
                                <p:cTn id="78" presetID="17" presetClass="entr" presetSubtype="2"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2000" fill="hold"/>
                                        <p:tgtEl>
                                          <p:spTgt spid="8"/>
                                        </p:tgtEl>
                                        <p:attrNameLst>
                                          <p:attrName>ppt_x</p:attrName>
                                        </p:attrNameLst>
                                      </p:cBhvr>
                                      <p:tavLst>
                                        <p:tav tm="0">
                                          <p:val>
                                            <p:strVal val="#ppt_x+#ppt_w/2"/>
                                          </p:val>
                                        </p:tav>
                                        <p:tav tm="100000">
                                          <p:val>
                                            <p:strVal val="#ppt_x"/>
                                          </p:val>
                                        </p:tav>
                                      </p:tavLst>
                                    </p:anim>
                                    <p:anim calcmode="lin" valueType="num">
                                      <p:cBhvr>
                                        <p:cTn id="81" dur="2000" fill="hold"/>
                                        <p:tgtEl>
                                          <p:spTgt spid="8"/>
                                        </p:tgtEl>
                                        <p:attrNameLst>
                                          <p:attrName>ppt_y</p:attrName>
                                        </p:attrNameLst>
                                      </p:cBhvr>
                                      <p:tavLst>
                                        <p:tav tm="0">
                                          <p:val>
                                            <p:strVal val="#ppt_y"/>
                                          </p:val>
                                        </p:tav>
                                        <p:tav tm="100000">
                                          <p:val>
                                            <p:strVal val="#ppt_y"/>
                                          </p:val>
                                        </p:tav>
                                      </p:tavLst>
                                    </p:anim>
                                    <p:anim calcmode="lin" valueType="num">
                                      <p:cBhvr>
                                        <p:cTn id="82" dur="2000" fill="hold"/>
                                        <p:tgtEl>
                                          <p:spTgt spid="8"/>
                                        </p:tgtEl>
                                        <p:attrNameLst>
                                          <p:attrName>ppt_w</p:attrName>
                                        </p:attrNameLst>
                                      </p:cBhvr>
                                      <p:tavLst>
                                        <p:tav tm="0">
                                          <p:val>
                                            <p:fltVal val="0"/>
                                          </p:val>
                                        </p:tav>
                                        <p:tav tm="100000">
                                          <p:val>
                                            <p:strVal val="#ppt_w"/>
                                          </p:val>
                                        </p:tav>
                                      </p:tavLst>
                                    </p:anim>
                                    <p:anim calcmode="lin" valueType="num">
                                      <p:cBhvr>
                                        <p:cTn id="83" dur="2000" fill="hold"/>
                                        <p:tgtEl>
                                          <p:spTgt spid="8"/>
                                        </p:tgtEl>
                                        <p:attrNameLst>
                                          <p:attrName>ppt_h</p:attrName>
                                        </p:attrNameLst>
                                      </p:cBhvr>
                                      <p:tavLst>
                                        <p:tav tm="0">
                                          <p:val>
                                            <p:strVal val="#ppt_h"/>
                                          </p:val>
                                        </p:tav>
                                        <p:tav tm="100000">
                                          <p:val>
                                            <p:strVal val="#ppt_h"/>
                                          </p:val>
                                        </p:tav>
                                      </p:tavLst>
                                    </p:anim>
                                  </p:childTnLst>
                                </p:cTn>
                              </p:par>
                              <p:par>
                                <p:cTn id="84" presetID="17" presetClass="entr" presetSubtype="8"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2000" fill="hold"/>
                                        <p:tgtEl>
                                          <p:spTgt spid="9"/>
                                        </p:tgtEl>
                                        <p:attrNameLst>
                                          <p:attrName>ppt_x</p:attrName>
                                        </p:attrNameLst>
                                      </p:cBhvr>
                                      <p:tavLst>
                                        <p:tav tm="0">
                                          <p:val>
                                            <p:strVal val="#ppt_x-#ppt_w/2"/>
                                          </p:val>
                                        </p:tav>
                                        <p:tav tm="100000">
                                          <p:val>
                                            <p:strVal val="#ppt_x"/>
                                          </p:val>
                                        </p:tav>
                                      </p:tavLst>
                                    </p:anim>
                                    <p:anim calcmode="lin" valueType="num">
                                      <p:cBhvr>
                                        <p:cTn id="87" dur="2000" fill="hold"/>
                                        <p:tgtEl>
                                          <p:spTgt spid="9"/>
                                        </p:tgtEl>
                                        <p:attrNameLst>
                                          <p:attrName>ppt_y</p:attrName>
                                        </p:attrNameLst>
                                      </p:cBhvr>
                                      <p:tavLst>
                                        <p:tav tm="0">
                                          <p:val>
                                            <p:strVal val="#ppt_y"/>
                                          </p:val>
                                        </p:tav>
                                        <p:tav tm="100000">
                                          <p:val>
                                            <p:strVal val="#ppt_y"/>
                                          </p:val>
                                        </p:tav>
                                      </p:tavLst>
                                    </p:anim>
                                    <p:anim calcmode="lin" valueType="num">
                                      <p:cBhvr>
                                        <p:cTn id="88" dur="2000" fill="hold"/>
                                        <p:tgtEl>
                                          <p:spTgt spid="9"/>
                                        </p:tgtEl>
                                        <p:attrNameLst>
                                          <p:attrName>ppt_w</p:attrName>
                                        </p:attrNameLst>
                                      </p:cBhvr>
                                      <p:tavLst>
                                        <p:tav tm="0">
                                          <p:val>
                                            <p:fltVal val="0"/>
                                          </p:val>
                                        </p:tav>
                                        <p:tav tm="100000">
                                          <p:val>
                                            <p:strVal val="#ppt_w"/>
                                          </p:val>
                                        </p:tav>
                                      </p:tavLst>
                                    </p:anim>
                                    <p:anim calcmode="lin" valueType="num">
                                      <p:cBhvr>
                                        <p:cTn id="89" dur="2000" fill="hold"/>
                                        <p:tgtEl>
                                          <p:spTgt spid="9"/>
                                        </p:tgtEl>
                                        <p:attrNameLst>
                                          <p:attrName>ppt_h</p:attrName>
                                        </p:attrNameLst>
                                      </p:cBhvr>
                                      <p:tavLst>
                                        <p:tav tm="0">
                                          <p:val>
                                            <p:strVal val="#ppt_h"/>
                                          </p:val>
                                        </p:tav>
                                        <p:tav tm="100000">
                                          <p:val>
                                            <p:strVal val="#ppt_h"/>
                                          </p:val>
                                        </p:tav>
                                      </p:tavLst>
                                    </p:anim>
                                  </p:childTnLst>
                                </p:cTn>
                              </p:par>
                              <p:par>
                                <p:cTn id="90" presetID="17" presetClass="entr" presetSubtype="2" fill="hold" grpId="1" nodeType="withEffect">
                                  <p:stCondLst>
                                    <p:cond delay="0"/>
                                  </p:stCondLst>
                                  <p:childTnLst>
                                    <p:set>
                                      <p:cBhvr>
                                        <p:cTn id="91" dur="1" fill="hold">
                                          <p:stCondLst>
                                            <p:cond delay="0"/>
                                          </p:stCondLst>
                                        </p:cTn>
                                        <p:tgtEl>
                                          <p:spTgt spid="10"/>
                                        </p:tgtEl>
                                        <p:attrNameLst>
                                          <p:attrName>style.visibility</p:attrName>
                                        </p:attrNameLst>
                                      </p:cBhvr>
                                      <p:to>
                                        <p:strVal val="visible"/>
                                      </p:to>
                                    </p:set>
                                    <p:anim calcmode="lin" valueType="num">
                                      <p:cBhvr>
                                        <p:cTn id="92" dur="2000" fill="hold"/>
                                        <p:tgtEl>
                                          <p:spTgt spid="10"/>
                                        </p:tgtEl>
                                        <p:attrNameLst>
                                          <p:attrName>ppt_x</p:attrName>
                                        </p:attrNameLst>
                                      </p:cBhvr>
                                      <p:tavLst>
                                        <p:tav tm="0">
                                          <p:val>
                                            <p:strVal val="#ppt_x+#ppt_w/2"/>
                                          </p:val>
                                        </p:tav>
                                        <p:tav tm="100000">
                                          <p:val>
                                            <p:strVal val="#ppt_x"/>
                                          </p:val>
                                        </p:tav>
                                      </p:tavLst>
                                    </p:anim>
                                    <p:anim calcmode="lin" valueType="num">
                                      <p:cBhvr>
                                        <p:cTn id="93" dur="2000" fill="hold"/>
                                        <p:tgtEl>
                                          <p:spTgt spid="10"/>
                                        </p:tgtEl>
                                        <p:attrNameLst>
                                          <p:attrName>ppt_y</p:attrName>
                                        </p:attrNameLst>
                                      </p:cBhvr>
                                      <p:tavLst>
                                        <p:tav tm="0">
                                          <p:val>
                                            <p:strVal val="#ppt_y"/>
                                          </p:val>
                                        </p:tav>
                                        <p:tav tm="100000">
                                          <p:val>
                                            <p:strVal val="#ppt_y"/>
                                          </p:val>
                                        </p:tav>
                                      </p:tavLst>
                                    </p:anim>
                                    <p:anim calcmode="lin" valueType="num">
                                      <p:cBhvr>
                                        <p:cTn id="94" dur="2000" fill="hold"/>
                                        <p:tgtEl>
                                          <p:spTgt spid="10"/>
                                        </p:tgtEl>
                                        <p:attrNameLst>
                                          <p:attrName>ppt_w</p:attrName>
                                        </p:attrNameLst>
                                      </p:cBhvr>
                                      <p:tavLst>
                                        <p:tav tm="0">
                                          <p:val>
                                            <p:fltVal val="0"/>
                                          </p:val>
                                        </p:tav>
                                        <p:tav tm="100000">
                                          <p:val>
                                            <p:strVal val="#ppt_w"/>
                                          </p:val>
                                        </p:tav>
                                      </p:tavLst>
                                    </p:anim>
                                    <p:anim calcmode="lin" valueType="num">
                                      <p:cBhvr>
                                        <p:cTn id="95" dur="2000" fill="hold"/>
                                        <p:tgtEl>
                                          <p:spTgt spid="10"/>
                                        </p:tgtEl>
                                        <p:attrNameLst>
                                          <p:attrName>ppt_h</p:attrName>
                                        </p:attrNameLst>
                                      </p:cBhvr>
                                      <p:tavLst>
                                        <p:tav tm="0">
                                          <p:val>
                                            <p:strVal val="#ppt_h"/>
                                          </p:val>
                                        </p:tav>
                                        <p:tav tm="100000">
                                          <p:val>
                                            <p:strVal val="#ppt_h"/>
                                          </p:val>
                                        </p:tav>
                                      </p:tavLst>
                                    </p:anim>
                                  </p:childTnLst>
                                </p:cTn>
                              </p:par>
                              <p:par>
                                <p:cTn id="96" presetID="17" presetClass="entr" presetSubtype="8"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p:cTn id="98" dur="2000" fill="hold"/>
                                        <p:tgtEl>
                                          <p:spTgt spid="11"/>
                                        </p:tgtEl>
                                        <p:attrNameLst>
                                          <p:attrName>ppt_x</p:attrName>
                                        </p:attrNameLst>
                                      </p:cBhvr>
                                      <p:tavLst>
                                        <p:tav tm="0">
                                          <p:val>
                                            <p:strVal val="#ppt_x-#ppt_w/2"/>
                                          </p:val>
                                        </p:tav>
                                        <p:tav tm="100000">
                                          <p:val>
                                            <p:strVal val="#ppt_x"/>
                                          </p:val>
                                        </p:tav>
                                      </p:tavLst>
                                    </p:anim>
                                    <p:anim calcmode="lin" valueType="num">
                                      <p:cBhvr>
                                        <p:cTn id="99" dur="2000" fill="hold"/>
                                        <p:tgtEl>
                                          <p:spTgt spid="11"/>
                                        </p:tgtEl>
                                        <p:attrNameLst>
                                          <p:attrName>ppt_y</p:attrName>
                                        </p:attrNameLst>
                                      </p:cBhvr>
                                      <p:tavLst>
                                        <p:tav tm="0">
                                          <p:val>
                                            <p:strVal val="#ppt_y"/>
                                          </p:val>
                                        </p:tav>
                                        <p:tav tm="100000">
                                          <p:val>
                                            <p:strVal val="#ppt_y"/>
                                          </p:val>
                                        </p:tav>
                                      </p:tavLst>
                                    </p:anim>
                                    <p:anim calcmode="lin" valueType="num">
                                      <p:cBhvr>
                                        <p:cTn id="100" dur="2000" fill="hold"/>
                                        <p:tgtEl>
                                          <p:spTgt spid="11"/>
                                        </p:tgtEl>
                                        <p:attrNameLst>
                                          <p:attrName>ppt_w</p:attrName>
                                        </p:attrNameLst>
                                      </p:cBhvr>
                                      <p:tavLst>
                                        <p:tav tm="0">
                                          <p:val>
                                            <p:fltVal val="0"/>
                                          </p:val>
                                        </p:tav>
                                        <p:tav tm="100000">
                                          <p:val>
                                            <p:strVal val="#ppt_w"/>
                                          </p:val>
                                        </p:tav>
                                      </p:tavLst>
                                    </p:anim>
                                    <p:anim calcmode="lin" valueType="num">
                                      <p:cBhvr>
                                        <p:cTn id="101" dur="2000" fill="hold"/>
                                        <p:tgtEl>
                                          <p:spTgt spid="11"/>
                                        </p:tgtEl>
                                        <p:attrNameLst>
                                          <p:attrName>ppt_h</p:attrName>
                                        </p:attrNameLst>
                                      </p:cBhvr>
                                      <p:tavLst>
                                        <p:tav tm="0">
                                          <p:val>
                                            <p:strVal val="#ppt_h"/>
                                          </p:val>
                                        </p:tav>
                                        <p:tav tm="100000">
                                          <p:val>
                                            <p:strVal val="#ppt_h"/>
                                          </p:val>
                                        </p:tav>
                                      </p:tavLst>
                                    </p:anim>
                                  </p:childTnLst>
                                </p:cTn>
                              </p:par>
                              <p:par>
                                <p:cTn id="102" presetID="17" presetClass="entr" presetSubtype="2" fill="hold" grpId="1" nodeType="with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2000" fill="hold"/>
                                        <p:tgtEl>
                                          <p:spTgt spid="12"/>
                                        </p:tgtEl>
                                        <p:attrNameLst>
                                          <p:attrName>ppt_x</p:attrName>
                                        </p:attrNameLst>
                                      </p:cBhvr>
                                      <p:tavLst>
                                        <p:tav tm="0">
                                          <p:val>
                                            <p:strVal val="#ppt_x+#ppt_w/2"/>
                                          </p:val>
                                        </p:tav>
                                        <p:tav tm="100000">
                                          <p:val>
                                            <p:strVal val="#ppt_x"/>
                                          </p:val>
                                        </p:tav>
                                      </p:tavLst>
                                    </p:anim>
                                    <p:anim calcmode="lin" valueType="num">
                                      <p:cBhvr>
                                        <p:cTn id="105" dur="2000" fill="hold"/>
                                        <p:tgtEl>
                                          <p:spTgt spid="12"/>
                                        </p:tgtEl>
                                        <p:attrNameLst>
                                          <p:attrName>ppt_y</p:attrName>
                                        </p:attrNameLst>
                                      </p:cBhvr>
                                      <p:tavLst>
                                        <p:tav tm="0">
                                          <p:val>
                                            <p:strVal val="#ppt_y"/>
                                          </p:val>
                                        </p:tav>
                                        <p:tav tm="100000">
                                          <p:val>
                                            <p:strVal val="#ppt_y"/>
                                          </p:val>
                                        </p:tav>
                                      </p:tavLst>
                                    </p:anim>
                                    <p:anim calcmode="lin" valueType="num">
                                      <p:cBhvr>
                                        <p:cTn id="106" dur="2000" fill="hold"/>
                                        <p:tgtEl>
                                          <p:spTgt spid="12"/>
                                        </p:tgtEl>
                                        <p:attrNameLst>
                                          <p:attrName>ppt_w</p:attrName>
                                        </p:attrNameLst>
                                      </p:cBhvr>
                                      <p:tavLst>
                                        <p:tav tm="0">
                                          <p:val>
                                            <p:fltVal val="0"/>
                                          </p:val>
                                        </p:tav>
                                        <p:tav tm="100000">
                                          <p:val>
                                            <p:strVal val="#ppt_w"/>
                                          </p:val>
                                        </p:tav>
                                      </p:tavLst>
                                    </p:anim>
                                    <p:anim calcmode="lin" valueType="num">
                                      <p:cBhvr>
                                        <p:cTn id="107" dur="2000" fill="hold"/>
                                        <p:tgtEl>
                                          <p:spTgt spid="12"/>
                                        </p:tgtEl>
                                        <p:attrNameLst>
                                          <p:attrName>ppt_h</p:attrName>
                                        </p:attrNameLst>
                                      </p:cBhvr>
                                      <p:tavLst>
                                        <p:tav tm="0">
                                          <p:val>
                                            <p:strVal val="#ppt_h"/>
                                          </p:val>
                                        </p:tav>
                                        <p:tav tm="100000">
                                          <p:val>
                                            <p:strVal val="#ppt_h"/>
                                          </p:val>
                                        </p:tav>
                                      </p:tavLst>
                                    </p:anim>
                                  </p:childTnLst>
                                </p:cTn>
                              </p:par>
                              <p:par>
                                <p:cTn id="108" presetID="17"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2000" fill="hold"/>
                                        <p:tgtEl>
                                          <p:spTgt spid="13"/>
                                        </p:tgtEl>
                                        <p:attrNameLst>
                                          <p:attrName>ppt_x</p:attrName>
                                        </p:attrNameLst>
                                      </p:cBhvr>
                                      <p:tavLst>
                                        <p:tav tm="0">
                                          <p:val>
                                            <p:strVal val="#ppt_x-#ppt_w/2"/>
                                          </p:val>
                                        </p:tav>
                                        <p:tav tm="100000">
                                          <p:val>
                                            <p:strVal val="#ppt_x"/>
                                          </p:val>
                                        </p:tav>
                                      </p:tavLst>
                                    </p:anim>
                                    <p:anim calcmode="lin" valueType="num">
                                      <p:cBhvr>
                                        <p:cTn id="111" dur="2000" fill="hold"/>
                                        <p:tgtEl>
                                          <p:spTgt spid="13"/>
                                        </p:tgtEl>
                                        <p:attrNameLst>
                                          <p:attrName>ppt_y</p:attrName>
                                        </p:attrNameLst>
                                      </p:cBhvr>
                                      <p:tavLst>
                                        <p:tav tm="0">
                                          <p:val>
                                            <p:strVal val="#ppt_y"/>
                                          </p:val>
                                        </p:tav>
                                        <p:tav tm="100000">
                                          <p:val>
                                            <p:strVal val="#ppt_y"/>
                                          </p:val>
                                        </p:tav>
                                      </p:tavLst>
                                    </p:anim>
                                    <p:anim calcmode="lin" valueType="num">
                                      <p:cBhvr>
                                        <p:cTn id="112" dur="2000" fill="hold"/>
                                        <p:tgtEl>
                                          <p:spTgt spid="13"/>
                                        </p:tgtEl>
                                        <p:attrNameLst>
                                          <p:attrName>ppt_w</p:attrName>
                                        </p:attrNameLst>
                                      </p:cBhvr>
                                      <p:tavLst>
                                        <p:tav tm="0">
                                          <p:val>
                                            <p:fltVal val="0"/>
                                          </p:val>
                                        </p:tav>
                                        <p:tav tm="100000">
                                          <p:val>
                                            <p:strVal val="#ppt_w"/>
                                          </p:val>
                                        </p:tav>
                                      </p:tavLst>
                                    </p:anim>
                                    <p:anim calcmode="lin" valueType="num">
                                      <p:cBhvr>
                                        <p:cTn id="113" dur="2000" fill="hold"/>
                                        <p:tgtEl>
                                          <p:spTgt spid="13"/>
                                        </p:tgtEl>
                                        <p:attrNameLst>
                                          <p:attrName>ppt_h</p:attrName>
                                        </p:attrNameLst>
                                      </p:cBhvr>
                                      <p:tavLst>
                                        <p:tav tm="0">
                                          <p:val>
                                            <p:strVal val="#ppt_h"/>
                                          </p:val>
                                        </p:tav>
                                        <p:tav tm="100000">
                                          <p:val>
                                            <p:strVal val="#ppt_h"/>
                                          </p:val>
                                        </p:tav>
                                      </p:tavLst>
                                    </p:anim>
                                  </p:childTnLst>
                                </p:cTn>
                              </p:par>
                              <p:par>
                                <p:cTn id="114" presetID="17" presetClass="entr" presetSubtype="2" fill="hold" grpId="1" nodeType="with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2000" fill="hold"/>
                                        <p:tgtEl>
                                          <p:spTgt spid="14"/>
                                        </p:tgtEl>
                                        <p:attrNameLst>
                                          <p:attrName>ppt_x</p:attrName>
                                        </p:attrNameLst>
                                      </p:cBhvr>
                                      <p:tavLst>
                                        <p:tav tm="0">
                                          <p:val>
                                            <p:strVal val="#ppt_x+#ppt_w/2"/>
                                          </p:val>
                                        </p:tav>
                                        <p:tav tm="100000">
                                          <p:val>
                                            <p:strVal val="#ppt_x"/>
                                          </p:val>
                                        </p:tav>
                                      </p:tavLst>
                                    </p:anim>
                                    <p:anim calcmode="lin" valueType="num">
                                      <p:cBhvr>
                                        <p:cTn id="117" dur="2000" fill="hold"/>
                                        <p:tgtEl>
                                          <p:spTgt spid="14"/>
                                        </p:tgtEl>
                                        <p:attrNameLst>
                                          <p:attrName>ppt_y</p:attrName>
                                        </p:attrNameLst>
                                      </p:cBhvr>
                                      <p:tavLst>
                                        <p:tav tm="0">
                                          <p:val>
                                            <p:strVal val="#ppt_y"/>
                                          </p:val>
                                        </p:tav>
                                        <p:tav tm="100000">
                                          <p:val>
                                            <p:strVal val="#ppt_y"/>
                                          </p:val>
                                        </p:tav>
                                      </p:tavLst>
                                    </p:anim>
                                    <p:anim calcmode="lin" valueType="num">
                                      <p:cBhvr>
                                        <p:cTn id="118" dur="2000" fill="hold"/>
                                        <p:tgtEl>
                                          <p:spTgt spid="14"/>
                                        </p:tgtEl>
                                        <p:attrNameLst>
                                          <p:attrName>ppt_w</p:attrName>
                                        </p:attrNameLst>
                                      </p:cBhvr>
                                      <p:tavLst>
                                        <p:tav tm="0">
                                          <p:val>
                                            <p:fltVal val="0"/>
                                          </p:val>
                                        </p:tav>
                                        <p:tav tm="100000">
                                          <p:val>
                                            <p:strVal val="#ppt_w"/>
                                          </p:val>
                                        </p:tav>
                                      </p:tavLst>
                                    </p:anim>
                                    <p:anim calcmode="lin" valueType="num">
                                      <p:cBhvr>
                                        <p:cTn id="119" dur="2000" fill="hold"/>
                                        <p:tgtEl>
                                          <p:spTgt spid="14"/>
                                        </p:tgtEl>
                                        <p:attrNameLst>
                                          <p:attrName>ppt_h</p:attrName>
                                        </p:attrNameLst>
                                      </p:cBhvr>
                                      <p:tavLst>
                                        <p:tav tm="0">
                                          <p:val>
                                            <p:strVal val="#ppt_h"/>
                                          </p:val>
                                        </p:tav>
                                        <p:tav tm="100000">
                                          <p:val>
                                            <p:strVal val="#ppt_h"/>
                                          </p:val>
                                        </p:tav>
                                      </p:tavLst>
                                    </p:anim>
                                  </p:childTnLst>
                                </p:cTn>
                              </p:par>
                              <p:par>
                                <p:cTn id="120" presetID="17" presetClass="entr" presetSubtype="8"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2000" fill="hold"/>
                                        <p:tgtEl>
                                          <p:spTgt spid="15"/>
                                        </p:tgtEl>
                                        <p:attrNameLst>
                                          <p:attrName>ppt_x</p:attrName>
                                        </p:attrNameLst>
                                      </p:cBhvr>
                                      <p:tavLst>
                                        <p:tav tm="0">
                                          <p:val>
                                            <p:strVal val="#ppt_x-#ppt_w/2"/>
                                          </p:val>
                                        </p:tav>
                                        <p:tav tm="100000">
                                          <p:val>
                                            <p:strVal val="#ppt_x"/>
                                          </p:val>
                                        </p:tav>
                                      </p:tavLst>
                                    </p:anim>
                                    <p:anim calcmode="lin" valueType="num">
                                      <p:cBhvr>
                                        <p:cTn id="123" dur="2000" fill="hold"/>
                                        <p:tgtEl>
                                          <p:spTgt spid="15"/>
                                        </p:tgtEl>
                                        <p:attrNameLst>
                                          <p:attrName>ppt_y</p:attrName>
                                        </p:attrNameLst>
                                      </p:cBhvr>
                                      <p:tavLst>
                                        <p:tav tm="0">
                                          <p:val>
                                            <p:strVal val="#ppt_y"/>
                                          </p:val>
                                        </p:tav>
                                        <p:tav tm="100000">
                                          <p:val>
                                            <p:strVal val="#ppt_y"/>
                                          </p:val>
                                        </p:tav>
                                      </p:tavLst>
                                    </p:anim>
                                    <p:anim calcmode="lin" valueType="num">
                                      <p:cBhvr>
                                        <p:cTn id="124" dur="2000" fill="hold"/>
                                        <p:tgtEl>
                                          <p:spTgt spid="15"/>
                                        </p:tgtEl>
                                        <p:attrNameLst>
                                          <p:attrName>ppt_w</p:attrName>
                                        </p:attrNameLst>
                                      </p:cBhvr>
                                      <p:tavLst>
                                        <p:tav tm="0">
                                          <p:val>
                                            <p:fltVal val="0"/>
                                          </p:val>
                                        </p:tav>
                                        <p:tav tm="100000">
                                          <p:val>
                                            <p:strVal val="#ppt_w"/>
                                          </p:val>
                                        </p:tav>
                                      </p:tavLst>
                                    </p:anim>
                                    <p:anim calcmode="lin" valueType="num">
                                      <p:cBhvr>
                                        <p:cTn id="125" dur="2000" fill="hold"/>
                                        <p:tgtEl>
                                          <p:spTgt spid="15"/>
                                        </p:tgtEl>
                                        <p:attrNameLst>
                                          <p:attrName>ppt_h</p:attrName>
                                        </p:attrNameLst>
                                      </p:cBhvr>
                                      <p:tavLst>
                                        <p:tav tm="0">
                                          <p:val>
                                            <p:strVal val="#ppt_h"/>
                                          </p:val>
                                        </p:tav>
                                        <p:tav tm="100000">
                                          <p:val>
                                            <p:strVal val="#ppt_h"/>
                                          </p:val>
                                        </p:tav>
                                      </p:tavLst>
                                    </p:anim>
                                  </p:childTnLst>
                                </p:cTn>
                              </p:par>
                              <p:par>
                                <p:cTn id="126" presetID="17" presetClass="entr" presetSubtype="2"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p:cTn id="128" dur="2000" fill="hold"/>
                                        <p:tgtEl>
                                          <p:spTgt spid="16"/>
                                        </p:tgtEl>
                                        <p:attrNameLst>
                                          <p:attrName>ppt_x</p:attrName>
                                        </p:attrNameLst>
                                      </p:cBhvr>
                                      <p:tavLst>
                                        <p:tav tm="0">
                                          <p:val>
                                            <p:strVal val="#ppt_x+#ppt_w/2"/>
                                          </p:val>
                                        </p:tav>
                                        <p:tav tm="100000">
                                          <p:val>
                                            <p:strVal val="#ppt_x"/>
                                          </p:val>
                                        </p:tav>
                                      </p:tavLst>
                                    </p:anim>
                                    <p:anim calcmode="lin" valueType="num">
                                      <p:cBhvr>
                                        <p:cTn id="129" dur="2000" fill="hold"/>
                                        <p:tgtEl>
                                          <p:spTgt spid="16"/>
                                        </p:tgtEl>
                                        <p:attrNameLst>
                                          <p:attrName>ppt_y</p:attrName>
                                        </p:attrNameLst>
                                      </p:cBhvr>
                                      <p:tavLst>
                                        <p:tav tm="0">
                                          <p:val>
                                            <p:strVal val="#ppt_y"/>
                                          </p:val>
                                        </p:tav>
                                        <p:tav tm="100000">
                                          <p:val>
                                            <p:strVal val="#ppt_y"/>
                                          </p:val>
                                        </p:tav>
                                      </p:tavLst>
                                    </p:anim>
                                    <p:anim calcmode="lin" valueType="num">
                                      <p:cBhvr>
                                        <p:cTn id="130" dur="2000" fill="hold"/>
                                        <p:tgtEl>
                                          <p:spTgt spid="16"/>
                                        </p:tgtEl>
                                        <p:attrNameLst>
                                          <p:attrName>ppt_w</p:attrName>
                                        </p:attrNameLst>
                                      </p:cBhvr>
                                      <p:tavLst>
                                        <p:tav tm="0">
                                          <p:val>
                                            <p:fltVal val="0"/>
                                          </p:val>
                                        </p:tav>
                                        <p:tav tm="100000">
                                          <p:val>
                                            <p:strVal val="#ppt_w"/>
                                          </p:val>
                                        </p:tav>
                                      </p:tavLst>
                                    </p:anim>
                                    <p:anim calcmode="lin" valueType="num">
                                      <p:cBhvr>
                                        <p:cTn id="131" dur="2000" fill="hold"/>
                                        <p:tgtEl>
                                          <p:spTgt spid="16"/>
                                        </p:tgtEl>
                                        <p:attrNameLst>
                                          <p:attrName>ppt_h</p:attrName>
                                        </p:attrNameLst>
                                      </p:cBhvr>
                                      <p:tavLst>
                                        <p:tav tm="0">
                                          <p:val>
                                            <p:strVal val="#ppt_h"/>
                                          </p:val>
                                        </p:tav>
                                        <p:tav tm="100000">
                                          <p:val>
                                            <p:strVal val="#ppt_h"/>
                                          </p:val>
                                        </p:tav>
                                      </p:tavLst>
                                    </p:anim>
                                  </p:childTnLst>
                                </p:cTn>
                              </p:par>
                              <p:par>
                                <p:cTn id="132" presetID="17" presetClass="entr" presetSubtype="8"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2000" fill="hold"/>
                                        <p:tgtEl>
                                          <p:spTgt spid="17"/>
                                        </p:tgtEl>
                                        <p:attrNameLst>
                                          <p:attrName>ppt_x</p:attrName>
                                        </p:attrNameLst>
                                      </p:cBhvr>
                                      <p:tavLst>
                                        <p:tav tm="0">
                                          <p:val>
                                            <p:strVal val="#ppt_x-#ppt_w/2"/>
                                          </p:val>
                                        </p:tav>
                                        <p:tav tm="100000">
                                          <p:val>
                                            <p:strVal val="#ppt_x"/>
                                          </p:val>
                                        </p:tav>
                                      </p:tavLst>
                                    </p:anim>
                                    <p:anim calcmode="lin" valueType="num">
                                      <p:cBhvr>
                                        <p:cTn id="135" dur="2000" fill="hold"/>
                                        <p:tgtEl>
                                          <p:spTgt spid="17"/>
                                        </p:tgtEl>
                                        <p:attrNameLst>
                                          <p:attrName>ppt_y</p:attrName>
                                        </p:attrNameLst>
                                      </p:cBhvr>
                                      <p:tavLst>
                                        <p:tav tm="0">
                                          <p:val>
                                            <p:strVal val="#ppt_y"/>
                                          </p:val>
                                        </p:tav>
                                        <p:tav tm="100000">
                                          <p:val>
                                            <p:strVal val="#ppt_y"/>
                                          </p:val>
                                        </p:tav>
                                      </p:tavLst>
                                    </p:anim>
                                    <p:anim calcmode="lin" valueType="num">
                                      <p:cBhvr>
                                        <p:cTn id="136" dur="2000" fill="hold"/>
                                        <p:tgtEl>
                                          <p:spTgt spid="17"/>
                                        </p:tgtEl>
                                        <p:attrNameLst>
                                          <p:attrName>ppt_w</p:attrName>
                                        </p:attrNameLst>
                                      </p:cBhvr>
                                      <p:tavLst>
                                        <p:tav tm="0">
                                          <p:val>
                                            <p:fltVal val="0"/>
                                          </p:val>
                                        </p:tav>
                                        <p:tav tm="100000">
                                          <p:val>
                                            <p:strVal val="#ppt_w"/>
                                          </p:val>
                                        </p:tav>
                                      </p:tavLst>
                                    </p:anim>
                                    <p:anim calcmode="lin" valueType="num">
                                      <p:cBhvr>
                                        <p:cTn id="137" dur="2000" fill="hold"/>
                                        <p:tgtEl>
                                          <p:spTgt spid="17"/>
                                        </p:tgtEl>
                                        <p:attrNameLst>
                                          <p:attrName>ppt_h</p:attrName>
                                        </p:attrNameLst>
                                      </p:cBhvr>
                                      <p:tavLst>
                                        <p:tav tm="0">
                                          <p:val>
                                            <p:strVal val="#ppt_h"/>
                                          </p:val>
                                        </p:tav>
                                        <p:tav tm="100000">
                                          <p:val>
                                            <p:strVal val="#ppt_h"/>
                                          </p:val>
                                        </p:tav>
                                      </p:tavLst>
                                    </p:anim>
                                  </p:childTnLst>
                                </p:cTn>
                              </p:par>
                              <p:par>
                                <p:cTn id="138" presetID="8" presetClass="emph" presetSubtype="0" fill="hold" grpId="2" nodeType="withEffect">
                                  <p:stCondLst>
                                    <p:cond delay="0"/>
                                  </p:stCondLst>
                                  <p:childTnLst>
                                    <p:animRot by="21600000">
                                      <p:cBhvr>
                                        <p:cTn id="139" dur="2000" fill="hold"/>
                                        <p:tgtEl>
                                          <p:spTgt spid="5"/>
                                        </p:tgtEl>
                                        <p:attrNameLst>
                                          <p:attrName>r</p:attrName>
                                        </p:attrNameLst>
                                      </p:cBhvr>
                                    </p:animRot>
                                  </p:childTnLst>
                                </p:cTn>
                              </p:par>
                              <p:par>
                                <p:cTn id="140" presetID="8" presetClass="emph" presetSubtype="0" fill="hold" grpId="2"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fill="hold" grpId="2"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fill="hold" grpId="2"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fill="hold" grpId="2"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fill="hold" grpId="2" nodeType="withEffect">
                                  <p:stCondLst>
                                    <p:cond delay="0"/>
                                  </p:stCondLst>
                                  <p:childTnLst>
                                    <p:animRot by="21600000">
                                      <p:cBhvr>
                                        <p:cTn id="149" dur="2000" fill="hold"/>
                                        <p:tgtEl>
                                          <p:spTgt spid="10"/>
                                        </p:tgtEl>
                                        <p:attrNameLst>
                                          <p:attrName>r</p:attrName>
                                        </p:attrNameLst>
                                      </p:cBhvr>
                                    </p:animRot>
                                  </p:childTnLst>
                                </p:cTn>
                              </p:par>
                              <p:par>
                                <p:cTn id="150" presetID="8" presetClass="emph" presetSubtype="0" fill="hold" grpId="2" nodeType="withEffect">
                                  <p:stCondLst>
                                    <p:cond delay="0"/>
                                  </p:stCondLst>
                                  <p:childTnLst>
                                    <p:animRot by="21600000">
                                      <p:cBhvr>
                                        <p:cTn id="151" dur="2000" fill="hold"/>
                                        <p:tgtEl>
                                          <p:spTgt spid="11"/>
                                        </p:tgtEl>
                                        <p:attrNameLst>
                                          <p:attrName>r</p:attrName>
                                        </p:attrNameLst>
                                      </p:cBhvr>
                                    </p:animRot>
                                  </p:childTnLst>
                                </p:cTn>
                              </p:par>
                              <p:par>
                                <p:cTn id="152" presetID="8" presetClass="emph" presetSubtype="0" fill="hold" grpId="2" nodeType="withEffect">
                                  <p:stCondLst>
                                    <p:cond delay="0"/>
                                  </p:stCondLst>
                                  <p:childTnLst>
                                    <p:animRot by="21600000">
                                      <p:cBhvr>
                                        <p:cTn id="153" dur="2000" fill="hold"/>
                                        <p:tgtEl>
                                          <p:spTgt spid="12"/>
                                        </p:tgtEl>
                                        <p:attrNameLst>
                                          <p:attrName>r</p:attrName>
                                        </p:attrNameLst>
                                      </p:cBhvr>
                                    </p:animRot>
                                  </p:childTnLst>
                                </p:cTn>
                              </p:par>
                              <p:par>
                                <p:cTn id="154" presetID="8" presetClass="emph" presetSubtype="0" fill="hold" grpId="2" nodeType="withEffect">
                                  <p:stCondLst>
                                    <p:cond delay="0"/>
                                  </p:stCondLst>
                                  <p:childTnLst>
                                    <p:animRot by="21600000">
                                      <p:cBhvr>
                                        <p:cTn id="155" dur="2000" fill="hold"/>
                                        <p:tgtEl>
                                          <p:spTgt spid="13"/>
                                        </p:tgtEl>
                                        <p:attrNameLst>
                                          <p:attrName>r</p:attrName>
                                        </p:attrNameLst>
                                      </p:cBhvr>
                                    </p:animRot>
                                  </p:childTnLst>
                                </p:cTn>
                              </p:par>
                              <p:par>
                                <p:cTn id="156" presetID="8" presetClass="emph" presetSubtype="0" fill="hold" grpId="2" nodeType="withEffect">
                                  <p:stCondLst>
                                    <p:cond delay="0"/>
                                  </p:stCondLst>
                                  <p:childTnLst>
                                    <p:animRot by="21600000">
                                      <p:cBhvr>
                                        <p:cTn id="157" dur="2000" fill="hold"/>
                                        <p:tgtEl>
                                          <p:spTgt spid="14"/>
                                        </p:tgtEl>
                                        <p:attrNameLst>
                                          <p:attrName>r</p:attrName>
                                        </p:attrNameLst>
                                      </p:cBhvr>
                                    </p:animRot>
                                  </p:childTnLst>
                                </p:cTn>
                              </p:par>
                              <p:par>
                                <p:cTn id="158" presetID="8" presetClass="emph" presetSubtype="0" fill="hold" grpId="2" nodeType="withEffect">
                                  <p:stCondLst>
                                    <p:cond delay="0"/>
                                  </p:stCondLst>
                                  <p:childTnLst>
                                    <p:animRot by="21600000">
                                      <p:cBhvr>
                                        <p:cTn id="159" dur="2000" fill="hold"/>
                                        <p:tgtEl>
                                          <p:spTgt spid="15"/>
                                        </p:tgtEl>
                                        <p:attrNameLst>
                                          <p:attrName>r</p:attrName>
                                        </p:attrNameLst>
                                      </p:cBhvr>
                                    </p:animRot>
                                  </p:childTnLst>
                                </p:cTn>
                              </p:par>
                              <p:par>
                                <p:cTn id="160" presetID="8" presetClass="emph" presetSubtype="0" fill="hold" grpId="2" nodeType="withEffect">
                                  <p:stCondLst>
                                    <p:cond delay="0"/>
                                  </p:stCondLst>
                                  <p:childTnLst>
                                    <p:animRot by="21600000">
                                      <p:cBhvr>
                                        <p:cTn id="161" dur="2000" fill="hold"/>
                                        <p:tgtEl>
                                          <p:spTgt spid="16"/>
                                        </p:tgtEl>
                                        <p:attrNameLst>
                                          <p:attrName>r</p:attrName>
                                        </p:attrNameLst>
                                      </p:cBhvr>
                                    </p:animRot>
                                  </p:childTnLst>
                                </p:cTn>
                              </p:par>
                              <p:par>
                                <p:cTn id="162" presetID="8" presetClass="emph" presetSubtype="0" fill="hold" grpId="2" nodeType="withEffect">
                                  <p:stCondLst>
                                    <p:cond delay="0"/>
                                  </p:stCondLst>
                                  <p:childTnLst>
                                    <p:animRot by="21600000">
                                      <p:cBhvr>
                                        <p:cTn id="163" dur="2000" fill="hold"/>
                                        <p:tgtEl>
                                          <p:spTgt spid="17"/>
                                        </p:tgtEl>
                                        <p:attrNameLst>
                                          <p:attrName>r</p:attrName>
                                        </p:attrNameLst>
                                      </p:cBhvr>
                                    </p:animRot>
                                  </p:childTnLst>
                                </p:cTn>
                              </p:par>
                            </p:childTnLst>
                          </p:cTn>
                        </p:par>
                        <p:par>
                          <p:cTn id="164" fill="hold">
                            <p:stCondLst>
                              <p:cond delay="2000"/>
                            </p:stCondLst>
                            <p:childTnLst>
                              <p:par>
                                <p:cTn id="165" presetID="2" presetClass="exit" presetSubtype="4" fill="hold" grpId="3" nodeType="afterEffect">
                                  <p:stCondLst>
                                    <p:cond delay="0"/>
                                  </p:stCondLst>
                                  <p:childTnLst>
                                    <p:anim calcmode="lin" valueType="num">
                                      <p:cBhvr additive="base">
                                        <p:cTn id="166" dur="2000"/>
                                        <p:tgtEl>
                                          <p:spTgt spid="5"/>
                                        </p:tgtEl>
                                        <p:attrNameLst>
                                          <p:attrName>ppt_x</p:attrName>
                                        </p:attrNameLst>
                                      </p:cBhvr>
                                      <p:tavLst>
                                        <p:tav tm="0">
                                          <p:val>
                                            <p:strVal val="ppt_x"/>
                                          </p:val>
                                        </p:tav>
                                        <p:tav tm="100000">
                                          <p:val>
                                            <p:strVal val="ppt_x"/>
                                          </p:val>
                                        </p:tav>
                                      </p:tavLst>
                                    </p:anim>
                                    <p:anim calcmode="lin" valueType="num">
                                      <p:cBhvr additive="base">
                                        <p:cTn id="167" dur="2000"/>
                                        <p:tgtEl>
                                          <p:spTgt spid="5"/>
                                        </p:tgtEl>
                                        <p:attrNameLst>
                                          <p:attrName>ppt_y</p:attrName>
                                        </p:attrNameLst>
                                      </p:cBhvr>
                                      <p:tavLst>
                                        <p:tav tm="0">
                                          <p:val>
                                            <p:strVal val="ppt_y"/>
                                          </p:val>
                                        </p:tav>
                                        <p:tav tm="100000">
                                          <p:val>
                                            <p:strVal val="1+ppt_h/2"/>
                                          </p:val>
                                        </p:tav>
                                      </p:tavLst>
                                    </p:anim>
                                    <p:set>
                                      <p:cBhvr>
                                        <p:cTn id="168" dur="1" fill="hold">
                                          <p:stCondLst>
                                            <p:cond delay="1999"/>
                                          </p:stCondLst>
                                        </p:cTn>
                                        <p:tgtEl>
                                          <p:spTgt spid="5"/>
                                        </p:tgtEl>
                                        <p:attrNameLst>
                                          <p:attrName>style.visibility</p:attrName>
                                        </p:attrNameLst>
                                      </p:cBhvr>
                                      <p:to>
                                        <p:strVal val="hidden"/>
                                      </p:to>
                                    </p:set>
                                  </p:childTnLst>
                                </p:cTn>
                              </p:par>
                              <p:par>
                                <p:cTn id="169" presetID="2" presetClass="exit" presetSubtype="1" fill="hold" grpId="3" nodeType="withEffect">
                                  <p:stCondLst>
                                    <p:cond delay="0"/>
                                  </p:stCondLst>
                                  <p:childTnLst>
                                    <p:anim calcmode="lin" valueType="num">
                                      <p:cBhvr additive="base">
                                        <p:cTn id="170" dur="2000"/>
                                        <p:tgtEl>
                                          <p:spTgt spid="6"/>
                                        </p:tgtEl>
                                        <p:attrNameLst>
                                          <p:attrName>ppt_x</p:attrName>
                                        </p:attrNameLst>
                                      </p:cBhvr>
                                      <p:tavLst>
                                        <p:tav tm="0">
                                          <p:val>
                                            <p:strVal val="ppt_x"/>
                                          </p:val>
                                        </p:tav>
                                        <p:tav tm="100000">
                                          <p:val>
                                            <p:strVal val="ppt_x"/>
                                          </p:val>
                                        </p:tav>
                                      </p:tavLst>
                                    </p:anim>
                                    <p:anim calcmode="lin" valueType="num">
                                      <p:cBhvr additive="base">
                                        <p:cTn id="171" dur="2000"/>
                                        <p:tgtEl>
                                          <p:spTgt spid="6"/>
                                        </p:tgtEl>
                                        <p:attrNameLst>
                                          <p:attrName>ppt_y</p:attrName>
                                        </p:attrNameLst>
                                      </p:cBhvr>
                                      <p:tavLst>
                                        <p:tav tm="0">
                                          <p:val>
                                            <p:strVal val="ppt_y"/>
                                          </p:val>
                                        </p:tav>
                                        <p:tav tm="100000">
                                          <p:val>
                                            <p:strVal val="0-ppt_h/2"/>
                                          </p:val>
                                        </p:tav>
                                      </p:tavLst>
                                    </p:anim>
                                    <p:set>
                                      <p:cBhvr>
                                        <p:cTn id="172" dur="1" fill="hold">
                                          <p:stCondLst>
                                            <p:cond delay="1999"/>
                                          </p:stCondLst>
                                        </p:cTn>
                                        <p:tgtEl>
                                          <p:spTgt spid="6"/>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2000"/>
                                        <p:tgtEl>
                                          <p:spTgt spid="7"/>
                                        </p:tgtEl>
                                        <p:attrNameLst>
                                          <p:attrName>ppt_x</p:attrName>
                                        </p:attrNameLst>
                                      </p:cBhvr>
                                      <p:tavLst>
                                        <p:tav tm="0">
                                          <p:val>
                                            <p:strVal val="ppt_x"/>
                                          </p:val>
                                        </p:tav>
                                        <p:tav tm="100000">
                                          <p:val>
                                            <p:strVal val="ppt_x"/>
                                          </p:val>
                                        </p:tav>
                                      </p:tavLst>
                                    </p:anim>
                                    <p:anim calcmode="lin" valueType="num">
                                      <p:cBhvr additive="base">
                                        <p:cTn id="175" dur="2000"/>
                                        <p:tgtEl>
                                          <p:spTgt spid="7"/>
                                        </p:tgtEl>
                                        <p:attrNameLst>
                                          <p:attrName>ppt_y</p:attrName>
                                        </p:attrNameLst>
                                      </p:cBhvr>
                                      <p:tavLst>
                                        <p:tav tm="0">
                                          <p:val>
                                            <p:strVal val="ppt_y"/>
                                          </p:val>
                                        </p:tav>
                                        <p:tav tm="100000">
                                          <p:val>
                                            <p:strVal val="1+ppt_h/2"/>
                                          </p:val>
                                        </p:tav>
                                      </p:tavLst>
                                    </p:anim>
                                    <p:set>
                                      <p:cBhvr>
                                        <p:cTn id="176" dur="1" fill="hold">
                                          <p:stCondLst>
                                            <p:cond delay="1999"/>
                                          </p:stCondLst>
                                        </p:cTn>
                                        <p:tgtEl>
                                          <p:spTgt spid="7"/>
                                        </p:tgtEl>
                                        <p:attrNameLst>
                                          <p:attrName>style.visibility</p:attrName>
                                        </p:attrNameLst>
                                      </p:cBhvr>
                                      <p:to>
                                        <p:strVal val="hidden"/>
                                      </p:to>
                                    </p:set>
                                  </p:childTnLst>
                                </p:cTn>
                              </p:par>
                              <p:par>
                                <p:cTn id="177" presetID="2" presetClass="exit" presetSubtype="1" fill="hold" grpId="3" nodeType="withEffect">
                                  <p:stCondLst>
                                    <p:cond delay="0"/>
                                  </p:stCondLst>
                                  <p:childTnLst>
                                    <p:anim calcmode="lin" valueType="num">
                                      <p:cBhvr additive="base">
                                        <p:cTn id="178" dur="2000"/>
                                        <p:tgtEl>
                                          <p:spTgt spid="8"/>
                                        </p:tgtEl>
                                        <p:attrNameLst>
                                          <p:attrName>ppt_x</p:attrName>
                                        </p:attrNameLst>
                                      </p:cBhvr>
                                      <p:tavLst>
                                        <p:tav tm="0">
                                          <p:val>
                                            <p:strVal val="ppt_x"/>
                                          </p:val>
                                        </p:tav>
                                        <p:tav tm="100000">
                                          <p:val>
                                            <p:strVal val="ppt_x"/>
                                          </p:val>
                                        </p:tav>
                                      </p:tavLst>
                                    </p:anim>
                                    <p:anim calcmode="lin" valueType="num">
                                      <p:cBhvr additive="base">
                                        <p:cTn id="179" dur="2000"/>
                                        <p:tgtEl>
                                          <p:spTgt spid="8"/>
                                        </p:tgtEl>
                                        <p:attrNameLst>
                                          <p:attrName>ppt_y</p:attrName>
                                        </p:attrNameLst>
                                      </p:cBhvr>
                                      <p:tavLst>
                                        <p:tav tm="0">
                                          <p:val>
                                            <p:strVal val="ppt_y"/>
                                          </p:val>
                                        </p:tav>
                                        <p:tav tm="100000">
                                          <p:val>
                                            <p:strVal val="0-ppt_h/2"/>
                                          </p:val>
                                        </p:tav>
                                      </p:tavLst>
                                    </p:anim>
                                    <p:set>
                                      <p:cBhvr>
                                        <p:cTn id="180" dur="1" fill="hold">
                                          <p:stCondLst>
                                            <p:cond delay="1999"/>
                                          </p:stCondLst>
                                        </p:cTn>
                                        <p:tgtEl>
                                          <p:spTgt spid="8"/>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2000"/>
                                        <p:tgtEl>
                                          <p:spTgt spid="9"/>
                                        </p:tgtEl>
                                        <p:attrNameLst>
                                          <p:attrName>ppt_x</p:attrName>
                                        </p:attrNameLst>
                                      </p:cBhvr>
                                      <p:tavLst>
                                        <p:tav tm="0">
                                          <p:val>
                                            <p:strVal val="ppt_x"/>
                                          </p:val>
                                        </p:tav>
                                        <p:tav tm="100000">
                                          <p:val>
                                            <p:strVal val="ppt_x"/>
                                          </p:val>
                                        </p:tav>
                                      </p:tavLst>
                                    </p:anim>
                                    <p:anim calcmode="lin" valueType="num">
                                      <p:cBhvr additive="base">
                                        <p:cTn id="183" dur="2000"/>
                                        <p:tgtEl>
                                          <p:spTgt spid="9"/>
                                        </p:tgtEl>
                                        <p:attrNameLst>
                                          <p:attrName>ppt_y</p:attrName>
                                        </p:attrNameLst>
                                      </p:cBhvr>
                                      <p:tavLst>
                                        <p:tav tm="0">
                                          <p:val>
                                            <p:strVal val="ppt_y"/>
                                          </p:val>
                                        </p:tav>
                                        <p:tav tm="100000">
                                          <p:val>
                                            <p:strVal val="1+ppt_h/2"/>
                                          </p:val>
                                        </p:tav>
                                      </p:tavLst>
                                    </p:anim>
                                    <p:set>
                                      <p:cBhvr>
                                        <p:cTn id="184" dur="1" fill="hold">
                                          <p:stCondLst>
                                            <p:cond delay="1999"/>
                                          </p:stCondLst>
                                        </p:cTn>
                                        <p:tgtEl>
                                          <p:spTgt spid="9"/>
                                        </p:tgtEl>
                                        <p:attrNameLst>
                                          <p:attrName>style.visibility</p:attrName>
                                        </p:attrNameLst>
                                      </p:cBhvr>
                                      <p:to>
                                        <p:strVal val="hidden"/>
                                      </p:to>
                                    </p:set>
                                  </p:childTnLst>
                                </p:cTn>
                              </p:par>
                              <p:par>
                                <p:cTn id="185" presetID="2" presetClass="exit" presetSubtype="1" fill="hold" grpId="3" nodeType="withEffect">
                                  <p:stCondLst>
                                    <p:cond delay="0"/>
                                  </p:stCondLst>
                                  <p:childTnLst>
                                    <p:anim calcmode="lin" valueType="num">
                                      <p:cBhvr additive="base">
                                        <p:cTn id="186" dur="2000"/>
                                        <p:tgtEl>
                                          <p:spTgt spid="10"/>
                                        </p:tgtEl>
                                        <p:attrNameLst>
                                          <p:attrName>ppt_x</p:attrName>
                                        </p:attrNameLst>
                                      </p:cBhvr>
                                      <p:tavLst>
                                        <p:tav tm="0">
                                          <p:val>
                                            <p:strVal val="ppt_x"/>
                                          </p:val>
                                        </p:tav>
                                        <p:tav tm="100000">
                                          <p:val>
                                            <p:strVal val="ppt_x"/>
                                          </p:val>
                                        </p:tav>
                                      </p:tavLst>
                                    </p:anim>
                                    <p:anim calcmode="lin" valueType="num">
                                      <p:cBhvr additive="base">
                                        <p:cTn id="187" dur="2000"/>
                                        <p:tgtEl>
                                          <p:spTgt spid="10"/>
                                        </p:tgtEl>
                                        <p:attrNameLst>
                                          <p:attrName>ppt_y</p:attrName>
                                        </p:attrNameLst>
                                      </p:cBhvr>
                                      <p:tavLst>
                                        <p:tav tm="0">
                                          <p:val>
                                            <p:strVal val="ppt_y"/>
                                          </p:val>
                                        </p:tav>
                                        <p:tav tm="100000">
                                          <p:val>
                                            <p:strVal val="0-ppt_h/2"/>
                                          </p:val>
                                        </p:tav>
                                      </p:tavLst>
                                    </p:anim>
                                    <p:set>
                                      <p:cBhvr>
                                        <p:cTn id="188" dur="1" fill="hold">
                                          <p:stCondLst>
                                            <p:cond delay="1999"/>
                                          </p:stCondLst>
                                        </p:cTn>
                                        <p:tgtEl>
                                          <p:spTgt spid="10"/>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2000"/>
                                        <p:tgtEl>
                                          <p:spTgt spid="11"/>
                                        </p:tgtEl>
                                        <p:attrNameLst>
                                          <p:attrName>ppt_x</p:attrName>
                                        </p:attrNameLst>
                                      </p:cBhvr>
                                      <p:tavLst>
                                        <p:tav tm="0">
                                          <p:val>
                                            <p:strVal val="ppt_x"/>
                                          </p:val>
                                        </p:tav>
                                        <p:tav tm="100000">
                                          <p:val>
                                            <p:strVal val="ppt_x"/>
                                          </p:val>
                                        </p:tav>
                                      </p:tavLst>
                                    </p:anim>
                                    <p:anim calcmode="lin" valueType="num">
                                      <p:cBhvr additive="base">
                                        <p:cTn id="191" dur="2000"/>
                                        <p:tgtEl>
                                          <p:spTgt spid="11"/>
                                        </p:tgtEl>
                                        <p:attrNameLst>
                                          <p:attrName>ppt_y</p:attrName>
                                        </p:attrNameLst>
                                      </p:cBhvr>
                                      <p:tavLst>
                                        <p:tav tm="0">
                                          <p:val>
                                            <p:strVal val="ppt_y"/>
                                          </p:val>
                                        </p:tav>
                                        <p:tav tm="100000">
                                          <p:val>
                                            <p:strVal val="1+ppt_h/2"/>
                                          </p:val>
                                        </p:tav>
                                      </p:tavLst>
                                    </p:anim>
                                    <p:set>
                                      <p:cBhvr>
                                        <p:cTn id="192" dur="1" fill="hold">
                                          <p:stCondLst>
                                            <p:cond delay="1999"/>
                                          </p:stCondLst>
                                        </p:cTn>
                                        <p:tgtEl>
                                          <p:spTgt spid="11"/>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2000"/>
                                        <p:tgtEl>
                                          <p:spTgt spid="12"/>
                                        </p:tgtEl>
                                        <p:attrNameLst>
                                          <p:attrName>ppt_x</p:attrName>
                                        </p:attrNameLst>
                                      </p:cBhvr>
                                      <p:tavLst>
                                        <p:tav tm="0">
                                          <p:val>
                                            <p:strVal val="ppt_x"/>
                                          </p:val>
                                        </p:tav>
                                        <p:tav tm="100000">
                                          <p:val>
                                            <p:strVal val="ppt_x"/>
                                          </p:val>
                                        </p:tav>
                                      </p:tavLst>
                                    </p:anim>
                                    <p:anim calcmode="lin" valueType="num">
                                      <p:cBhvr additive="base">
                                        <p:cTn id="195" dur="2000"/>
                                        <p:tgtEl>
                                          <p:spTgt spid="12"/>
                                        </p:tgtEl>
                                        <p:attrNameLst>
                                          <p:attrName>ppt_y</p:attrName>
                                        </p:attrNameLst>
                                      </p:cBhvr>
                                      <p:tavLst>
                                        <p:tav tm="0">
                                          <p:val>
                                            <p:strVal val="ppt_y"/>
                                          </p:val>
                                        </p:tav>
                                        <p:tav tm="100000">
                                          <p:val>
                                            <p:strVal val="0-ppt_h/2"/>
                                          </p:val>
                                        </p:tav>
                                      </p:tavLst>
                                    </p:anim>
                                    <p:set>
                                      <p:cBhvr>
                                        <p:cTn id="196" dur="1" fill="hold">
                                          <p:stCondLst>
                                            <p:cond delay="1999"/>
                                          </p:stCondLst>
                                        </p:cTn>
                                        <p:tgtEl>
                                          <p:spTgt spid="12"/>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ppt_x"/>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2000"/>
                                        <p:tgtEl>
                                          <p:spTgt spid="14"/>
                                        </p:tgtEl>
                                        <p:attrNameLst>
                                          <p:attrName>ppt_x</p:attrName>
                                        </p:attrNameLst>
                                      </p:cBhvr>
                                      <p:tavLst>
                                        <p:tav tm="0">
                                          <p:val>
                                            <p:strVal val="ppt_x"/>
                                          </p:val>
                                        </p:tav>
                                        <p:tav tm="100000">
                                          <p:val>
                                            <p:strVal val="ppt_x"/>
                                          </p:val>
                                        </p:tav>
                                      </p:tavLst>
                                    </p:anim>
                                    <p:anim calcmode="lin" valueType="num">
                                      <p:cBhvr additive="base">
                                        <p:cTn id="203" dur="2000"/>
                                        <p:tgtEl>
                                          <p:spTgt spid="14"/>
                                        </p:tgtEl>
                                        <p:attrNameLst>
                                          <p:attrName>ppt_y</p:attrName>
                                        </p:attrNameLst>
                                      </p:cBhvr>
                                      <p:tavLst>
                                        <p:tav tm="0">
                                          <p:val>
                                            <p:strVal val="ppt_y"/>
                                          </p:val>
                                        </p:tav>
                                        <p:tav tm="100000">
                                          <p:val>
                                            <p:strVal val="0-ppt_h/2"/>
                                          </p:val>
                                        </p:tav>
                                      </p:tavLst>
                                    </p:anim>
                                    <p:set>
                                      <p:cBhvr>
                                        <p:cTn id="204" dur="1" fill="hold">
                                          <p:stCondLst>
                                            <p:cond delay="1999"/>
                                          </p:stCondLst>
                                        </p:cTn>
                                        <p:tgtEl>
                                          <p:spTgt spid="14"/>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2000"/>
                                        <p:tgtEl>
                                          <p:spTgt spid="15"/>
                                        </p:tgtEl>
                                        <p:attrNameLst>
                                          <p:attrName>ppt_x</p:attrName>
                                        </p:attrNameLst>
                                      </p:cBhvr>
                                      <p:tavLst>
                                        <p:tav tm="0">
                                          <p:val>
                                            <p:strVal val="ppt_x"/>
                                          </p:val>
                                        </p:tav>
                                        <p:tav tm="100000">
                                          <p:val>
                                            <p:strVal val="ppt_x"/>
                                          </p:val>
                                        </p:tav>
                                      </p:tavLst>
                                    </p:anim>
                                    <p:anim calcmode="lin" valueType="num">
                                      <p:cBhvr additive="base">
                                        <p:cTn id="207" dur="2000"/>
                                        <p:tgtEl>
                                          <p:spTgt spid="15"/>
                                        </p:tgtEl>
                                        <p:attrNameLst>
                                          <p:attrName>ppt_y</p:attrName>
                                        </p:attrNameLst>
                                      </p:cBhvr>
                                      <p:tavLst>
                                        <p:tav tm="0">
                                          <p:val>
                                            <p:strVal val="ppt_y"/>
                                          </p:val>
                                        </p:tav>
                                        <p:tav tm="100000">
                                          <p:val>
                                            <p:strVal val="1+ppt_h/2"/>
                                          </p:val>
                                        </p:tav>
                                      </p:tavLst>
                                    </p:anim>
                                    <p:set>
                                      <p:cBhvr>
                                        <p:cTn id="208" dur="1" fill="hold">
                                          <p:stCondLst>
                                            <p:cond delay="1999"/>
                                          </p:stCondLst>
                                        </p:cTn>
                                        <p:tgtEl>
                                          <p:spTgt spid="15"/>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2000"/>
                                        <p:tgtEl>
                                          <p:spTgt spid="16"/>
                                        </p:tgtEl>
                                        <p:attrNameLst>
                                          <p:attrName>ppt_x</p:attrName>
                                        </p:attrNameLst>
                                      </p:cBhvr>
                                      <p:tavLst>
                                        <p:tav tm="0">
                                          <p:val>
                                            <p:strVal val="ppt_x"/>
                                          </p:val>
                                        </p:tav>
                                        <p:tav tm="100000">
                                          <p:val>
                                            <p:strVal val="ppt_x"/>
                                          </p:val>
                                        </p:tav>
                                      </p:tavLst>
                                    </p:anim>
                                    <p:anim calcmode="lin" valueType="num">
                                      <p:cBhvr additive="base">
                                        <p:cTn id="211" dur="2000"/>
                                        <p:tgtEl>
                                          <p:spTgt spid="16"/>
                                        </p:tgtEl>
                                        <p:attrNameLst>
                                          <p:attrName>ppt_y</p:attrName>
                                        </p:attrNameLst>
                                      </p:cBhvr>
                                      <p:tavLst>
                                        <p:tav tm="0">
                                          <p:val>
                                            <p:strVal val="ppt_y"/>
                                          </p:val>
                                        </p:tav>
                                        <p:tav tm="100000">
                                          <p:val>
                                            <p:strVal val="0-ppt_h/2"/>
                                          </p:val>
                                        </p:tav>
                                      </p:tavLst>
                                    </p:anim>
                                    <p:set>
                                      <p:cBhvr>
                                        <p:cTn id="212" dur="1" fill="hold">
                                          <p:stCondLst>
                                            <p:cond delay="1999"/>
                                          </p:stCondLst>
                                        </p:cTn>
                                        <p:tgtEl>
                                          <p:spTgt spid="16"/>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2000"/>
                                        <p:tgtEl>
                                          <p:spTgt spid="17"/>
                                        </p:tgtEl>
                                        <p:attrNameLst>
                                          <p:attrName>ppt_x</p:attrName>
                                        </p:attrNameLst>
                                      </p:cBhvr>
                                      <p:tavLst>
                                        <p:tav tm="0">
                                          <p:val>
                                            <p:strVal val="ppt_x"/>
                                          </p:val>
                                        </p:tav>
                                        <p:tav tm="100000">
                                          <p:val>
                                            <p:strVal val="ppt_x"/>
                                          </p:val>
                                        </p:tav>
                                      </p:tavLst>
                                    </p:anim>
                                    <p:anim calcmode="lin" valueType="num">
                                      <p:cBhvr additive="base">
                                        <p:cTn id="215" dur="2000"/>
                                        <p:tgtEl>
                                          <p:spTgt spid="17"/>
                                        </p:tgtEl>
                                        <p:attrNameLst>
                                          <p:attrName>ppt_y</p:attrName>
                                        </p:attrNameLst>
                                      </p:cBhvr>
                                      <p:tavLst>
                                        <p:tav tm="0">
                                          <p:val>
                                            <p:strVal val="ppt_y"/>
                                          </p:val>
                                        </p:tav>
                                        <p:tav tm="100000">
                                          <p:val>
                                            <p:strVal val="1+ppt_h/2"/>
                                          </p:val>
                                        </p:tav>
                                      </p:tavLst>
                                    </p:anim>
                                    <p:set>
                                      <p:cBhvr>
                                        <p:cTn id="216" dur="1" fill="hold">
                                          <p:stCondLst>
                                            <p:cond delay="1999"/>
                                          </p:stCondLst>
                                        </p:cTn>
                                        <p:tgtEl>
                                          <p:spTgt spid="17"/>
                                        </p:tgtEl>
                                        <p:attrNameLst>
                                          <p:attrName>style.visibility</p:attrName>
                                        </p:attrNameLst>
                                      </p:cBhvr>
                                      <p:to>
                                        <p:strVal val="hidden"/>
                                      </p:to>
                                    </p:set>
                                  </p:childTnLst>
                                </p:cTn>
                              </p:par>
                              <p:par>
                                <p:cTn id="217" presetID="23" presetClass="entr" presetSubtype="27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2000" fill="hold"/>
                                        <p:tgtEl>
                                          <p:spTgt spid="4"/>
                                        </p:tgtEl>
                                        <p:attrNameLst>
                                          <p:attrName>ppt_w</p:attrName>
                                        </p:attrNameLst>
                                      </p:cBhvr>
                                      <p:tavLst>
                                        <p:tav tm="0">
                                          <p:val>
                                            <p:strVal val="2/3*#ppt_w"/>
                                          </p:val>
                                        </p:tav>
                                        <p:tav tm="100000">
                                          <p:val>
                                            <p:strVal val="#ppt_w"/>
                                          </p:val>
                                        </p:tav>
                                      </p:tavLst>
                                    </p:anim>
                                    <p:anim calcmode="lin" valueType="num">
                                      <p:cBhvr>
                                        <p:cTn id="220" dur="2000" fill="hold"/>
                                        <p:tgtEl>
                                          <p:spTgt spid="4"/>
                                        </p:tgtEl>
                                        <p:attrNameLst>
                                          <p:attrName>ppt_h</p:attrName>
                                        </p:attrNameLst>
                                      </p:cBhvr>
                                      <p:tavLst>
                                        <p:tav tm="0">
                                          <p:val>
                                            <p:strVal val="2/3*#ppt_h"/>
                                          </p:val>
                                        </p:tav>
                                        <p:tav tm="100000">
                                          <p:val>
                                            <p:strVal val="#ppt_h"/>
                                          </p:val>
                                        </p:tav>
                                      </p:tavLst>
                                    </p:anim>
                                  </p:childTnLst>
                                </p:cTn>
                              </p:par>
                              <p:par>
                                <p:cTn id="221" presetID="16" presetClass="entr" presetSubtype="42"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Horizontal)">
                                      <p:cBhvr>
                                        <p:cTn id="2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5).jpg"/>
          <p:cNvPicPr>
            <a:picLocks noChangeAspect="1"/>
          </p:cNvPicPr>
          <p:nvPr/>
        </p:nvPicPr>
        <p:blipFill>
          <a:blip r:embed="rId2"/>
          <a:stretch>
            <a:fillRect/>
          </a:stretch>
        </p:blipFill>
        <p:spPr>
          <a:xfrm>
            <a:off x="0" y="0"/>
            <a:ext cx="9143999" cy="6858000"/>
          </a:xfrm>
          <a:prstGeom prst="rect">
            <a:avLst/>
          </a:prstGeom>
        </p:spPr>
      </p:pic>
      <p:pic>
        <p:nvPicPr>
          <p:cNvPr id="5" name="4 Imagen" descr="efectos,circulos ,png,zoomgraf.blogspot (6).png"/>
          <p:cNvPicPr>
            <a:picLocks noChangeAspect="1"/>
          </p:cNvPicPr>
          <p:nvPr/>
        </p:nvPicPr>
        <p:blipFill>
          <a:blip r:embed="rId3">
            <a:duotone>
              <a:prstClr val="black"/>
              <a:schemeClr val="accent6">
                <a:tint val="45000"/>
                <a:satMod val="400000"/>
              </a:schemeClr>
            </a:duotone>
            <a:lum contrast="40000"/>
          </a:blip>
          <a:stretch>
            <a:fillRect/>
          </a:stretch>
        </p:blipFill>
        <p:spPr>
          <a:xfrm>
            <a:off x="1142976" y="0"/>
            <a:ext cx="6880124" cy="6858000"/>
          </a:xfrm>
          <a:prstGeom prst="rect">
            <a:avLst/>
          </a:prstGeom>
        </p:spPr>
      </p:pic>
      <p:pic>
        <p:nvPicPr>
          <p:cNvPr id="6" name="5 Imagen" descr="017904-blue-jelly-icon-symbols-shapes-spiral1.png"/>
          <p:cNvPicPr>
            <a:picLocks noChangeAspect="1"/>
          </p:cNvPicPr>
          <p:nvPr/>
        </p:nvPicPr>
        <p:blipFill>
          <a:blip r:embed="rId4">
            <a:duotone>
              <a:prstClr val="black"/>
              <a:schemeClr val="accent6">
                <a:tint val="45000"/>
                <a:satMod val="400000"/>
              </a:schemeClr>
            </a:duotone>
            <a:lum contrast="40000"/>
          </a:blip>
          <a:stretch>
            <a:fillRect/>
          </a:stretch>
        </p:blipFill>
        <p:spPr>
          <a:xfrm>
            <a:off x="3000364" y="1785926"/>
            <a:ext cx="3357586" cy="3357586"/>
          </a:xfrm>
          <a:prstGeom prst="rect">
            <a:avLst/>
          </a:prstGeom>
        </p:spPr>
      </p:pic>
      <p:sp>
        <p:nvSpPr>
          <p:cNvPr id="7" name="6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2000" fill="hold"/>
                                        <p:tgtEl>
                                          <p:spTgt spid="6"/>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5"/>
                                        </p:tgtEl>
                                        <p:attrNameLst>
                                          <p:attrName>ppt_w</p:attrName>
                                        </p:attrNameLst>
                                      </p:cBhvr>
                                      <p:tavLst>
                                        <p:tav tm="0">
                                          <p:val>
                                            <p:strVal val="ppt_w"/>
                                          </p:val>
                                        </p:tav>
                                        <p:tav tm="100000">
                                          <p:val>
                                            <p:fltVal val="0"/>
                                          </p:val>
                                        </p:tav>
                                      </p:tavLst>
                                    </p:anim>
                                    <p:anim calcmode="lin" valueType="num">
                                      <p:cBhvr>
                                        <p:cTn id="27" dur="2000"/>
                                        <p:tgtEl>
                                          <p:spTgt spid="5"/>
                                        </p:tgtEl>
                                        <p:attrNameLst>
                                          <p:attrName>ppt_h</p:attrName>
                                        </p:attrNameLst>
                                      </p:cBhvr>
                                      <p:tavLst>
                                        <p:tav tm="0">
                                          <p:val>
                                            <p:strVal val="ppt_h"/>
                                          </p:val>
                                        </p:tav>
                                        <p:tav tm="100000">
                                          <p:val>
                                            <p:fltVal val="0"/>
                                          </p:val>
                                        </p:tav>
                                      </p:tavLst>
                                    </p:anim>
                                    <p:anim calcmode="lin" valueType="num">
                                      <p:cBhvr>
                                        <p:cTn id="28" dur="2000"/>
                                        <p:tgtEl>
                                          <p:spTgt spid="5"/>
                                        </p:tgtEl>
                                        <p:attrNameLst>
                                          <p:attrName>ppt_x</p:attrName>
                                        </p:attrNameLst>
                                      </p:cBhvr>
                                      <p:tavLst>
                                        <p:tav tm="0">
                                          <p:val>
                                            <p:strVal val="ppt_x"/>
                                          </p:val>
                                        </p:tav>
                                        <p:tav tm="100000">
                                          <p:val>
                                            <p:fltVal val="0.5"/>
                                          </p:val>
                                        </p:tav>
                                      </p:tavLst>
                                    </p:anim>
                                    <p:anim calcmode="lin" valueType="num">
                                      <p:cBhvr>
                                        <p:cTn id="29" dur="2000"/>
                                        <p:tgtEl>
                                          <p:spTgt spid="5"/>
                                        </p:tgtEl>
                                        <p:attrNameLst>
                                          <p:attrName>ppt_y</p:attrName>
                                        </p:attrNameLst>
                                      </p:cBhvr>
                                      <p:tavLst>
                                        <p:tav tm="0">
                                          <p:val>
                                            <p:strVal val="ppt_y"/>
                                          </p:val>
                                        </p:tav>
                                        <p:tav tm="100000">
                                          <p:val>
                                            <p:fltVal val="0.5"/>
                                          </p:val>
                                        </p:tav>
                                      </p:tavLst>
                                    </p:anim>
                                    <p:set>
                                      <p:cBhvr>
                                        <p:cTn id="30" dur="1" fill="hold">
                                          <p:stCondLst>
                                            <p:cond delay="1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6"/>
                                        </p:tgtEl>
                                        <p:attrNameLst>
                                          <p:attrName>ppt_w</p:attrName>
                                        </p:attrNameLst>
                                      </p:cBhvr>
                                      <p:tavLst>
                                        <p:tav tm="0">
                                          <p:val>
                                            <p:strVal val="ppt_w"/>
                                          </p:val>
                                        </p:tav>
                                        <p:tav tm="100000">
                                          <p:val>
                                            <p:fltVal val="0"/>
                                          </p:val>
                                        </p:tav>
                                      </p:tavLst>
                                    </p:anim>
                                    <p:anim calcmode="lin" valueType="num">
                                      <p:cBhvr>
                                        <p:cTn id="33" dur="2000"/>
                                        <p:tgtEl>
                                          <p:spTgt spid="6"/>
                                        </p:tgtEl>
                                        <p:attrNameLst>
                                          <p:attrName>ppt_h</p:attrName>
                                        </p:attrNameLst>
                                      </p:cBhvr>
                                      <p:tavLst>
                                        <p:tav tm="0">
                                          <p:val>
                                            <p:strVal val="ppt_h"/>
                                          </p:val>
                                        </p:tav>
                                        <p:tav tm="100000">
                                          <p:val>
                                            <p:fltVal val="0"/>
                                          </p:val>
                                        </p:tav>
                                      </p:tavLst>
                                    </p:anim>
                                    <p:anim calcmode="lin" valueType="num">
                                      <p:cBhvr>
                                        <p:cTn id="34" dur="2000"/>
                                        <p:tgtEl>
                                          <p:spTgt spid="6"/>
                                        </p:tgtEl>
                                        <p:attrNameLst>
                                          <p:attrName>ppt_x</p:attrName>
                                        </p:attrNameLst>
                                      </p:cBhvr>
                                      <p:tavLst>
                                        <p:tav tm="0">
                                          <p:val>
                                            <p:strVal val="ppt_x"/>
                                          </p:val>
                                        </p:tav>
                                        <p:tav tm="100000">
                                          <p:val>
                                            <p:fltVal val="0.5"/>
                                          </p:val>
                                        </p:tav>
                                      </p:tavLst>
                                    </p:anim>
                                    <p:anim calcmode="lin" valueType="num">
                                      <p:cBhvr>
                                        <p:cTn id="35" dur="2000"/>
                                        <p:tgtEl>
                                          <p:spTgt spid="6"/>
                                        </p:tgtEl>
                                        <p:attrNameLst>
                                          <p:attrName>ppt_y</p:attrName>
                                        </p:attrNameLst>
                                      </p:cBhvr>
                                      <p:tavLst>
                                        <p:tav tm="0">
                                          <p:val>
                                            <p:strVal val="ppt_y"/>
                                          </p:val>
                                        </p:tav>
                                        <p:tav tm="100000">
                                          <p:val>
                                            <p:fltVal val="0.5"/>
                                          </p:val>
                                        </p:tav>
                                      </p:tavLst>
                                    </p:anim>
                                    <p:set>
                                      <p:cBhvr>
                                        <p:cTn id="36" dur="1" fill="hold">
                                          <p:stCondLst>
                                            <p:cond delay="1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2)">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lumMod val="75000"/>
                  <a:lumOff val="25000"/>
                  <a:shade val="30000"/>
                  <a:satMod val="115000"/>
                </a:schemeClr>
              </a:gs>
              <a:gs pos="50000">
                <a:schemeClr val="bg1">
                  <a:lumMod val="75000"/>
                  <a:lumOff val="25000"/>
                  <a:shade val="67500"/>
                  <a:satMod val="115000"/>
                </a:schemeClr>
              </a:gs>
              <a:gs pos="100000">
                <a:schemeClr val="bg1">
                  <a:lumMod val="75000"/>
                  <a:lumOff val="25000"/>
                  <a:shade val="100000"/>
                  <a:satMod val="115000"/>
                </a:schemeClr>
              </a:gs>
            </a:gsLst>
            <a:lin ang="16200000" scaled="1"/>
            <a:tileRect/>
          </a:gradFill>
        </p:spPr>
        <p:txBody>
          <a:bodyPr/>
          <a:lstStyle/>
          <a:p>
            <a:endParaRPr lang="es-ES" dirty="0"/>
          </a:p>
        </p:txBody>
      </p:sp>
      <p:pic>
        <p:nvPicPr>
          <p:cNvPr id="4" name="3 Imagen" descr="0(42).jpg"/>
          <p:cNvPicPr>
            <a:picLocks noChangeAspect="1"/>
          </p:cNvPicPr>
          <p:nvPr/>
        </p:nvPicPr>
        <p:blipFill>
          <a:blip r:embed="rId2"/>
          <a:stretch>
            <a:fillRect/>
          </a:stretch>
        </p:blipFill>
        <p:spPr>
          <a:xfrm>
            <a:off x="0" y="0"/>
            <a:ext cx="9170789" cy="6858000"/>
          </a:xfrm>
          <a:prstGeom prst="rect">
            <a:avLst/>
          </a:prstGeom>
        </p:spPr>
      </p:pic>
      <p:sp>
        <p:nvSpPr>
          <p:cNvPr id="5" name="4 Lágrima"/>
          <p:cNvSpPr/>
          <p:nvPr/>
        </p:nvSpPr>
        <p:spPr>
          <a:xfrm rot="19033231">
            <a:off x="1719410" y="1154449"/>
            <a:ext cx="5657077" cy="5763570"/>
          </a:xfrm>
          <a:prstGeom prst="teardrop">
            <a:avLst/>
          </a:prstGeom>
          <a:gradFill flip="none" rotWithShape="1">
            <a:gsLst>
              <a:gs pos="12000">
                <a:srgbClr val="FFF200">
                  <a:alpha val="5000"/>
                </a:srgbClr>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33231">
            <a:off x="2268084" y="944094"/>
            <a:ext cx="4642788" cy="4755524"/>
          </a:xfrm>
          <a:prstGeom prst="teardrop">
            <a:avLst/>
          </a:prstGeom>
          <a:gradFill flip="none" rotWithShape="1">
            <a:gsLst>
              <a:gs pos="12000">
                <a:srgbClr val="FFF200">
                  <a:alpha val="5000"/>
                </a:srgbClr>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9033231">
            <a:off x="2632253" y="802264"/>
            <a:ext cx="3916526" cy="3967611"/>
          </a:xfrm>
          <a:prstGeom prst="teardrop">
            <a:avLst/>
          </a:prstGeom>
          <a:gradFill flip="none" rotWithShape="1">
            <a:gsLst>
              <a:gs pos="12000">
                <a:srgbClr val="FFF200">
                  <a:alpha val="5000"/>
                </a:srgbClr>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033231">
            <a:off x="3043619" y="669980"/>
            <a:ext cx="3238872" cy="3232047"/>
          </a:xfrm>
          <a:prstGeom prst="teardrop">
            <a:avLst/>
          </a:prstGeom>
          <a:gradFill flip="none" rotWithShape="1">
            <a:gsLst>
              <a:gs pos="12000">
                <a:srgbClr val="FFF200">
                  <a:alpha val="5000"/>
                </a:srgbClr>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033231">
            <a:off x="3372581" y="541633"/>
            <a:ext cx="2653672" cy="2702923"/>
          </a:xfrm>
          <a:prstGeom prst="teardrop">
            <a:avLst/>
          </a:prstGeom>
          <a:gradFill flip="none" rotWithShape="1">
            <a:gsLst>
              <a:gs pos="12000">
                <a:srgbClr val="FFF200">
                  <a:alpha val="5000"/>
                </a:srgbClr>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9033231">
            <a:off x="3615149" y="446541"/>
            <a:ext cx="2168332" cy="2178727"/>
          </a:xfrm>
          <a:prstGeom prst="teardrop">
            <a:avLst/>
          </a:prstGeom>
          <a:gradFill flip="none" rotWithShape="1">
            <a:gsLst>
              <a:gs pos="12000">
                <a:srgbClr val="FFF200">
                  <a:alpha val="5000"/>
                </a:srgbClr>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4" fill="hold" grpId="2" nodeType="after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ppt_x"/>
                                          </p:val>
                                        </p:tav>
                                      </p:tavLst>
                                    </p:anim>
                                    <p:anim calcmode="lin" valueType="num">
                                      <p:cBhvr additive="base">
                                        <p:cTn id="47" dur="3000"/>
                                        <p:tgtEl>
                                          <p:spTgt spid="5"/>
                                        </p:tgtEl>
                                        <p:attrNameLst>
                                          <p:attrName>ppt_y</p:attrName>
                                        </p:attrNameLst>
                                      </p:cBhvr>
                                      <p:tavLst>
                                        <p:tav tm="0">
                                          <p:val>
                                            <p:strVal val="ppt_y"/>
                                          </p:val>
                                        </p:tav>
                                        <p:tav tm="100000">
                                          <p:val>
                                            <p:strVal val="1+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xit" presetSubtype="4" fill="hold" grpId="2" nodeType="withEffect">
                                  <p:stCondLst>
                                    <p:cond delay="0"/>
                                  </p:stCondLst>
                                  <p:childTnLst>
                                    <p:anim calcmode="lin" valueType="num">
                                      <p:cBhvr additive="base">
                                        <p:cTn id="50" dur="3000"/>
                                        <p:tgtEl>
                                          <p:spTgt spid="6"/>
                                        </p:tgtEl>
                                        <p:attrNameLst>
                                          <p:attrName>ppt_x</p:attrName>
                                        </p:attrNameLst>
                                      </p:cBhvr>
                                      <p:tavLst>
                                        <p:tav tm="0">
                                          <p:val>
                                            <p:strVal val="ppt_x"/>
                                          </p:val>
                                        </p:tav>
                                        <p:tav tm="100000">
                                          <p:val>
                                            <p:strVal val="ppt_x"/>
                                          </p:val>
                                        </p:tav>
                                      </p:tavLst>
                                    </p:anim>
                                    <p:anim calcmode="lin" valueType="num">
                                      <p:cBhvr additive="base">
                                        <p:cTn id="51" dur="3000"/>
                                        <p:tgtEl>
                                          <p:spTgt spid="6"/>
                                        </p:tgtEl>
                                        <p:attrNameLst>
                                          <p:attrName>ppt_y</p:attrName>
                                        </p:attrNameLst>
                                      </p:cBhvr>
                                      <p:tavLst>
                                        <p:tav tm="0">
                                          <p:val>
                                            <p:strVal val="ppt_y"/>
                                          </p:val>
                                        </p:tav>
                                        <p:tav tm="100000">
                                          <p:val>
                                            <p:strVal val="1+ppt_h/2"/>
                                          </p:val>
                                        </p:tav>
                                      </p:tavLst>
                                    </p:anim>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4" fill="hold" grpId="2" nodeType="withEffect">
                                  <p:stCondLst>
                                    <p:cond delay="0"/>
                                  </p:stCondLst>
                                  <p:childTnLst>
                                    <p:anim calcmode="lin" valueType="num">
                                      <p:cBhvr additive="base">
                                        <p:cTn id="54" dur="3000"/>
                                        <p:tgtEl>
                                          <p:spTgt spid="7"/>
                                        </p:tgtEl>
                                        <p:attrNameLst>
                                          <p:attrName>ppt_x</p:attrName>
                                        </p:attrNameLst>
                                      </p:cBhvr>
                                      <p:tavLst>
                                        <p:tav tm="0">
                                          <p:val>
                                            <p:strVal val="ppt_x"/>
                                          </p:val>
                                        </p:tav>
                                        <p:tav tm="100000">
                                          <p:val>
                                            <p:strVal val="ppt_x"/>
                                          </p:val>
                                        </p:tav>
                                      </p:tavLst>
                                    </p:anim>
                                    <p:anim calcmode="lin" valueType="num">
                                      <p:cBhvr additive="base">
                                        <p:cTn id="55" dur="3000"/>
                                        <p:tgtEl>
                                          <p:spTgt spid="7"/>
                                        </p:tgtEl>
                                        <p:attrNameLst>
                                          <p:attrName>ppt_y</p:attrName>
                                        </p:attrNameLst>
                                      </p:cBhvr>
                                      <p:tavLst>
                                        <p:tav tm="0">
                                          <p:val>
                                            <p:strVal val="ppt_y"/>
                                          </p:val>
                                        </p:tav>
                                        <p:tav tm="100000">
                                          <p:val>
                                            <p:strVal val="1+ppt_h/2"/>
                                          </p:val>
                                        </p:tav>
                                      </p:tavLst>
                                    </p:anim>
                                    <p:set>
                                      <p:cBhvr>
                                        <p:cTn id="56" dur="1" fill="hold">
                                          <p:stCondLst>
                                            <p:cond delay="2999"/>
                                          </p:stCondLst>
                                        </p:cTn>
                                        <p:tgtEl>
                                          <p:spTgt spid="7"/>
                                        </p:tgtEl>
                                        <p:attrNameLst>
                                          <p:attrName>style.visibility</p:attrName>
                                        </p:attrNameLst>
                                      </p:cBhvr>
                                      <p:to>
                                        <p:strVal val="hidden"/>
                                      </p:to>
                                    </p:set>
                                  </p:childTnLst>
                                </p:cTn>
                              </p:par>
                              <p:par>
                                <p:cTn id="57" presetID="2" presetClass="exit" presetSubtype="4" fill="hold" grpId="2" nodeType="with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ppt_x"/>
                                          </p:val>
                                        </p:tav>
                                      </p:tavLst>
                                    </p:anim>
                                    <p:anim calcmode="lin" valueType="num">
                                      <p:cBhvr additive="base">
                                        <p:cTn id="59" dur="3000"/>
                                        <p:tgtEl>
                                          <p:spTgt spid="8"/>
                                        </p:tgtEl>
                                        <p:attrNameLst>
                                          <p:attrName>ppt_y</p:attrName>
                                        </p:attrNameLst>
                                      </p:cBhvr>
                                      <p:tavLst>
                                        <p:tav tm="0">
                                          <p:val>
                                            <p:strVal val="ppt_y"/>
                                          </p:val>
                                        </p:tav>
                                        <p:tav tm="100000">
                                          <p:val>
                                            <p:strVal val="1+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ppt_x"/>
                                          </p:val>
                                        </p:tav>
                                      </p:tavLst>
                                    </p:anim>
                                    <p:anim calcmode="lin" valueType="num">
                                      <p:cBhvr additive="base">
                                        <p:cTn id="63" dur="3000"/>
                                        <p:tgtEl>
                                          <p:spTgt spid="9"/>
                                        </p:tgtEl>
                                        <p:attrNameLst>
                                          <p:attrName>ppt_y</p:attrName>
                                        </p:attrNameLst>
                                      </p:cBhvr>
                                      <p:tavLst>
                                        <p:tav tm="0">
                                          <p:val>
                                            <p:strVal val="ppt_y"/>
                                          </p:val>
                                        </p:tav>
                                        <p:tav tm="100000">
                                          <p:val>
                                            <p:strVal val="1+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ppt_x"/>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8" presetClass="emph" presetSubtype="0" fill="hold" grpId="3" nodeType="withEffect">
                                  <p:stCondLst>
                                    <p:cond delay="0"/>
                                  </p:stCondLst>
                                  <p:childTnLst>
                                    <p:animRot by="21600000">
                                      <p:cBhvr>
                                        <p:cTn id="70" dur="3000" fill="hold"/>
                                        <p:tgtEl>
                                          <p:spTgt spid="5"/>
                                        </p:tgtEl>
                                        <p:attrNameLst>
                                          <p:attrName>r</p:attrName>
                                        </p:attrNameLst>
                                      </p:cBhvr>
                                    </p:animRot>
                                  </p:childTnLst>
                                </p:cTn>
                              </p:par>
                              <p:par>
                                <p:cTn id="71" presetID="8" presetClass="emph" presetSubtype="0" fill="hold" grpId="3" nodeType="withEffect">
                                  <p:stCondLst>
                                    <p:cond delay="0"/>
                                  </p:stCondLst>
                                  <p:childTnLst>
                                    <p:animRot by="-21600000">
                                      <p:cBhvr>
                                        <p:cTn id="72" dur="3000" fill="hold"/>
                                        <p:tgtEl>
                                          <p:spTgt spid="6"/>
                                        </p:tgtEl>
                                        <p:attrNameLst>
                                          <p:attrName>r</p:attrName>
                                        </p:attrNameLst>
                                      </p:cBhvr>
                                    </p:animRot>
                                  </p:childTnLst>
                                </p:cTn>
                              </p:par>
                              <p:par>
                                <p:cTn id="73" presetID="8" presetClass="emph" presetSubtype="0" fill="hold" grpId="3" nodeType="withEffect">
                                  <p:stCondLst>
                                    <p:cond delay="0"/>
                                  </p:stCondLst>
                                  <p:childTnLst>
                                    <p:animRot by="21600000">
                                      <p:cBhvr>
                                        <p:cTn id="74" dur="3000" fill="hold"/>
                                        <p:tgtEl>
                                          <p:spTgt spid="7"/>
                                        </p:tgtEl>
                                        <p:attrNameLst>
                                          <p:attrName>r</p:attrName>
                                        </p:attrNameLst>
                                      </p:cBhvr>
                                    </p:animRot>
                                  </p:childTnLst>
                                </p:cTn>
                              </p:par>
                              <p:par>
                                <p:cTn id="75" presetID="8" presetClass="emph" presetSubtype="0" fill="hold" grpId="3" nodeType="withEffect">
                                  <p:stCondLst>
                                    <p:cond delay="0"/>
                                  </p:stCondLst>
                                  <p:childTnLst>
                                    <p:animRot by="-21600000">
                                      <p:cBhvr>
                                        <p:cTn id="76" dur="3000" fill="hold"/>
                                        <p:tgtEl>
                                          <p:spTgt spid="8"/>
                                        </p:tgtEl>
                                        <p:attrNameLst>
                                          <p:attrName>r</p:attrName>
                                        </p:attrNameLst>
                                      </p:cBhvr>
                                    </p:animRot>
                                  </p:childTnLst>
                                </p:cTn>
                              </p:par>
                              <p:par>
                                <p:cTn id="77" presetID="8" presetClass="emph" presetSubtype="0" fill="hold" grpId="3"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fill="hold" grpId="3" nodeType="withEffect">
                                  <p:stCondLst>
                                    <p:cond delay="0"/>
                                  </p:stCondLst>
                                  <p:childTnLst>
                                    <p:animRot by="-21600000">
                                      <p:cBhvr>
                                        <p:cTn id="80" dur="3000" fill="hold"/>
                                        <p:tgtEl>
                                          <p:spTgt spid="10"/>
                                        </p:tgtEl>
                                        <p:attrNameLst>
                                          <p:attrName>r</p:attrName>
                                        </p:attrNameLst>
                                      </p:cBhvr>
                                    </p:animRot>
                                  </p:childTnLst>
                                </p:cTn>
                              </p:par>
                              <p:par>
                                <p:cTn id="81" presetID="2" presetClass="entr" presetSubtype="1"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additive="base">
                                        <p:cTn id="83" dur="3000" fill="hold"/>
                                        <p:tgtEl>
                                          <p:spTgt spid="4"/>
                                        </p:tgtEl>
                                        <p:attrNameLst>
                                          <p:attrName>ppt_x</p:attrName>
                                        </p:attrNameLst>
                                      </p:cBhvr>
                                      <p:tavLst>
                                        <p:tav tm="0">
                                          <p:val>
                                            <p:strVal val="#ppt_x"/>
                                          </p:val>
                                        </p:tav>
                                        <p:tav tm="100000">
                                          <p:val>
                                            <p:strVal val="#ppt_x"/>
                                          </p:val>
                                        </p:tav>
                                      </p:tavLst>
                                    </p:anim>
                                    <p:anim calcmode="lin" valueType="num">
                                      <p:cBhvr additive="base">
                                        <p:cTn id="84"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7).jpg"/>
          <p:cNvPicPr>
            <a:picLocks noChangeAspect="1"/>
          </p:cNvPicPr>
          <p:nvPr/>
        </p:nvPicPr>
        <p:blipFill>
          <a:blip r:embed="rId2"/>
          <a:stretch>
            <a:fillRect/>
          </a:stretch>
        </p:blipFill>
        <p:spPr>
          <a:xfrm>
            <a:off x="0" y="0"/>
            <a:ext cx="9152930" cy="6858000"/>
          </a:xfrm>
          <a:prstGeom prst="rect">
            <a:avLst/>
          </a:prstGeom>
        </p:spPr>
      </p:pic>
      <p:sp>
        <p:nvSpPr>
          <p:cNvPr id="6" name="5 Lágrima"/>
          <p:cNvSpPr/>
          <p:nvPr/>
        </p:nvSpPr>
        <p:spPr>
          <a:xfrm rot="21231646">
            <a:off x="3214678" y="214290"/>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949007">
            <a:off x="4737642" y="295509"/>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0917354">
            <a:off x="2792609" y="934098"/>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949007">
            <a:off x="4976054" y="809202"/>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0917354">
            <a:off x="2387635" y="1600274"/>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231646">
            <a:off x="2027986" y="2233631"/>
            <a:ext cx="1053806" cy="1196176"/>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0917354">
            <a:off x="1607797" y="2949686"/>
            <a:ext cx="1053806" cy="1196176"/>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917354">
            <a:off x="1202823" y="3615862"/>
            <a:ext cx="1053806" cy="1196176"/>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231646">
            <a:off x="629354" y="4343334"/>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0917354">
            <a:off x="101651" y="5172175"/>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0559696">
            <a:off x="-112695" y="5815118"/>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949007">
            <a:off x="5383260" y="1501755"/>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949007">
            <a:off x="5833310" y="2237962"/>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949007">
            <a:off x="6311954" y="3144828"/>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949007">
            <a:off x="6762004" y="3881035"/>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949007">
            <a:off x="7237972" y="4653226"/>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6949007">
            <a:off x="7688022" y="5389433"/>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6949007">
            <a:off x="8116650" y="5889500"/>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7222" y="0"/>
            <a:ext cx="9858444" cy="7572404"/>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0-#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0-#ppt_w/2"/>
                                          </p:val>
                                        </p:tav>
                                        <p:tav tm="100000">
                                          <p:val>
                                            <p:strVal val="#ppt_x"/>
                                          </p:val>
                                        </p:tav>
                                      </p:tavLst>
                                    </p:anim>
                                    <p:anim calcmode="lin" valueType="num">
                                      <p:cBhvr additive="base">
                                        <p:cTn id="19" dur="2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0-#ppt_w/2"/>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2000" fill="hold"/>
                                        <p:tgtEl>
                                          <p:spTgt spid="14"/>
                                        </p:tgtEl>
                                        <p:attrNameLst>
                                          <p:attrName>ppt_x</p:attrName>
                                        </p:attrNameLst>
                                      </p:cBhvr>
                                      <p:tavLst>
                                        <p:tav tm="0">
                                          <p:val>
                                            <p:strVal val="0-#ppt_w/2"/>
                                          </p:val>
                                        </p:tav>
                                        <p:tav tm="100000">
                                          <p:val>
                                            <p:strVal val="#ppt_x"/>
                                          </p:val>
                                        </p:tav>
                                      </p:tavLst>
                                    </p:anim>
                                    <p:anim calcmode="lin" valueType="num">
                                      <p:cBhvr additive="base">
                                        <p:cTn id="35" dur="2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2000" fill="hold"/>
                                        <p:tgtEl>
                                          <p:spTgt spid="15"/>
                                        </p:tgtEl>
                                        <p:attrNameLst>
                                          <p:attrName>ppt_x</p:attrName>
                                        </p:attrNameLst>
                                      </p:cBhvr>
                                      <p:tavLst>
                                        <p:tav tm="0">
                                          <p:val>
                                            <p:strVal val="0-#ppt_w/2"/>
                                          </p:val>
                                        </p:tav>
                                        <p:tav tm="100000">
                                          <p:val>
                                            <p:strVal val="#ppt_x"/>
                                          </p:val>
                                        </p:tav>
                                      </p:tavLst>
                                    </p:anim>
                                    <p:anim calcmode="lin" valueType="num">
                                      <p:cBhvr additive="base">
                                        <p:cTn id="39" dur="2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2000" fill="hold"/>
                                        <p:tgtEl>
                                          <p:spTgt spid="16"/>
                                        </p:tgtEl>
                                        <p:attrNameLst>
                                          <p:attrName>ppt_x</p:attrName>
                                        </p:attrNameLst>
                                      </p:cBhvr>
                                      <p:tavLst>
                                        <p:tav tm="0">
                                          <p:val>
                                            <p:strVal val="0-#ppt_w/2"/>
                                          </p:val>
                                        </p:tav>
                                        <p:tav tm="100000">
                                          <p:val>
                                            <p:strVal val="#ppt_x"/>
                                          </p:val>
                                        </p:tav>
                                      </p:tavLst>
                                    </p:anim>
                                    <p:anim calcmode="lin" valueType="num">
                                      <p:cBhvr additive="base">
                                        <p:cTn id="43" dur="20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2000" fill="hold"/>
                                        <p:tgtEl>
                                          <p:spTgt spid="7"/>
                                        </p:tgtEl>
                                        <p:attrNameLst>
                                          <p:attrName>ppt_x</p:attrName>
                                        </p:attrNameLst>
                                      </p:cBhvr>
                                      <p:tavLst>
                                        <p:tav tm="0">
                                          <p:val>
                                            <p:strVal val="1+#ppt_w/2"/>
                                          </p:val>
                                        </p:tav>
                                        <p:tav tm="100000">
                                          <p:val>
                                            <p:strVal val="#ppt_x"/>
                                          </p:val>
                                        </p:tav>
                                      </p:tavLst>
                                    </p:anim>
                                    <p:anim calcmode="lin" valueType="num">
                                      <p:cBhvr additive="base">
                                        <p:cTn id="47" dur="2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1+#ppt_w/2"/>
                                          </p:val>
                                        </p:tav>
                                        <p:tav tm="100000">
                                          <p:val>
                                            <p:strVal val="#ppt_x"/>
                                          </p:val>
                                        </p:tav>
                                      </p:tavLst>
                                    </p:anim>
                                    <p:anim calcmode="lin" valueType="num">
                                      <p:cBhvr additive="base">
                                        <p:cTn id="51" dur="2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2000" fill="hold"/>
                                        <p:tgtEl>
                                          <p:spTgt spid="18"/>
                                        </p:tgtEl>
                                        <p:attrNameLst>
                                          <p:attrName>ppt_x</p:attrName>
                                        </p:attrNameLst>
                                      </p:cBhvr>
                                      <p:tavLst>
                                        <p:tav tm="0">
                                          <p:val>
                                            <p:strVal val="1+#ppt_w/2"/>
                                          </p:val>
                                        </p:tav>
                                        <p:tav tm="100000">
                                          <p:val>
                                            <p:strVal val="#ppt_x"/>
                                          </p:val>
                                        </p:tav>
                                      </p:tavLst>
                                    </p:anim>
                                    <p:anim calcmode="lin" valueType="num">
                                      <p:cBhvr additive="base">
                                        <p:cTn id="59" dur="2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000" fill="hold"/>
                                        <p:tgtEl>
                                          <p:spTgt spid="19"/>
                                        </p:tgtEl>
                                        <p:attrNameLst>
                                          <p:attrName>ppt_x</p:attrName>
                                        </p:attrNameLst>
                                      </p:cBhvr>
                                      <p:tavLst>
                                        <p:tav tm="0">
                                          <p:val>
                                            <p:strVal val="1+#ppt_w/2"/>
                                          </p:val>
                                        </p:tav>
                                        <p:tav tm="100000">
                                          <p:val>
                                            <p:strVal val="#ppt_x"/>
                                          </p:val>
                                        </p:tav>
                                      </p:tavLst>
                                    </p:anim>
                                    <p:anim calcmode="lin" valueType="num">
                                      <p:cBhvr additive="base">
                                        <p:cTn id="63" dur="2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2000" fill="hold"/>
                                        <p:tgtEl>
                                          <p:spTgt spid="20"/>
                                        </p:tgtEl>
                                        <p:attrNameLst>
                                          <p:attrName>ppt_x</p:attrName>
                                        </p:attrNameLst>
                                      </p:cBhvr>
                                      <p:tavLst>
                                        <p:tav tm="0">
                                          <p:val>
                                            <p:strVal val="1+#ppt_w/2"/>
                                          </p:val>
                                        </p:tav>
                                        <p:tav tm="100000">
                                          <p:val>
                                            <p:strVal val="#ppt_x"/>
                                          </p:val>
                                        </p:tav>
                                      </p:tavLst>
                                    </p:anim>
                                    <p:anim calcmode="lin" valueType="num">
                                      <p:cBhvr additive="base">
                                        <p:cTn id="67" dur="2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2000" fill="hold"/>
                                        <p:tgtEl>
                                          <p:spTgt spid="21"/>
                                        </p:tgtEl>
                                        <p:attrNameLst>
                                          <p:attrName>ppt_x</p:attrName>
                                        </p:attrNameLst>
                                      </p:cBhvr>
                                      <p:tavLst>
                                        <p:tav tm="0">
                                          <p:val>
                                            <p:strVal val="1+#ppt_w/2"/>
                                          </p:val>
                                        </p:tav>
                                        <p:tav tm="100000">
                                          <p:val>
                                            <p:strVal val="#ppt_x"/>
                                          </p:val>
                                        </p:tav>
                                      </p:tavLst>
                                    </p:anim>
                                    <p:anim calcmode="lin" valueType="num">
                                      <p:cBhvr additive="base">
                                        <p:cTn id="71" dur="2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2000" fill="hold"/>
                                        <p:tgtEl>
                                          <p:spTgt spid="22"/>
                                        </p:tgtEl>
                                        <p:attrNameLst>
                                          <p:attrName>ppt_x</p:attrName>
                                        </p:attrNameLst>
                                      </p:cBhvr>
                                      <p:tavLst>
                                        <p:tav tm="0">
                                          <p:val>
                                            <p:strVal val="1+#ppt_w/2"/>
                                          </p:val>
                                        </p:tav>
                                        <p:tav tm="100000">
                                          <p:val>
                                            <p:strVal val="#ppt_x"/>
                                          </p:val>
                                        </p:tav>
                                      </p:tavLst>
                                    </p:anim>
                                    <p:anim calcmode="lin" valueType="num">
                                      <p:cBhvr additive="base">
                                        <p:cTn id="75" dur="2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6"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2000" fill="hold"/>
                                        <p:tgtEl>
                                          <p:spTgt spid="23"/>
                                        </p:tgtEl>
                                        <p:attrNameLst>
                                          <p:attrName>ppt_x</p:attrName>
                                        </p:attrNameLst>
                                      </p:cBhvr>
                                      <p:tavLst>
                                        <p:tav tm="0">
                                          <p:val>
                                            <p:strVal val="1+#ppt_w/2"/>
                                          </p:val>
                                        </p:tav>
                                        <p:tav tm="100000">
                                          <p:val>
                                            <p:strVal val="#ppt_x"/>
                                          </p:val>
                                        </p:tav>
                                      </p:tavLst>
                                    </p:anim>
                                    <p:anim calcmode="lin" valueType="num">
                                      <p:cBhvr additive="base">
                                        <p:cTn id="79" dur="2000" fill="hold"/>
                                        <p:tgtEl>
                                          <p:spTgt spid="23"/>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2000" fill="hold"/>
                                        <p:tgtEl>
                                          <p:spTgt spid="7"/>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9"/>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7"/>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8"/>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9"/>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20"/>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21"/>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22"/>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23"/>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12"/>
                                        </p:tgtEl>
                                        <p:attrNameLst>
                                          <p:attrName>r</p:attrName>
                                        </p:attrNameLst>
                                      </p:cBhvr>
                                    </p:animRot>
                                  </p:childTnLst>
                                </p:cTn>
                              </p:par>
                              <p:par>
                                <p:cTn id="108" presetID="8" presetClass="emph" presetSubtype="0" fill="hold" grpId="1" nodeType="withEffect">
                                  <p:stCondLst>
                                    <p:cond delay="0"/>
                                  </p:stCondLst>
                                  <p:childTnLst>
                                    <p:animRot by="21600000">
                                      <p:cBhvr>
                                        <p:cTn id="109" dur="2000" fill="hold"/>
                                        <p:tgtEl>
                                          <p:spTgt spid="13"/>
                                        </p:tgtEl>
                                        <p:attrNameLst>
                                          <p:attrName>r</p:attrName>
                                        </p:attrNameLst>
                                      </p:cBhvr>
                                    </p:animRot>
                                  </p:childTnLst>
                                </p:cTn>
                              </p:par>
                              <p:par>
                                <p:cTn id="110" presetID="8" presetClass="emph" presetSubtype="0" fill="hold" grpId="1" nodeType="withEffect">
                                  <p:stCondLst>
                                    <p:cond delay="0"/>
                                  </p:stCondLst>
                                  <p:childTnLst>
                                    <p:animRot by="21600000">
                                      <p:cBhvr>
                                        <p:cTn id="111" dur="2000" fill="hold"/>
                                        <p:tgtEl>
                                          <p:spTgt spid="14"/>
                                        </p:tgtEl>
                                        <p:attrNameLst>
                                          <p:attrName>r</p:attrName>
                                        </p:attrNameLst>
                                      </p:cBhvr>
                                    </p:animRot>
                                  </p:childTnLst>
                                </p:cTn>
                              </p:par>
                              <p:par>
                                <p:cTn id="112" presetID="8" presetClass="emph" presetSubtype="0" fill="hold" grpId="1" nodeType="withEffect">
                                  <p:stCondLst>
                                    <p:cond delay="0"/>
                                  </p:stCondLst>
                                  <p:childTnLst>
                                    <p:animRot by="21600000">
                                      <p:cBhvr>
                                        <p:cTn id="113" dur="2000" fill="hold"/>
                                        <p:tgtEl>
                                          <p:spTgt spid="15"/>
                                        </p:tgtEl>
                                        <p:attrNameLst>
                                          <p:attrName>r</p:attrName>
                                        </p:attrNameLst>
                                      </p:cBhvr>
                                    </p:animRot>
                                  </p:childTnLst>
                                </p:cTn>
                              </p:par>
                              <p:par>
                                <p:cTn id="114" presetID="8" presetClass="emph" presetSubtype="0" fill="hold" grpId="1" nodeType="withEffect">
                                  <p:stCondLst>
                                    <p:cond delay="0"/>
                                  </p:stCondLst>
                                  <p:childTnLst>
                                    <p:animRot by="21600000">
                                      <p:cBhvr>
                                        <p:cTn id="115" dur="2000" fill="hold"/>
                                        <p:tgtEl>
                                          <p:spTgt spid="16"/>
                                        </p:tgtEl>
                                        <p:attrNameLst>
                                          <p:attrName>r</p:attrName>
                                        </p:attrNameLst>
                                      </p:cBhvr>
                                    </p:animRot>
                                  </p:childTnLst>
                                </p:cTn>
                              </p:par>
                            </p:childTnLst>
                          </p:cTn>
                        </p:par>
                        <p:par>
                          <p:cTn id="116" fill="hold">
                            <p:stCondLst>
                              <p:cond delay="2000"/>
                            </p:stCondLst>
                            <p:childTnLst>
                              <p:par>
                                <p:cTn id="117" presetID="2" presetClass="exit" presetSubtype="12" fill="hold" grpId="2" nodeType="afterEffect">
                                  <p:stCondLst>
                                    <p:cond delay="0"/>
                                  </p:stCondLst>
                                  <p:childTnLst>
                                    <p:anim calcmode="lin" valueType="num">
                                      <p:cBhvr additive="base">
                                        <p:cTn id="118" dur="2000"/>
                                        <p:tgtEl>
                                          <p:spTgt spid="6"/>
                                        </p:tgtEl>
                                        <p:attrNameLst>
                                          <p:attrName>ppt_x</p:attrName>
                                        </p:attrNameLst>
                                      </p:cBhvr>
                                      <p:tavLst>
                                        <p:tav tm="0">
                                          <p:val>
                                            <p:strVal val="ppt_x"/>
                                          </p:val>
                                        </p:tav>
                                        <p:tav tm="100000">
                                          <p:val>
                                            <p:strVal val="0-ppt_w/2"/>
                                          </p:val>
                                        </p:tav>
                                      </p:tavLst>
                                    </p:anim>
                                    <p:anim calcmode="lin" valueType="num">
                                      <p:cBhvr additive="base">
                                        <p:cTn id="119" dur="2000"/>
                                        <p:tgtEl>
                                          <p:spTgt spid="6"/>
                                        </p:tgtEl>
                                        <p:attrNameLst>
                                          <p:attrName>ppt_y</p:attrName>
                                        </p:attrNameLst>
                                      </p:cBhvr>
                                      <p:tavLst>
                                        <p:tav tm="0">
                                          <p:val>
                                            <p:strVal val="ppt_y"/>
                                          </p:val>
                                        </p:tav>
                                        <p:tav tm="100000">
                                          <p:val>
                                            <p:strVal val="1+ppt_h/2"/>
                                          </p:val>
                                        </p:tav>
                                      </p:tavLst>
                                    </p:anim>
                                    <p:set>
                                      <p:cBhvr>
                                        <p:cTn id="120" dur="1" fill="hold">
                                          <p:stCondLst>
                                            <p:cond delay="1999"/>
                                          </p:stCondLst>
                                        </p:cTn>
                                        <p:tgtEl>
                                          <p:spTgt spid="6"/>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2000"/>
                                        <p:tgtEl>
                                          <p:spTgt spid="8"/>
                                        </p:tgtEl>
                                        <p:attrNameLst>
                                          <p:attrName>ppt_x</p:attrName>
                                        </p:attrNameLst>
                                      </p:cBhvr>
                                      <p:tavLst>
                                        <p:tav tm="0">
                                          <p:val>
                                            <p:strVal val="ppt_x"/>
                                          </p:val>
                                        </p:tav>
                                        <p:tav tm="100000">
                                          <p:val>
                                            <p:strVal val="0-ppt_w/2"/>
                                          </p:val>
                                        </p:tav>
                                      </p:tavLst>
                                    </p:anim>
                                    <p:anim calcmode="lin" valueType="num">
                                      <p:cBhvr additive="base">
                                        <p:cTn id="123" dur="2000"/>
                                        <p:tgtEl>
                                          <p:spTgt spid="8"/>
                                        </p:tgtEl>
                                        <p:attrNameLst>
                                          <p:attrName>ppt_y</p:attrName>
                                        </p:attrNameLst>
                                      </p:cBhvr>
                                      <p:tavLst>
                                        <p:tav tm="0">
                                          <p:val>
                                            <p:strVal val="ppt_y"/>
                                          </p:val>
                                        </p:tav>
                                        <p:tav tm="100000">
                                          <p:val>
                                            <p:strVal val="1+ppt_h/2"/>
                                          </p:val>
                                        </p:tav>
                                      </p:tavLst>
                                    </p:anim>
                                    <p:set>
                                      <p:cBhvr>
                                        <p:cTn id="124" dur="1" fill="hold">
                                          <p:stCondLst>
                                            <p:cond delay="1999"/>
                                          </p:stCondLst>
                                        </p:cTn>
                                        <p:tgtEl>
                                          <p:spTgt spid="8"/>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2000"/>
                                        <p:tgtEl>
                                          <p:spTgt spid="10"/>
                                        </p:tgtEl>
                                        <p:attrNameLst>
                                          <p:attrName>ppt_x</p:attrName>
                                        </p:attrNameLst>
                                      </p:cBhvr>
                                      <p:tavLst>
                                        <p:tav tm="0">
                                          <p:val>
                                            <p:strVal val="ppt_x"/>
                                          </p:val>
                                        </p:tav>
                                        <p:tav tm="100000">
                                          <p:val>
                                            <p:strVal val="0-ppt_w/2"/>
                                          </p:val>
                                        </p:tav>
                                      </p:tavLst>
                                    </p:anim>
                                    <p:anim calcmode="lin" valueType="num">
                                      <p:cBhvr additive="base">
                                        <p:cTn id="127" dur="2000"/>
                                        <p:tgtEl>
                                          <p:spTgt spid="10"/>
                                        </p:tgtEl>
                                        <p:attrNameLst>
                                          <p:attrName>ppt_y</p:attrName>
                                        </p:attrNameLst>
                                      </p:cBhvr>
                                      <p:tavLst>
                                        <p:tav tm="0">
                                          <p:val>
                                            <p:strVal val="ppt_y"/>
                                          </p:val>
                                        </p:tav>
                                        <p:tav tm="100000">
                                          <p:val>
                                            <p:strVal val="1+ppt_h/2"/>
                                          </p:val>
                                        </p:tav>
                                      </p:tavLst>
                                    </p:anim>
                                    <p:set>
                                      <p:cBhvr>
                                        <p:cTn id="128" dur="1" fill="hold">
                                          <p:stCondLst>
                                            <p:cond delay="1999"/>
                                          </p:stCondLst>
                                        </p:cTn>
                                        <p:tgtEl>
                                          <p:spTgt spid="10"/>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2000"/>
                                        <p:tgtEl>
                                          <p:spTgt spid="11"/>
                                        </p:tgtEl>
                                        <p:attrNameLst>
                                          <p:attrName>ppt_x</p:attrName>
                                        </p:attrNameLst>
                                      </p:cBhvr>
                                      <p:tavLst>
                                        <p:tav tm="0">
                                          <p:val>
                                            <p:strVal val="ppt_x"/>
                                          </p:val>
                                        </p:tav>
                                        <p:tav tm="100000">
                                          <p:val>
                                            <p:strVal val="0-ppt_w/2"/>
                                          </p:val>
                                        </p:tav>
                                      </p:tavLst>
                                    </p:anim>
                                    <p:anim calcmode="lin" valueType="num">
                                      <p:cBhvr additive="base">
                                        <p:cTn id="131" dur="2000"/>
                                        <p:tgtEl>
                                          <p:spTgt spid="11"/>
                                        </p:tgtEl>
                                        <p:attrNameLst>
                                          <p:attrName>ppt_y</p:attrName>
                                        </p:attrNameLst>
                                      </p:cBhvr>
                                      <p:tavLst>
                                        <p:tav tm="0">
                                          <p:val>
                                            <p:strVal val="ppt_y"/>
                                          </p:val>
                                        </p:tav>
                                        <p:tav tm="100000">
                                          <p:val>
                                            <p:strVal val="1+ppt_h/2"/>
                                          </p:val>
                                        </p:tav>
                                      </p:tavLst>
                                    </p:anim>
                                    <p:set>
                                      <p:cBhvr>
                                        <p:cTn id="132" dur="1" fill="hold">
                                          <p:stCondLst>
                                            <p:cond delay="1999"/>
                                          </p:stCondLst>
                                        </p:cTn>
                                        <p:tgtEl>
                                          <p:spTgt spid="11"/>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2000"/>
                                        <p:tgtEl>
                                          <p:spTgt spid="12"/>
                                        </p:tgtEl>
                                        <p:attrNameLst>
                                          <p:attrName>ppt_x</p:attrName>
                                        </p:attrNameLst>
                                      </p:cBhvr>
                                      <p:tavLst>
                                        <p:tav tm="0">
                                          <p:val>
                                            <p:strVal val="ppt_x"/>
                                          </p:val>
                                        </p:tav>
                                        <p:tav tm="100000">
                                          <p:val>
                                            <p:strVal val="0-ppt_w/2"/>
                                          </p:val>
                                        </p:tav>
                                      </p:tavLst>
                                    </p:anim>
                                    <p:anim calcmode="lin" valueType="num">
                                      <p:cBhvr additive="base">
                                        <p:cTn id="135" dur="2000"/>
                                        <p:tgtEl>
                                          <p:spTgt spid="12"/>
                                        </p:tgtEl>
                                        <p:attrNameLst>
                                          <p:attrName>ppt_y</p:attrName>
                                        </p:attrNameLst>
                                      </p:cBhvr>
                                      <p:tavLst>
                                        <p:tav tm="0">
                                          <p:val>
                                            <p:strVal val="ppt_y"/>
                                          </p:val>
                                        </p:tav>
                                        <p:tav tm="100000">
                                          <p:val>
                                            <p:strVal val="1+ppt_h/2"/>
                                          </p:val>
                                        </p:tav>
                                      </p:tavLst>
                                    </p:anim>
                                    <p:set>
                                      <p:cBhvr>
                                        <p:cTn id="136" dur="1" fill="hold">
                                          <p:stCondLst>
                                            <p:cond delay="1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2000"/>
                                        <p:tgtEl>
                                          <p:spTgt spid="13"/>
                                        </p:tgtEl>
                                        <p:attrNameLst>
                                          <p:attrName>ppt_x</p:attrName>
                                        </p:attrNameLst>
                                      </p:cBhvr>
                                      <p:tavLst>
                                        <p:tav tm="0">
                                          <p:val>
                                            <p:strVal val="ppt_x"/>
                                          </p:val>
                                        </p:tav>
                                        <p:tav tm="100000">
                                          <p:val>
                                            <p:strVal val="0-ppt_w/2"/>
                                          </p:val>
                                        </p:tav>
                                      </p:tavLst>
                                    </p:anim>
                                    <p:anim calcmode="lin" valueType="num">
                                      <p:cBhvr additive="base">
                                        <p:cTn id="139" dur="2000"/>
                                        <p:tgtEl>
                                          <p:spTgt spid="13"/>
                                        </p:tgtEl>
                                        <p:attrNameLst>
                                          <p:attrName>ppt_y</p:attrName>
                                        </p:attrNameLst>
                                      </p:cBhvr>
                                      <p:tavLst>
                                        <p:tav tm="0">
                                          <p:val>
                                            <p:strVal val="ppt_y"/>
                                          </p:val>
                                        </p:tav>
                                        <p:tav tm="100000">
                                          <p:val>
                                            <p:strVal val="1+ppt_h/2"/>
                                          </p:val>
                                        </p:tav>
                                      </p:tavLst>
                                    </p:anim>
                                    <p:set>
                                      <p:cBhvr>
                                        <p:cTn id="140" dur="1" fill="hold">
                                          <p:stCondLst>
                                            <p:cond delay="1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2000"/>
                                        <p:tgtEl>
                                          <p:spTgt spid="14"/>
                                        </p:tgtEl>
                                        <p:attrNameLst>
                                          <p:attrName>ppt_x</p:attrName>
                                        </p:attrNameLst>
                                      </p:cBhvr>
                                      <p:tavLst>
                                        <p:tav tm="0">
                                          <p:val>
                                            <p:strVal val="ppt_x"/>
                                          </p:val>
                                        </p:tav>
                                        <p:tav tm="100000">
                                          <p:val>
                                            <p:strVal val="0-ppt_w/2"/>
                                          </p:val>
                                        </p:tav>
                                      </p:tavLst>
                                    </p:anim>
                                    <p:anim calcmode="lin" valueType="num">
                                      <p:cBhvr additive="base">
                                        <p:cTn id="143" dur="2000"/>
                                        <p:tgtEl>
                                          <p:spTgt spid="14"/>
                                        </p:tgtEl>
                                        <p:attrNameLst>
                                          <p:attrName>ppt_y</p:attrName>
                                        </p:attrNameLst>
                                      </p:cBhvr>
                                      <p:tavLst>
                                        <p:tav tm="0">
                                          <p:val>
                                            <p:strVal val="ppt_y"/>
                                          </p:val>
                                        </p:tav>
                                        <p:tav tm="100000">
                                          <p:val>
                                            <p:strVal val="1+ppt_h/2"/>
                                          </p:val>
                                        </p:tav>
                                      </p:tavLst>
                                    </p:anim>
                                    <p:set>
                                      <p:cBhvr>
                                        <p:cTn id="144" dur="1" fill="hold">
                                          <p:stCondLst>
                                            <p:cond delay="1999"/>
                                          </p:stCondLst>
                                        </p:cTn>
                                        <p:tgtEl>
                                          <p:spTgt spid="14"/>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2000"/>
                                        <p:tgtEl>
                                          <p:spTgt spid="15"/>
                                        </p:tgtEl>
                                        <p:attrNameLst>
                                          <p:attrName>ppt_x</p:attrName>
                                        </p:attrNameLst>
                                      </p:cBhvr>
                                      <p:tavLst>
                                        <p:tav tm="0">
                                          <p:val>
                                            <p:strVal val="ppt_x"/>
                                          </p:val>
                                        </p:tav>
                                        <p:tav tm="100000">
                                          <p:val>
                                            <p:strVal val="0-ppt_w/2"/>
                                          </p:val>
                                        </p:tav>
                                      </p:tavLst>
                                    </p:anim>
                                    <p:anim calcmode="lin" valueType="num">
                                      <p:cBhvr additive="base">
                                        <p:cTn id="147" dur="2000"/>
                                        <p:tgtEl>
                                          <p:spTgt spid="15"/>
                                        </p:tgtEl>
                                        <p:attrNameLst>
                                          <p:attrName>ppt_y</p:attrName>
                                        </p:attrNameLst>
                                      </p:cBhvr>
                                      <p:tavLst>
                                        <p:tav tm="0">
                                          <p:val>
                                            <p:strVal val="ppt_y"/>
                                          </p:val>
                                        </p:tav>
                                        <p:tav tm="100000">
                                          <p:val>
                                            <p:strVal val="1+ppt_h/2"/>
                                          </p:val>
                                        </p:tav>
                                      </p:tavLst>
                                    </p:anim>
                                    <p:set>
                                      <p:cBhvr>
                                        <p:cTn id="148" dur="1" fill="hold">
                                          <p:stCondLst>
                                            <p:cond delay="1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2000"/>
                                        <p:tgtEl>
                                          <p:spTgt spid="16"/>
                                        </p:tgtEl>
                                        <p:attrNameLst>
                                          <p:attrName>ppt_x</p:attrName>
                                        </p:attrNameLst>
                                      </p:cBhvr>
                                      <p:tavLst>
                                        <p:tav tm="0">
                                          <p:val>
                                            <p:strVal val="ppt_x"/>
                                          </p:val>
                                        </p:tav>
                                        <p:tav tm="100000">
                                          <p:val>
                                            <p:strVal val="0-ppt_w/2"/>
                                          </p:val>
                                        </p:tav>
                                      </p:tavLst>
                                    </p:anim>
                                    <p:anim calcmode="lin" valueType="num">
                                      <p:cBhvr additive="base">
                                        <p:cTn id="151" dur="2000"/>
                                        <p:tgtEl>
                                          <p:spTgt spid="16"/>
                                        </p:tgtEl>
                                        <p:attrNameLst>
                                          <p:attrName>ppt_y</p:attrName>
                                        </p:attrNameLst>
                                      </p:cBhvr>
                                      <p:tavLst>
                                        <p:tav tm="0">
                                          <p:val>
                                            <p:strVal val="ppt_y"/>
                                          </p:val>
                                        </p:tav>
                                        <p:tav tm="100000">
                                          <p:val>
                                            <p:strVal val="1+ppt_h/2"/>
                                          </p:val>
                                        </p:tav>
                                      </p:tavLst>
                                    </p:anim>
                                    <p:set>
                                      <p:cBhvr>
                                        <p:cTn id="152" dur="1" fill="hold">
                                          <p:stCondLst>
                                            <p:cond delay="1999"/>
                                          </p:stCondLst>
                                        </p:cTn>
                                        <p:tgtEl>
                                          <p:spTgt spid="16"/>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2000"/>
                                        <p:tgtEl>
                                          <p:spTgt spid="7"/>
                                        </p:tgtEl>
                                        <p:attrNameLst>
                                          <p:attrName>ppt_x</p:attrName>
                                        </p:attrNameLst>
                                      </p:cBhvr>
                                      <p:tavLst>
                                        <p:tav tm="0">
                                          <p:val>
                                            <p:strVal val="ppt_x"/>
                                          </p:val>
                                        </p:tav>
                                        <p:tav tm="100000">
                                          <p:val>
                                            <p:strVal val="1+ppt_w/2"/>
                                          </p:val>
                                        </p:tav>
                                      </p:tavLst>
                                    </p:anim>
                                    <p:anim calcmode="lin" valueType="num">
                                      <p:cBhvr additive="base">
                                        <p:cTn id="155" dur="2000"/>
                                        <p:tgtEl>
                                          <p:spTgt spid="7"/>
                                        </p:tgtEl>
                                        <p:attrNameLst>
                                          <p:attrName>ppt_y</p:attrName>
                                        </p:attrNameLst>
                                      </p:cBhvr>
                                      <p:tavLst>
                                        <p:tav tm="0">
                                          <p:val>
                                            <p:strVal val="ppt_y"/>
                                          </p:val>
                                        </p:tav>
                                        <p:tav tm="100000">
                                          <p:val>
                                            <p:strVal val="1+ppt_h/2"/>
                                          </p:val>
                                        </p:tav>
                                      </p:tavLst>
                                    </p:anim>
                                    <p:set>
                                      <p:cBhvr>
                                        <p:cTn id="156" dur="1" fill="hold">
                                          <p:stCondLst>
                                            <p:cond delay="1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2000"/>
                                        <p:tgtEl>
                                          <p:spTgt spid="9"/>
                                        </p:tgtEl>
                                        <p:attrNameLst>
                                          <p:attrName>ppt_x</p:attrName>
                                        </p:attrNameLst>
                                      </p:cBhvr>
                                      <p:tavLst>
                                        <p:tav tm="0">
                                          <p:val>
                                            <p:strVal val="ppt_x"/>
                                          </p:val>
                                        </p:tav>
                                        <p:tav tm="100000">
                                          <p:val>
                                            <p:strVal val="1+ppt_w/2"/>
                                          </p:val>
                                        </p:tav>
                                      </p:tavLst>
                                    </p:anim>
                                    <p:anim calcmode="lin" valueType="num">
                                      <p:cBhvr additive="base">
                                        <p:cTn id="159" dur="2000"/>
                                        <p:tgtEl>
                                          <p:spTgt spid="9"/>
                                        </p:tgtEl>
                                        <p:attrNameLst>
                                          <p:attrName>ppt_y</p:attrName>
                                        </p:attrNameLst>
                                      </p:cBhvr>
                                      <p:tavLst>
                                        <p:tav tm="0">
                                          <p:val>
                                            <p:strVal val="ppt_y"/>
                                          </p:val>
                                        </p:tav>
                                        <p:tav tm="100000">
                                          <p:val>
                                            <p:strVal val="1+ppt_h/2"/>
                                          </p:val>
                                        </p:tav>
                                      </p:tavLst>
                                    </p:anim>
                                    <p:set>
                                      <p:cBhvr>
                                        <p:cTn id="160" dur="1" fill="hold">
                                          <p:stCondLst>
                                            <p:cond delay="1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2000"/>
                                        <p:tgtEl>
                                          <p:spTgt spid="17"/>
                                        </p:tgtEl>
                                        <p:attrNameLst>
                                          <p:attrName>ppt_x</p:attrName>
                                        </p:attrNameLst>
                                      </p:cBhvr>
                                      <p:tavLst>
                                        <p:tav tm="0">
                                          <p:val>
                                            <p:strVal val="ppt_x"/>
                                          </p:val>
                                        </p:tav>
                                        <p:tav tm="100000">
                                          <p:val>
                                            <p:strVal val="1+ppt_w/2"/>
                                          </p:val>
                                        </p:tav>
                                      </p:tavLst>
                                    </p:anim>
                                    <p:anim calcmode="lin" valueType="num">
                                      <p:cBhvr additive="base">
                                        <p:cTn id="163" dur="2000"/>
                                        <p:tgtEl>
                                          <p:spTgt spid="17"/>
                                        </p:tgtEl>
                                        <p:attrNameLst>
                                          <p:attrName>ppt_y</p:attrName>
                                        </p:attrNameLst>
                                      </p:cBhvr>
                                      <p:tavLst>
                                        <p:tav tm="0">
                                          <p:val>
                                            <p:strVal val="ppt_y"/>
                                          </p:val>
                                        </p:tav>
                                        <p:tav tm="100000">
                                          <p:val>
                                            <p:strVal val="1+ppt_h/2"/>
                                          </p:val>
                                        </p:tav>
                                      </p:tavLst>
                                    </p:anim>
                                    <p:set>
                                      <p:cBhvr>
                                        <p:cTn id="164" dur="1" fill="hold">
                                          <p:stCondLst>
                                            <p:cond delay="1999"/>
                                          </p:stCondLst>
                                        </p:cTn>
                                        <p:tgtEl>
                                          <p:spTgt spid="17"/>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1+ppt_w/2"/>
                                          </p:val>
                                        </p:tav>
                                      </p:tavLst>
                                    </p:anim>
                                    <p:anim calcmode="lin" valueType="num">
                                      <p:cBhvr additive="base">
                                        <p:cTn id="167" dur="2000"/>
                                        <p:tgtEl>
                                          <p:spTgt spid="18"/>
                                        </p:tgtEl>
                                        <p:attrNameLst>
                                          <p:attrName>ppt_y</p:attrName>
                                        </p:attrNameLst>
                                      </p:cBhvr>
                                      <p:tavLst>
                                        <p:tav tm="0">
                                          <p:val>
                                            <p:strVal val="ppt_y"/>
                                          </p:val>
                                        </p:tav>
                                        <p:tav tm="100000">
                                          <p:val>
                                            <p:strVal val="1+ppt_h/2"/>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2000"/>
                                        <p:tgtEl>
                                          <p:spTgt spid="19"/>
                                        </p:tgtEl>
                                        <p:attrNameLst>
                                          <p:attrName>ppt_x</p:attrName>
                                        </p:attrNameLst>
                                      </p:cBhvr>
                                      <p:tavLst>
                                        <p:tav tm="0">
                                          <p:val>
                                            <p:strVal val="ppt_x"/>
                                          </p:val>
                                        </p:tav>
                                        <p:tav tm="100000">
                                          <p:val>
                                            <p:strVal val="1+ppt_w/2"/>
                                          </p:val>
                                        </p:tav>
                                      </p:tavLst>
                                    </p:anim>
                                    <p:anim calcmode="lin" valueType="num">
                                      <p:cBhvr additive="base">
                                        <p:cTn id="171" dur="2000"/>
                                        <p:tgtEl>
                                          <p:spTgt spid="19"/>
                                        </p:tgtEl>
                                        <p:attrNameLst>
                                          <p:attrName>ppt_y</p:attrName>
                                        </p:attrNameLst>
                                      </p:cBhvr>
                                      <p:tavLst>
                                        <p:tav tm="0">
                                          <p:val>
                                            <p:strVal val="ppt_y"/>
                                          </p:val>
                                        </p:tav>
                                        <p:tav tm="100000">
                                          <p:val>
                                            <p:strVal val="1+ppt_h/2"/>
                                          </p:val>
                                        </p:tav>
                                      </p:tavLst>
                                    </p:anim>
                                    <p:set>
                                      <p:cBhvr>
                                        <p:cTn id="172" dur="1" fill="hold">
                                          <p:stCondLst>
                                            <p:cond delay="1999"/>
                                          </p:stCondLst>
                                        </p:cTn>
                                        <p:tgtEl>
                                          <p:spTgt spid="19"/>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2000"/>
                                        <p:tgtEl>
                                          <p:spTgt spid="20"/>
                                        </p:tgtEl>
                                        <p:attrNameLst>
                                          <p:attrName>ppt_x</p:attrName>
                                        </p:attrNameLst>
                                      </p:cBhvr>
                                      <p:tavLst>
                                        <p:tav tm="0">
                                          <p:val>
                                            <p:strVal val="ppt_x"/>
                                          </p:val>
                                        </p:tav>
                                        <p:tav tm="100000">
                                          <p:val>
                                            <p:strVal val="1+ppt_w/2"/>
                                          </p:val>
                                        </p:tav>
                                      </p:tavLst>
                                    </p:anim>
                                    <p:anim calcmode="lin" valueType="num">
                                      <p:cBhvr additive="base">
                                        <p:cTn id="175" dur="2000"/>
                                        <p:tgtEl>
                                          <p:spTgt spid="20"/>
                                        </p:tgtEl>
                                        <p:attrNameLst>
                                          <p:attrName>ppt_y</p:attrName>
                                        </p:attrNameLst>
                                      </p:cBhvr>
                                      <p:tavLst>
                                        <p:tav tm="0">
                                          <p:val>
                                            <p:strVal val="ppt_y"/>
                                          </p:val>
                                        </p:tav>
                                        <p:tav tm="100000">
                                          <p:val>
                                            <p:strVal val="1+ppt_h/2"/>
                                          </p:val>
                                        </p:tav>
                                      </p:tavLst>
                                    </p:anim>
                                    <p:set>
                                      <p:cBhvr>
                                        <p:cTn id="176" dur="1" fill="hold">
                                          <p:stCondLst>
                                            <p:cond delay="1999"/>
                                          </p:stCondLst>
                                        </p:cTn>
                                        <p:tgtEl>
                                          <p:spTgt spid="20"/>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2000"/>
                                        <p:tgtEl>
                                          <p:spTgt spid="21"/>
                                        </p:tgtEl>
                                        <p:attrNameLst>
                                          <p:attrName>ppt_x</p:attrName>
                                        </p:attrNameLst>
                                      </p:cBhvr>
                                      <p:tavLst>
                                        <p:tav tm="0">
                                          <p:val>
                                            <p:strVal val="ppt_x"/>
                                          </p:val>
                                        </p:tav>
                                        <p:tav tm="100000">
                                          <p:val>
                                            <p:strVal val="1+ppt_w/2"/>
                                          </p:val>
                                        </p:tav>
                                      </p:tavLst>
                                    </p:anim>
                                    <p:anim calcmode="lin" valueType="num">
                                      <p:cBhvr additive="base">
                                        <p:cTn id="179" dur="2000"/>
                                        <p:tgtEl>
                                          <p:spTgt spid="21"/>
                                        </p:tgtEl>
                                        <p:attrNameLst>
                                          <p:attrName>ppt_y</p:attrName>
                                        </p:attrNameLst>
                                      </p:cBhvr>
                                      <p:tavLst>
                                        <p:tav tm="0">
                                          <p:val>
                                            <p:strVal val="ppt_y"/>
                                          </p:val>
                                        </p:tav>
                                        <p:tav tm="100000">
                                          <p:val>
                                            <p:strVal val="1+ppt_h/2"/>
                                          </p:val>
                                        </p:tav>
                                      </p:tavLst>
                                    </p:anim>
                                    <p:set>
                                      <p:cBhvr>
                                        <p:cTn id="180" dur="1" fill="hold">
                                          <p:stCondLst>
                                            <p:cond delay="1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22"/>
                                        </p:tgtEl>
                                        <p:attrNameLst>
                                          <p:attrName>ppt_x</p:attrName>
                                        </p:attrNameLst>
                                      </p:cBhvr>
                                      <p:tavLst>
                                        <p:tav tm="0">
                                          <p:val>
                                            <p:strVal val="ppt_x"/>
                                          </p:val>
                                        </p:tav>
                                        <p:tav tm="100000">
                                          <p:val>
                                            <p:strVal val="1+ppt_w/2"/>
                                          </p:val>
                                        </p:tav>
                                      </p:tavLst>
                                    </p:anim>
                                    <p:anim calcmode="lin" valueType="num">
                                      <p:cBhvr additive="base">
                                        <p:cTn id="183" dur="2000"/>
                                        <p:tgtEl>
                                          <p:spTgt spid="22"/>
                                        </p:tgtEl>
                                        <p:attrNameLst>
                                          <p:attrName>ppt_y</p:attrName>
                                        </p:attrNameLst>
                                      </p:cBhvr>
                                      <p:tavLst>
                                        <p:tav tm="0">
                                          <p:val>
                                            <p:strVal val="ppt_y"/>
                                          </p:val>
                                        </p:tav>
                                        <p:tav tm="100000">
                                          <p:val>
                                            <p:strVal val="1+ppt_h/2"/>
                                          </p:val>
                                        </p:tav>
                                      </p:tavLst>
                                    </p:anim>
                                    <p:set>
                                      <p:cBhvr>
                                        <p:cTn id="184" dur="1" fill="hold">
                                          <p:stCondLst>
                                            <p:cond delay="1999"/>
                                          </p:stCondLst>
                                        </p:cTn>
                                        <p:tgtEl>
                                          <p:spTgt spid="22"/>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23"/>
                                        </p:tgtEl>
                                        <p:attrNameLst>
                                          <p:attrName>ppt_x</p:attrName>
                                        </p:attrNameLst>
                                      </p:cBhvr>
                                      <p:tavLst>
                                        <p:tav tm="0">
                                          <p:val>
                                            <p:strVal val="ppt_x"/>
                                          </p:val>
                                        </p:tav>
                                        <p:tav tm="100000">
                                          <p:val>
                                            <p:strVal val="1+ppt_w/2"/>
                                          </p:val>
                                        </p:tav>
                                      </p:tavLst>
                                    </p:anim>
                                    <p:anim calcmode="lin" valueType="num">
                                      <p:cBhvr additive="base">
                                        <p:cTn id="187" dur="2000"/>
                                        <p:tgtEl>
                                          <p:spTgt spid="23"/>
                                        </p:tgtEl>
                                        <p:attrNameLst>
                                          <p:attrName>ppt_y</p:attrName>
                                        </p:attrNameLst>
                                      </p:cBhvr>
                                      <p:tavLst>
                                        <p:tav tm="0">
                                          <p:val>
                                            <p:strVal val="ppt_y"/>
                                          </p:val>
                                        </p:tav>
                                        <p:tav tm="100000">
                                          <p:val>
                                            <p:strVal val="1+ppt_h/2"/>
                                          </p:val>
                                        </p:tav>
                                      </p:tavLst>
                                    </p:anim>
                                    <p:set>
                                      <p:cBhvr>
                                        <p:cTn id="188" dur="1" fill="hold">
                                          <p:stCondLst>
                                            <p:cond delay="1999"/>
                                          </p:stCondLst>
                                        </p:cTn>
                                        <p:tgtEl>
                                          <p:spTgt spid="23"/>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2000" fill="hold"/>
                                        <p:tgtEl>
                                          <p:spTgt spid="7"/>
                                        </p:tgtEl>
                                        <p:attrNameLst>
                                          <p:attrName>r</p:attrName>
                                        </p:attrNameLst>
                                      </p:cBhvr>
                                    </p:animRot>
                                  </p:childTnLst>
                                </p:cTn>
                              </p:par>
                              <p:par>
                                <p:cTn id="191" presetID="8" presetClass="emph" presetSubtype="0" fill="hold" grpId="3" nodeType="withEffect">
                                  <p:stCondLst>
                                    <p:cond delay="0"/>
                                  </p:stCondLst>
                                  <p:childTnLst>
                                    <p:animRot by="-21600000">
                                      <p:cBhvr>
                                        <p:cTn id="192" dur="2000" fill="hold"/>
                                        <p:tgtEl>
                                          <p:spTgt spid="9"/>
                                        </p:tgtEl>
                                        <p:attrNameLst>
                                          <p:attrName>r</p:attrName>
                                        </p:attrNameLst>
                                      </p:cBhvr>
                                    </p:animRot>
                                  </p:childTnLst>
                                </p:cTn>
                              </p:par>
                              <p:par>
                                <p:cTn id="193" presetID="8" presetClass="emph" presetSubtype="0" fill="hold" grpId="3" nodeType="withEffect">
                                  <p:stCondLst>
                                    <p:cond delay="0"/>
                                  </p:stCondLst>
                                  <p:childTnLst>
                                    <p:animRot by="-21600000">
                                      <p:cBhvr>
                                        <p:cTn id="194" dur="2000" fill="hold"/>
                                        <p:tgtEl>
                                          <p:spTgt spid="17"/>
                                        </p:tgtEl>
                                        <p:attrNameLst>
                                          <p:attrName>r</p:attrName>
                                        </p:attrNameLst>
                                      </p:cBhvr>
                                    </p:animRot>
                                  </p:childTnLst>
                                </p:cTn>
                              </p:par>
                              <p:par>
                                <p:cTn id="195" presetID="8" presetClass="emph" presetSubtype="0" fill="hold" grpId="3" nodeType="withEffect">
                                  <p:stCondLst>
                                    <p:cond delay="0"/>
                                  </p:stCondLst>
                                  <p:childTnLst>
                                    <p:animRot by="-21600000">
                                      <p:cBhvr>
                                        <p:cTn id="196" dur="2000" fill="hold"/>
                                        <p:tgtEl>
                                          <p:spTgt spid="18"/>
                                        </p:tgtEl>
                                        <p:attrNameLst>
                                          <p:attrName>r</p:attrName>
                                        </p:attrNameLst>
                                      </p:cBhvr>
                                    </p:animRot>
                                  </p:childTnLst>
                                </p:cTn>
                              </p:par>
                              <p:par>
                                <p:cTn id="197" presetID="8" presetClass="emph" presetSubtype="0" fill="hold" grpId="3" nodeType="withEffect">
                                  <p:stCondLst>
                                    <p:cond delay="0"/>
                                  </p:stCondLst>
                                  <p:childTnLst>
                                    <p:animRot by="-21600000">
                                      <p:cBhvr>
                                        <p:cTn id="198" dur="2000" fill="hold"/>
                                        <p:tgtEl>
                                          <p:spTgt spid="19"/>
                                        </p:tgtEl>
                                        <p:attrNameLst>
                                          <p:attrName>r</p:attrName>
                                        </p:attrNameLst>
                                      </p:cBhvr>
                                    </p:animRot>
                                  </p:childTnLst>
                                </p:cTn>
                              </p:par>
                              <p:par>
                                <p:cTn id="199" presetID="8" presetClass="emph" presetSubtype="0" fill="hold" grpId="3" nodeType="withEffect">
                                  <p:stCondLst>
                                    <p:cond delay="0"/>
                                  </p:stCondLst>
                                  <p:childTnLst>
                                    <p:animRot by="-21600000">
                                      <p:cBhvr>
                                        <p:cTn id="200" dur="2000" fill="hold"/>
                                        <p:tgtEl>
                                          <p:spTgt spid="20"/>
                                        </p:tgtEl>
                                        <p:attrNameLst>
                                          <p:attrName>r</p:attrName>
                                        </p:attrNameLst>
                                      </p:cBhvr>
                                    </p:animRot>
                                  </p:childTnLst>
                                </p:cTn>
                              </p:par>
                              <p:par>
                                <p:cTn id="201" presetID="8" presetClass="emph" presetSubtype="0" fill="hold" grpId="3" nodeType="withEffect">
                                  <p:stCondLst>
                                    <p:cond delay="0"/>
                                  </p:stCondLst>
                                  <p:childTnLst>
                                    <p:animRot by="-21600000">
                                      <p:cBhvr>
                                        <p:cTn id="202" dur="2000" fill="hold"/>
                                        <p:tgtEl>
                                          <p:spTgt spid="21"/>
                                        </p:tgtEl>
                                        <p:attrNameLst>
                                          <p:attrName>r</p:attrName>
                                        </p:attrNameLst>
                                      </p:cBhvr>
                                    </p:animRot>
                                  </p:childTnLst>
                                </p:cTn>
                              </p:par>
                              <p:par>
                                <p:cTn id="203" presetID="8" presetClass="emph" presetSubtype="0" fill="hold" grpId="3" nodeType="withEffect">
                                  <p:stCondLst>
                                    <p:cond delay="0"/>
                                  </p:stCondLst>
                                  <p:childTnLst>
                                    <p:animRot by="-21600000">
                                      <p:cBhvr>
                                        <p:cTn id="204" dur="2000" fill="hold"/>
                                        <p:tgtEl>
                                          <p:spTgt spid="22"/>
                                        </p:tgtEl>
                                        <p:attrNameLst>
                                          <p:attrName>r</p:attrName>
                                        </p:attrNameLst>
                                      </p:cBhvr>
                                    </p:animRot>
                                  </p:childTnLst>
                                </p:cTn>
                              </p:par>
                              <p:par>
                                <p:cTn id="205" presetID="8" presetClass="emph" presetSubtype="0" fill="hold" grpId="3" nodeType="withEffect">
                                  <p:stCondLst>
                                    <p:cond delay="0"/>
                                  </p:stCondLst>
                                  <p:childTnLst>
                                    <p:animRot by="-21600000">
                                      <p:cBhvr>
                                        <p:cTn id="206" dur="2000" fill="hold"/>
                                        <p:tgtEl>
                                          <p:spTgt spid="23"/>
                                        </p:tgtEl>
                                        <p:attrNameLst>
                                          <p:attrName>r</p:attrName>
                                        </p:attrNameLst>
                                      </p:cBhvr>
                                    </p:animRot>
                                  </p:childTnLst>
                                </p:cTn>
                              </p:par>
                              <p:par>
                                <p:cTn id="207" presetID="8" presetClass="emph" presetSubtype="0" fill="hold" grpId="3" nodeType="withEffect">
                                  <p:stCondLst>
                                    <p:cond delay="0"/>
                                  </p:stCondLst>
                                  <p:childTnLst>
                                    <p:animRot by="21600000">
                                      <p:cBhvr>
                                        <p:cTn id="208" dur="2000" fill="hold"/>
                                        <p:tgtEl>
                                          <p:spTgt spid="6"/>
                                        </p:tgtEl>
                                        <p:attrNameLst>
                                          <p:attrName>r</p:attrName>
                                        </p:attrNameLst>
                                      </p:cBhvr>
                                    </p:animRot>
                                  </p:childTnLst>
                                </p:cTn>
                              </p:par>
                              <p:par>
                                <p:cTn id="209" presetID="8" presetClass="emph" presetSubtype="0" fill="hold" grpId="3" nodeType="withEffect">
                                  <p:stCondLst>
                                    <p:cond delay="0"/>
                                  </p:stCondLst>
                                  <p:childTnLst>
                                    <p:animRot by="21600000">
                                      <p:cBhvr>
                                        <p:cTn id="210" dur="2000" fill="hold"/>
                                        <p:tgtEl>
                                          <p:spTgt spid="8"/>
                                        </p:tgtEl>
                                        <p:attrNameLst>
                                          <p:attrName>r</p:attrName>
                                        </p:attrNameLst>
                                      </p:cBhvr>
                                    </p:animRot>
                                  </p:childTnLst>
                                </p:cTn>
                              </p:par>
                              <p:par>
                                <p:cTn id="211" presetID="8" presetClass="emph" presetSubtype="0" fill="hold" grpId="3" nodeType="withEffect">
                                  <p:stCondLst>
                                    <p:cond delay="0"/>
                                  </p:stCondLst>
                                  <p:childTnLst>
                                    <p:animRot by="21600000">
                                      <p:cBhvr>
                                        <p:cTn id="212" dur="2000" fill="hold"/>
                                        <p:tgtEl>
                                          <p:spTgt spid="10"/>
                                        </p:tgtEl>
                                        <p:attrNameLst>
                                          <p:attrName>r</p:attrName>
                                        </p:attrNameLst>
                                      </p:cBhvr>
                                    </p:animRot>
                                  </p:childTnLst>
                                </p:cTn>
                              </p:par>
                              <p:par>
                                <p:cTn id="213" presetID="8" presetClass="emph" presetSubtype="0" fill="hold" grpId="3" nodeType="withEffect">
                                  <p:stCondLst>
                                    <p:cond delay="0"/>
                                  </p:stCondLst>
                                  <p:childTnLst>
                                    <p:animRot by="21600000">
                                      <p:cBhvr>
                                        <p:cTn id="214" dur="2000" fill="hold"/>
                                        <p:tgtEl>
                                          <p:spTgt spid="11"/>
                                        </p:tgtEl>
                                        <p:attrNameLst>
                                          <p:attrName>r</p:attrName>
                                        </p:attrNameLst>
                                      </p:cBhvr>
                                    </p:animRot>
                                  </p:childTnLst>
                                </p:cTn>
                              </p:par>
                              <p:par>
                                <p:cTn id="215" presetID="8" presetClass="emph" presetSubtype="0" fill="hold" grpId="3" nodeType="withEffect">
                                  <p:stCondLst>
                                    <p:cond delay="0"/>
                                  </p:stCondLst>
                                  <p:childTnLst>
                                    <p:animRot by="21600000">
                                      <p:cBhvr>
                                        <p:cTn id="216" dur="2000" fill="hold"/>
                                        <p:tgtEl>
                                          <p:spTgt spid="12"/>
                                        </p:tgtEl>
                                        <p:attrNameLst>
                                          <p:attrName>r</p:attrName>
                                        </p:attrNameLst>
                                      </p:cBhvr>
                                    </p:animRot>
                                  </p:childTnLst>
                                </p:cTn>
                              </p:par>
                              <p:par>
                                <p:cTn id="217" presetID="8" presetClass="emph" presetSubtype="0" fill="hold" grpId="3" nodeType="withEffect">
                                  <p:stCondLst>
                                    <p:cond delay="0"/>
                                  </p:stCondLst>
                                  <p:childTnLst>
                                    <p:animRot by="21600000">
                                      <p:cBhvr>
                                        <p:cTn id="218" dur="2000" fill="hold"/>
                                        <p:tgtEl>
                                          <p:spTgt spid="13"/>
                                        </p:tgtEl>
                                        <p:attrNameLst>
                                          <p:attrName>r</p:attrName>
                                        </p:attrNameLst>
                                      </p:cBhvr>
                                    </p:animRot>
                                  </p:childTnLst>
                                </p:cTn>
                              </p:par>
                              <p:par>
                                <p:cTn id="219" presetID="8" presetClass="emph" presetSubtype="0" fill="hold" grpId="3" nodeType="withEffect">
                                  <p:stCondLst>
                                    <p:cond delay="0"/>
                                  </p:stCondLst>
                                  <p:childTnLst>
                                    <p:animRot by="21600000">
                                      <p:cBhvr>
                                        <p:cTn id="220" dur="2000" fill="hold"/>
                                        <p:tgtEl>
                                          <p:spTgt spid="14"/>
                                        </p:tgtEl>
                                        <p:attrNameLst>
                                          <p:attrName>r</p:attrName>
                                        </p:attrNameLst>
                                      </p:cBhvr>
                                    </p:animRot>
                                  </p:childTnLst>
                                </p:cTn>
                              </p:par>
                              <p:par>
                                <p:cTn id="221" presetID="8" presetClass="emph" presetSubtype="0" fill="hold" grpId="3" nodeType="withEffect">
                                  <p:stCondLst>
                                    <p:cond delay="0"/>
                                  </p:stCondLst>
                                  <p:childTnLst>
                                    <p:animRot by="21600000">
                                      <p:cBhvr>
                                        <p:cTn id="222" dur="2000" fill="hold"/>
                                        <p:tgtEl>
                                          <p:spTgt spid="15"/>
                                        </p:tgtEl>
                                        <p:attrNameLst>
                                          <p:attrName>r</p:attrName>
                                        </p:attrNameLst>
                                      </p:cBhvr>
                                    </p:animRot>
                                  </p:childTnLst>
                                </p:cTn>
                              </p:par>
                              <p:par>
                                <p:cTn id="223" presetID="8" presetClass="emph" presetSubtype="0" fill="hold" grpId="3" nodeType="withEffect">
                                  <p:stCondLst>
                                    <p:cond delay="0"/>
                                  </p:stCondLst>
                                  <p:childTnLst>
                                    <p:animRot by="21600000">
                                      <p:cBhvr>
                                        <p:cTn id="224" dur="2000" fill="hold"/>
                                        <p:tgtEl>
                                          <p:spTgt spid="16"/>
                                        </p:tgtEl>
                                        <p:attrNameLst>
                                          <p:attrName>r</p:attrName>
                                        </p:attrNameLst>
                                      </p:cBhvr>
                                    </p:animRot>
                                  </p:childTnLst>
                                </p:cTn>
                              </p:par>
                              <p:par>
                                <p:cTn id="225" presetID="2"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2000" fill="hold"/>
                                        <p:tgtEl>
                                          <p:spTgt spid="4"/>
                                        </p:tgtEl>
                                        <p:attrNameLst>
                                          <p:attrName>ppt_x</p:attrName>
                                        </p:attrNameLst>
                                      </p:cBhvr>
                                      <p:tavLst>
                                        <p:tav tm="0">
                                          <p:val>
                                            <p:strVal val="#ppt_x"/>
                                          </p:val>
                                        </p:tav>
                                        <p:tav tm="100000">
                                          <p:val>
                                            <p:strVal val="#ppt_x"/>
                                          </p:val>
                                        </p:tav>
                                      </p:tavLst>
                                    </p:anim>
                                    <p:anim calcmode="lin" valueType="num">
                                      <p:cBhvr additive="base">
                                        <p:cTn id="228"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B050"/>
          </a:solidFill>
        </p:spPr>
        <p:txBody>
          <a:bodyPr/>
          <a:lstStyle/>
          <a:p>
            <a:endParaRPr lang="es-ES" dirty="0"/>
          </a:p>
        </p:txBody>
      </p:sp>
      <p:pic>
        <p:nvPicPr>
          <p:cNvPr id="4" name="3 Imagen" descr="0(44).jpg"/>
          <p:cNvPicPr>
            <a:picLocks noChangeAspect="1"/>
          </p:cNvPicPr>
          <p:nvPr/>
        </p:nvPicPr>
        <p:blipFill>
          <a:blip r:embed="rId2"/>
          <a:stretch>
            <a:fillRect/>
          </a:stretch>
        </p:blipFill>
        <p:spPr>
          <a:xfrm>
            <a:off x="0" y="0"/>
            <a:ext cx="9143999" cy="6858000"/>
          </a:xfrm>
          <a:prstGeom prst="rect">
            <a:avLst/>
          </a:prstGeom>
        </p:spPr>
      </p:pic>
      <p:sp>
        <p:nvSpPr>
          <p:cNvPr id="6" name="5 Onda"/>
          <p:cNvSpPr/>
          <p:nvPr/>
        </p:nvSpPr>
        <p:spPr>
          <a:xfrm>
            <a:off x="0" y="0"/>
            <a:ext cx="4500562" cy="1785926"/>
          </a:xfrm>
          <a:prstGeom prst="wave">
            <a:avLst>
              <a:gd name="adj1" fmla="val 20000"/>
              <a:gd name="adj2" fmla="val 0"/>
            </a:avLst>
          </a:prstGeom>
          <a:gradFill flip="none" rotWithShape="1">
            <a:gsLst>
              <a:gs pos="0">
                <a:srgbClr val="00421E"/>
              </a:gs>
              <a:gs pos="50000">
                <a:srgbClr val="9CB86E"/>
              </a:gs>
              <a:gs pos="100000">
                <a:srgbClr val="156B13"/>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071546"/>
            <a:ext cx="4500562" cy="1785926"/>
          </a:xfrm>
          <a:prstGeom prst="wave">
            <a:avLst>
              <a:gd name="adj1" fmla="val 20000"/>
              <a:gd name="adj2" fmla="val 0"/>
            </a:avLst>
          </a:prstGeom>
          <a:gradFill flip="none" rotWithShape="1">
            <a:gsLst>
              <a:gs pos="0">
                <a:srgbClr val="00421E"/>
              </a:gs>
              <a:gs pos="50000">
                <a:srgbClr val="9CB86E"/>
              </a:gs>
              <a:gs pos="100000">
                <a:srgbClr val="156B13"/>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2143116"/>
            <a:ext cx="4500562" cy="1785926"/>
          </a:xfrm>
          <a:prstGeom prst="wave">
            <a:avLst>
              <a:gd name="adj1" fmla="val 20000"/>
              <a:gd name="adj2" fmla="val 0"/>
            </a:avLst>
          </a:prstGeom>
          <a:gradFill flip="none" rotWithShape="1">
            <a:gsLst>
              <a:gs pos="0">
                <a:srgbClr val="00421E"/>
              </a:gs>
              <a:gs pos="50000">
                <a:srgbClr val="9CB86E"/>
              </a:gs>
              <a:gs pos="100000">
                <a:srgbClr val="156B13"/>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3214686"/>
            <a:ext cx="4500562" cy="1785926"/>
          </a:xfrm>
          <a:prstGeom prst="wave">
            <a:avLst>
              <a:gd name="adj1" fmla="val 20000"/>
              <a:gd name="adj2" fmla="val 0"/>
            </a:avLst>
          </a:prstGeom>
          <a:gradFill flip="none" rotWithShape="1">
            <a:gsLst>
              <a:gs pos="0">
                <a:srgbClr val="00421E"/>
              </a:gs>
              <a:gs pos="50000">
                <a:srgbClr val="9CB86E"/>
              </a:gs>
              <a:gs pos="100000">
                <a:srgbClr val="156B13"/>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5357826"/>
            <a:ext cx="4500562" cy="1785926"/>
          </a:xfrm>
          <a:prstGeom prst="wave">
            <a:avLst>
              <a:gd name="adj1" fmla="val 20000"/>
              <a:gd name="adj2" fmla="val 0"/>
            </a:avLst>
          </a:prstGeom>
          <a:gradFill flip="none" rotWithShape="1">
            <a:gsLst>
              <a:gs pos="0">
                <a:srgbClr val="00421E"/>
              </a:gs>
              <a:gs pos="50000">
                <a:srgbClr val="9CB86E"/>
              </a:gs>
              <a:gs pos="100000">
                <a:srgbClr val="156B13"/>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286256"/>
            <a:ext cx="4500562" cy="1785926"/>
          </a:xfrm>
          <a:prstGeom prst="wave">
            <a:avLst>
              <a:gd name="adj1" fmla="val 20000"/>
              <a:gd name="adj2" fmla="val 0"/>
            </a:avLst>
          </a:prstGeom>
          <a:gradFill flip="none" rotWithShape="1">
            <a:gsLst>
              <a:gs pos="0">
                <a:srgbClr val="00421E"/>
              </a:gs>
              <a:gs pos="50000">
                <a:srgbClr val="9CB86E"/>
              </a:gs>
              <a:gs pos="100000">
                <a:srgbClr val="156B13"/>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00562" y="0"/>
            <a:ext cx="4643438" cy="1785926"/>
          </a:xfrm>
          <a:prstGeom prst="wave">
            <a:avLst>
              <a:gd name="adj1" fmla="val 20000"/>
              <a:gd name="adj2" fmla="val 0"/>
            </a:avLst>
          </a:prstGeom>
          <a:gradFill>
            <a:gsLst>
              <a:gs pos="0">
                <a:srgbClr val="00421E"/>
              </a:gs>
              <a:gs pos="50000">
                <a:srgbClr val="9CB86E"/>
              </a:gs>
              <a:gs pos="100000">
                <a:srgbClr val="156B13"/>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00562" y="1071546"/>
            <a:ext cx="4643438" cy="1785926"/>
          </a:xfrm>
          <a:prstGeom prst="wave">
            <a:avLst>
              <a:gd name="adj1" fmla="val 20000"/>
              <a:gd name="adj2" fmla="val 0"/>
            </a:avLst>
          </a:prstGeom>
          <a:gradFill>
            <a:gsLst>
              <a:gs pos="0">
                <a:srgbClr val="00421E"/>
              </a:gs>
              <a:gs pos="50000">
                <a:srgbClr val="9CB86E"/>
              </a:gs>
              <a:gs pos="100000">
                <a:srgbClr val="156B13"/>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00562" y="2143140"/>
            <a:ext cx="4643438" cy="1785926"/>
          </a:xfrm>
          <a:prstGeom prst="wave">
            <a:avLst>
              <a:gd name="adj1" fmla="val 20000"/>
              <a:gd name="adj2" fmla="val 0"/>
            </a:avLst>
          </a:prstGeom>
          <a:gradFill>
            <a:gsLst>
              <a:gs pos="0">
                <a:srgbClr val="00421E"/>
              </a:gs>
              <a:gs pos="50000">
                <a:srgbClr val="9CB86E"/>
              </a:gs>
              <a:gs pos="100000">
                <a:srgbClr val="156B13"/>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500562" y="3214686"/>
            <a:ext cx="4643438" cy="1785926"/>
          </a:xfrm>
          <a:prstGeom prst="wave">
            <a:avLst>
              <a:gd name="adj1" fmla="val 20000"/>
              <a:gd name="adj2" fmla="val 0"/>
            </a:avLst>
          </a:prstGeom>
          <a:gradFill>
            <a:gsLst>
              <a:gs pos="0">
                <a:srgbClr val="00421E"/>
              </a:gs>
              <a:gs pos="50000">
                <a:srgbClr val="9CB86E"/>
              </a:gs>
              <a:gs pos="100000">
                <a:srgbClr val="156B13"/>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500562" y="4286280"/>
            <a:ext cx="4643438" cy="1785926"/>
          </a:xfrm>
          <a:prstGeom prst="wave">
            <a:avLst>
              <a:gd name="adj1" fmla="val 20000"/>
              <a:gd name="adj2" fmla="val 0"/>
            </a:avLst>
          </a:prstGeom>
          <a:gradFill>
            <a:gsLst>
              <a:gs pos="0">
                <a:srgbClr val="00421E"/>
              </a:gs>
              <a:gs pos="50000">
                <a:srgbClr val="9CB86E"/>
              </a:gs>
              <a:gs pos="100000">
                <a:srgbClr val="156B13"/>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500562" y="5357826"/>
            <a:ext cx="4643438" cy="1785926"/>
          </a:xfrm>
          <a:prstGeom prst="wave">
            <a:avLst>
              <a:gd name="adj1" fmla="val 20000"/>
              <a:gd name="adj2" fmla="val 0"/>
            </a:avLst>
          </a:prstGeom>
          <a:gradFill>
            <a:gsLst>
              <a:gs pos="0">
                <a:srgbClr val="00421E"/>
              </a:gs>
              <a:gs pos="50000">
                <a:srgbClr val="9CB86E"/>
              </a:gs>
              <a:gs pos="100000">
                <a:srgbClr val="156B13"/>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7215214"/>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ppt_x"/>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ppt_x"/>
                                          </p:val>
                                        </p:tav>
                                        <p:tav tm="100000">
                                          <p:val>
                                            <p:strVal val="#ppt_x"/>
                                          </p:val>
                                        </p:tav>
                                      </p:tavLst>
                                    </p:anim>
                                    <p:anim calcmode="lin" valueType="num">
                                      <p:cBhvr additive="base">
                                        <p:cTn id="27" dur="2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ppt_x"/>
                                          </p:val>
                                        </p:tav>
                                        <p:tav tm="100000">
                                          <p:val>
                                            <p:strVal val="#ppt_x"/>
                                          </p:val>
                                        </p:tav>
                                      </p:tavLst>
                                    </p:anim>
                                    <p:anim calcmode="lin" valueType="num">
                                      <p:cBhvr additive="base">
                                        <p:cTn id="31" dur="2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ppt_x"/>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ppt_x"/>
                                          </p:val>
                                        </p:tav>
                                        <p:tav tm="100000">
                                          <p:val>
                                            <p:strVal val="#ppt_x"/>
                                          </p:val>
                                        </p:tav>
                                      </p:tavLst>
                                    </p:anim>
                                    <p:anim calcmode="lin" valueType="num">
                                      <p:cBhvr additive="base">
                                        <p:cTn id="43" dur="2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ppt_x"/>
                                          </p:val>
                                        </p:tav>
                                        <p:tav tm="100000">
                                          <p:val>
                                            <p:strVal val="#ppt_x"/>
                                          </p:val>
                                        </p:tav>
                                      </p:tavLst>
                                    </p:anim>
                                    <p:anim calcmode="lin" valueType="num">
                                      <p:cBhvr additive="base">
                                        <p:cTn id="47" dur="2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ppt_x"/>
                                          </p:val>
                                        </p:tav>
                                        <p:tav tm="100000">
                                          <p:val>
                                            <p:strVal val="#ppt_x"/>
                                          </p:val>
                                        </p:tav>
                                      </p:tavLst>
                                    </p:anim>
                                    <p:anim calcmode="lin" valueType="num">
                                      <p:cBhvr additive="base">
                                        <p:cTn id="51" dur="2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ppt_x"/>
                                          </p:val>
                                        </p:tav>
                                        <p:tav tm="100000">
                                          <p:val>
                                            <p:strVal val="#ppt_x"/>
                                          </p:val>
                                        </p:tav>
                                      </p:tavLst>
                                    </p:anim>
                                    <p:anim calcmode="lin" valueType="num">
                                      <p:cBhvr additive="base">
                                        <p:cTn id="55" dur="2000" fill="hold"/>
                                        <p:tgtEl>
                                          <p:spTgt spid="17"/>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2000"/>
                                        <p:tgtEl>
                                          <p:spTgt spid="6"/>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2000"/>
                                        <p:tgtEl>
                                          <p:spTgt spid="7"/>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2000"/>
                                        <p:tgtEl>
                                          <p:spTgt spid="8"/>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2000"/>
                                        <p:tgtEl>
                                          <p:spTgt spid="9"/>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2000"/>
                                        <p:tgtEl>
                                          <p:spTgt spid="10"/>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2000"/>
                                        <p:tgtEl>
                                          <p:spTgt spid="11"/>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2000"/>
                                        <p:tgtEl>
                                          <p:spTgt spid="12"/>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2000"/>
                                        <p:tgtEl>
                                          <p:spTgt spid="13"/>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2000"/>
                                        <p:tgtEl>
                                          <p:spTgt spid="14"/>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2000"/>
                                        <p:tgtEl>
                                          <p:spTgt spid="15"/>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2000"/>
                                        <p:tgtEl>
                                          <p:spTgt spid="16"/>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checkerboard(across)">
                                      <p:cBhvr>
                                        <p:cTn id="91" dur="2000"/>
                                        <p:tgtEl>
                                          <p:spTgt spid="17"/>
                                        </p:tgtEl>
                                      </p:cBhvr>
                                    </p:animEffect>
                                  </p:childTnLst>
                                </p:cTn>
                              </p:par>
                            </p:childTnLst>
                          </p:cTn>
                        </p:par>
                        <p:par>
                          <p:cTn id="92" fill="hold">
                            <p:stCondLst>
                              <p:cond delay="2000"/>
                            </p:stCondLst>
                            <p:childTnLst>
                              <p:par>
                                <p:cTn id="93" presetID="17" presetClass="exit" presetSubtype="8" fill="hold" grpId="2" nodeType="afterEffect">
                                  <p:stCondLst>
                                    <p:cond delay="0"/>
                                  </p:stCondLst>
                                  <p:childTnLst>
                                    <p:anim calcmode="lin" valueType="num">
                                      <p:cBhvr>
                                        <p:cTn id="94" dur="2000"/>
                                        <p:tgtEl>
                                          <p:spTgt spid="6"/>
                                        </p:tgtEl>
                                        <p:attrNameLst>
                                          <p:attrName>ppt_x</p:attrName>
                                        </p:attrNameLst>
                                      </p:cBhvr>
                                      <p:tavLst>
                                        <p:tav tm="0">
                                          <p:val>
                                            <p:strVal val="ppt_x"/>
                                          </p:val>
                                        </p:tav>
                                        <p:tav tm="100000">
                                          <p:val>
                                            <p:strVal val="ppt_x-ppt_w/2"/>
                                          </p:val>
                                        </p:tav>
                                      </p:tavLst>
                                    </p:anim>
                                    <p:anim calcmode="lin" valueType="num">
                                      <p:cBhvr>
                                        <p:cTn id="95" dur="2000"/>
                                        <p:tgtEl>
                                          <p:spTgt spid="6"/>
                                        </p:tgtEl>
                                        <p:attrNameLst>
                                          <p:attrName>ppt_y</p:attrName>
                                        </p:attrNameLst>
                                      </p:cBhvr>
                                      <p:tavLst>
                                        <p:tav tm="0">
                                          <p:val>
                                            <p:strVal val="ppt_y"/>
                                          </p:val>
                                        </p:tav>
                                        <p:tav tm="100000">
                                          <p:val>
                                            <p:strVal val="ppt_y"/>
                                          </p:val>
                                        </p:tav>
                                      </p:tavLst>
                                    </p:anim>
                                    <p:anim calcmode="lin" valueType="num">
                                      <p:cBhvr>
                                        <p:cTn id="96" dur="2000"/>
                                        <p:tgtEl>
                                          <p:spTgt spid="6"/>
                                        </p:tgtEl>
                                        <p:attrNameLst>
                                          <p:attrName>ppt_w</p:attrName>
                                        </p:attrNameLst>
                                      </p:cBhvr>
                                      <p:tavLst>
                                        <p:tav tm="0">
                                          <p:val>
                                            <p:strVal val="ppt_w"/>
                                          </p:val>
                                        </p:tav>
                                        <p:tav tm="100000">
                                          <p:val>
                                            <p:fltVal val="0"/>
                                          </p:val>
                                        </p:tav>
                                      </p:tavLst>
                                    </p:anim>
                                    <p:anim calcmode="lin" valueType="num">
                                      <p:cBhvr>
                                        <p:cTn id="97" dur="2000"/>
                                        <p:tgtEl>
                                          <p:spTgt spid="6"/>
                                        </p:tgtEl>
                                        <p:attrNameLst>
                                          <p:attrName>ppt_h</p:attrName>
                                        </p:attrNameLst>
                                      </p:cBhvr>
                                      <p:tavLst>
                                        <p:tav tm="0">
                                          <p:val>
                                            <p:strVal val="ppt_h"/>
                                          </p:val>
                                        </p:tav>
                                        <p:tav tm="100000">
                                          <p:val>
                                            <p:strVal val="ppt_h"/>
                                          </p:val>
                                        </p:tav>
                                      </p:tavLst>
                                    </p:anim>
                                    <p:set>
                                      <p:cBhvr>
                                        <p:cTn id="98" dur="1" fill="hold">
                                          <p:stCondLst>
                                            <p:cond delay="1999"/>
                                          </p:stCondLst>
                                        </p:cTn>
                                        <p:tgtEl>
                                          <p:spTgt spid="6"/>
                                        </p:tgtEl>
                                        <p:attrNameLst>
                                          <p:attrName>style.visibility</p:attrName>
                                        </p:attrNameLst>
                                      </p:cBhvr>
                                      <p:to>
                                        <p:strVal val="hidden"/>
                                      </p:to>
                                    </p:set>
                                  </p:childTnLst>
                                </p:cTn>
                              </p:par>
                              <p:par>
                                <p:cTn id="99" presetID="17" presetClass="exit" presetSubtype="8" fill="hold" grpId="2" nodeType="withEffect">
                                  <p:stCondLst>
                                    <p:cond delay="0"/>
                                  </p:stCondLst>
                                  <p:childTnLst>
                                    <p:anim calcmode="lin" valueType="num">
                                      <p:cBhvr>
                                        <p:cTn id="100" dur="2000"/>
                                        <p:tgtEl>
                                          <p:spTgt spid="7"/>
                                        </p:tgtEl>
                                        <p:attrNameLst>
                                          <p:attrName>ppt_x</p:attrName>
                                        </p:attrNameLst>
                                      </p:cBhvr>
                                      <p:tavLst>
                                        <p:tav tm="0">
                                          <p:val>
                                            <p:strVal val="ppt_x"/>
                                          </p:val>
                                        </p:tav>
                                        <p:tav tm="100000">
                                          <p:val>
                                            <p:strVal val="ppt_x-ppt_w/2"/>
                                          </p:val>
                                        </p:tav>
                                      </p:tavLst>
                                    </p:anim>
                                    <p:anim calcmode="lin" valueType="num">
                                      <p:cBhvr>
                                        <p:cTn id="101" dur="2000"/>
                                        <p:tgtEl>
                                          <p:spTgt spid="7"/>
                                        </p:tgtEl>
                                        <p:attrNameLst>
                                          <p:attrName>ppt_y</p:attrName>
                                        </p:attrNameLst>
                                      </p:cBhvr>
                                      <p:tavLst>
                                        <p:tav tm="0">
                                          <p:val>
                                            <p:strVal val="ppt_y"/>
                                          </p:val>
                                        </p:tav>
                                        <p:tav tm="100000">
                                          <p:val>
                                            <p:strVal val="ppt_y"/>
                                          </p:val>
                                        </p:tav>
                                      </p:tavLst>
                                    </p:anim>
                                    <p:anim calcmode="lin" valueType="num">
                                      <p:cBhvr>
                                        <p:cTn id="102" dur="2000"/>
                                        <p:tgtEl>
                                          <p:spTgt spid="7"/>
                                        </p:tgtEl>
                                        <p:attrNameLst>
                                          <p:attrName>ppt_w</p:attrName>
                                        </p:attrNameLst>
                                      </p:cBhvr>
                                      <p:tavLst>
                                        <p:tav tm="0">
                                          <p:val>
                                            <p:strVal val="ppt_w"/>
                                          </p:val>
                                        </p:tav>
                                        <p:tav tm="100000">
                                          <p:val>
                                            <p:fltVal val="0"/>
                                          </p:val>
                                        </p:tav>
                                      </p:tavLst>
                                    </p:anim>
                                    <p:anim calcmode="lin" valueType="num">
                                      <p:cBhvr>
                                        <p:cTn id="103" dur="2000"/>
                                        <p:tgtEl>
                                          <p:spTgt spid="7"/>
                                        </p:tgtEl>
                                        <p:attrNameLst>
                                          <p:attrName>ppt_h</p:attrName>
                                        </p:attrNameLst>
                                      </p:cBhvr>
                                      <p:tavLst>
                                        <p:tav tm="0">
                                          <p:val>
                                            <p:strVal val="ppt_h"/>
                                          </p:val>
                                        </p:tav>
                                        <p:tav tm="100000">
                                          <p:val>
                                            <p:strVal val="ppt_h"/>
                                          </p:val>
                                        </p:tav>
                                      </p:tavLst>
                                    </p:anim>
                                    <p:set>
                                      <p:cBhvr>
                                        <p:cTn id="104" dur="1" fill="hold">
                                          <p:stCondLst>
                                            <p:cond delay="1999"/>
                                          </p:stCondLst>
                                        </p:cTn>
                                        <p:tgtEl>
                                          <p:spTgt spid="7"/>
                                        </p:tgtEl>
                                        <p:attrNameLst>
                                          <p:attrName>style.visibility</p:attrName>
                                        </p:attrNameLst>
                                      </p:cBhvr>
                                      <p:to>
                                        <p:strVal val="hidden"/>
                                      </p:to>
                                    </p:set>
                                  </p:childTnLst>
                                </p:cTn>
                              </p:par>
                              <p:par>
                                <p:cTn id="105" presetID="17" presetClass="exit" presetSubtype="8" fill="hold" grpId="2" nodeType="withEffect">
                                  <p:stCondLst>
                                    <p:cond delay="0"/>
                                  </p:stCondLst>
                                  <p:childTnLst>
                                    <p:anim calcmode="lin" valueType="num">
                                      <p:cBhvr>
                                        <p:cTn id="106" dur="2000"/>
                                        <p:tgtEl>
                                          <p:spTgt spid="8"/>
                                        </p:tgtEl>
                                        <p:attrNameLst>
                                          <p:attrName>ppt_x</p:attrName>
                                        </p:attrNameLst>
                                      </p:cBhvr>
                                      <p:tavLst>
                                        <p:tav tm="0">
                                          <p:val>
                                            <p:strVal val="ppt_x"/>
                                          </p:val>
                                        </p:tav>
                                        <p:tav tm="100000">
                                          <p:val>
                                            <p:strVal val="ppt_x-ppt_w/2"/>
                                          </p:val>
                                        </p:tav>
                                      </p:tavLst>
                                    </p:anim>
                                    <p:anim calcmode="lin" valueType="num">
                                      <p:cBhvr>
                                        <p:cTn id="107" dur="2000"/>
                                        <p:tgtEl>
                                          <p:spTgt spid="8"/>
                                        </p:tgtEl>
                                        <p:attrNameLst>
                                          <p:attrName>ppt_y</p:attrName>
                                        </p:attrNameLst>
                                      </p:cBhvr>
                                      <p:tavLst>
                                        <p:tav tm="0">
                                          <p:val>
                                            <p:strVal val="ppt_y"/>
                                          </p:val>
                                        </p:tav>
                                        <p:tav tm="100000">
                                          <p:val>
                                            <p:strVal val="ppt_y"/>
                                          </p:val>
                                        </p:tav>
                                      </p:tavLst>
                                    </p:anim>
                                    <p:anim calcmode="lin" valueType="num">
                                      <p:cBhvr>
                                        <p:cTn id="108" dur="2000"/>
                                        <p:tgtEl>
                                          <p:spTgt spid="8"/>
                                        </p:tgtEl>
                                        <p:attrNameLst>
                                          <p:attrName>ppt_w</p:attrName>
                                        </p:attrNameLst>
                                      </p:cBhvr>
                                      <p:tavLst>
                                        <p:tav tm="0">
                                          <p:val>
                                            <p:strVal val="ppt_w"/>
                                          </p:val>
                                        </p:tav>
                                        <p:tav tm="100000">
                                          <p:val>
                                            <p:fltVal val="0"/>
                                          </p:val>
                                        </p:tav>
                                      </p:tavLst>
                                    </p:anim>
                                    <p:anim calcmode="lin" valueType="num">
                                      <p:cBhvr>
                                        <p:cTn id="109" dur="2000"/>
                                        <p:tgtEl>
                                          <p:spTgt spid="8"/>
                                        </p:tgtEl>
                                        <p:attrNameLst>
                                          <p:attrName>ppt_h</p:attrName>
                                        </p:attrNameLst>
                                      </p:cBhvr>
                                      <p:tavLst>
                                        <p:tav tm="0">
                                          <p:val>
                                            <p:strVal val="ppt_h"/>
                                          </p:val>
                                        </p:tav>
                                        <p:tav tm="100000">
                                          <p:val>
                                            <p:strVal val="ppt_h"/>
                                          </p:val>
                                        </p:tav>
                                      </p:tavLst>
                                    </p:anim>
                                    <p:set>
                                      <p:cBhvr>
                                        <p:cTn id="110" dur="1" fill="hold">
                                          <p:stCondLst>
                                            <p:cond delay="1999"/>
                                          </p:stCondLst>
                                        </p:cTn>
                                        <p:tgtEl>
                                          <p:spTgt spid="8"/>
                                        </p:tgtEl>
                                        <p:attrNameLst>
                                          <p:attrName>style.visibility</p:attrName>
                                        </p:attrNameLst>
                                      </p:cBhvr>
                                      <p:to>
                                        <p:strVal val="hidden"/>
                                      </p:to>
                                    </p:set>
                                  </p:childTnLst>
                                </p:cTn>
                              </p:par>
                              <p:par>
                                <p:cTn id="111" presetID="17" presetClass="exit" presetSubtype="8" fill="hold" grpId="2" nodeType="withEffect">
                                  <p:stCondLst>
                                    <p:cond delay="0"/>
                                  </p:stCondLst>
                                  <p:childTnLst>
                                    <p:anim calcmode="lin" valueType="num">
                                      <p:cBhvr>
                                        <p:cTn id="112" dur="2000"/>
                                        <p:tgtEl>
                                          <p:spTgt spid="9"/>
                                        </p:tgtEl>
                                        <p:attrNameLst>
                                          <p:attrName>ppt_x</p:attrName>
                                        </p:attrNameLst>
                                      </p:cBhvr>
                                      <p:tavLst>
                                        <p:tav tm="0">
                                          <p:val>
                                            <p:strVal val="ppt_x"/>
                                          </p:val>
                                        </p:tav>
                                        <p:tav tm="100000">
                                          <p:val>
                                            <p:strVal val="ppt_x-ppt_w/2"/>
                                          </p:val>
                                        </p:tav>
                                      </p:tavLst>
                                    </p:anim>
                                    <p:anim calcmode="lin" valueType="num">
                                      <p:cBhvr>
                                        <p:cTn id="113" dur="2000"/>
                                        <p:tgtEl>
                                          <p:spTgt spid="9"/>
                                        </p:tgtEl>
                                        <p:attrNameLst>
                                          <p:attrName>ppt_y</p:attrName>
                                        </p:attrNameLst>
                                      </p:cBhvr>
                                      <p:tavLst>
                                        <p:tav tm="0">
                                          <p:val>
                                            <p:strVal val="ppt_y"/>
                                          </p:val>
                                        </p:tav>
                                        <p:tav tm="100000">
                                          <p:val>
                                            <p:strVal val="ppt_y"/>
                                          </p:val>
                                        </p:tav>
                                      </p:tavLst>
                                    </p:anim>
                                    <p:anim calcmode="lin" valueType="num">
                                      <p:cBhvr>
                                        <p:cTn id="114" dur="2000"/>
                                        <p:tgtEl>
                                          <p:spTgt spid="9"/>
                                        </p:tgtEl>
                                        <p:attrNameLst>
                                          <p:attrName>ppt_w</p:attrName>
                                        </p:attrNameLst>
                                      </p:cBhvr>
                                      <p:tavLst>
                                        <p:tav tm="0">
                                          <p:val>
                                            <p:strVal val="ppt_w"/>
                                          </p:val>
                                        </p:tav>
                                        <p:tav tm="100000">
                                          <p:val>
                                            <p:fltVal val="0"/>
                                          </p:val>
                                        </p:tav>
                                      </p:tavLst>
                                    </p:anim>
                                    <p:anim calcmode="lin" valueType="num">
                                      <p:cBhvr>
                                        <p:cTn id="115" dur="2000"/>
                                        <p:tgtEl>
                                          <p:spTgt spid="9"/>
                                        </p:tgtEl>
                                        <p:attrNameLst>
                                          <p:attrName>ppt_h</p:attrName>
                                        </p:attrNameLst>
                                      </p:cBhvr>
                                      <p:tavLst>
                                        <p:tav tm="0">
                                          <p:val>
                                            <p:strVal val="ppt_h"/>
                                          </p:val>
                                        </p:tav>
                                        <p:tav tm="100000">
                                          <p:val>
                                            <p:strVal val="ppt_h"/>
                                          </p:val>
                                        </p:tav>
                                      </p:tavLst>
                                    </p:anim>
                                    <p:set>
                                      <p:cBhvr>
                                        <p:cTn id="116" dur="1" fill="hold">
                                          <p:stCondLst>
                                            <p:cond delay="1999"/>
                                          </p:stCondLst>
                                        </p:cTn>
                                        <p:tgtEl>
                                          <p:spTgt spid="9"/>
                                        </p:tgtEl>
                                        <p:attrNameLst>
                                          <p:attrName>style.visibility</p:attrName>
                                        </p:attrNameLst>
                                      </p:cBhvr>
                                      <p:to>
                                        <p:strVal val="hidden"/>
                                      </p:to>
                                    </p:set>
                                  </p:childTnLst>
                                </p:cTn>
                              </p:par>
                              <p:par>
                                <p:cTn id="117" presetID="17" presetClass="exit" presetSubtype="8" fill="hold" grpId="2" nodeType="withEffect">
                                  <p:stCondLst>
                                    <p:cond delay="0"/>
                                  </p:stCondLst>
                                  <p:childTnLst>
                                    <p:anim calcmode="lin" valueType="num">
                                      <p:cBhvr>
                                        <p:cTn id="118" dur="2000"/>
                                        <p:tgtEl>
                                          <p:spTgt spid="10"/>
                                        </p:tgtEl>
                                        <p:attrNameLst>
                                          <p:attrName>ppt_x</p:attrName>
                                        </p:attrNameLst>
                                      </p:cBhvr>
                                      <p:tavLst>
                                        <p:tav tm="0">
                                          <p:val>
                                            <p:strVal val="ppt_x"/>
                                          </p:val>
                                        </p:tav>
                                        <p:tav tm="100000">
                                          <p:val>
                                            <p:strVal val="ppt_x-ppt_w/2"/>
                                          </p:val>
                                        </p:tav>
                                      </p:tavLst>
                                    </p:anim>
                                    <p:anim calcmode="lin" valueType="num">
                                      <p:cBhvr>
                                        <p:cTn id="119" dur="2000"/>
                                        <p:tgtEl>
                                          <p:spTgt spid="10"/>
                                        </p:tgtEl>
                                        <p:attrNameLst>
                                          <p:attrName>ppt_y</p:attrName>
                                        </p:attrNameLst>
                                      </p:cBhvr>
                                      <p:tavLst>
                                        <p:tav tm="0">
                                          <p:val>
                                            <p:strVal val="ppt_y"/>
                                          </p:val>
                                        </p:tav>
                                        <p:tav tm="100000">
                                          <p:val>
                                            <p:strVal val="ppt_y"/>
                                          </p:val>
                                        </p:tav>
                                      </p:tavLst>
                                    </p:anim>
                                    <p:anim calcmode="lin" valueType="num">
                                      <p:cBhvr>
                                        <p:cTn id="120" dur="2000"/>
                                        <p:tgtEl>
                                          <p:spTgt spid="10"/>
                                        </p:tgtEl>
                                        <p:attrNameLst>
                                          <p:attrName>ppt_w</p:attrName>
                                        </p:attrNameLst>
                                      </p:cBhvr>
                                      <p:tavLst>
                                        <p:tav tm="0">
                                          <p:val>
                                            <p:strVal val="ppt_w"/>
                                          </p:val>
                                        </p:tav>
                                        <p:tav tm="100000">
                                          <p:val>
                                            <p:fltVal val="0"/>
                                          </p:val>
                                        </p:tav>
                                      </p:tavLst>
                                    </p:anim>
                                    <p:anim calcmode="lin" valueType="num">
                                      <p:cBhvr>
                                        <p:cTn id="121" dur="2000"/>
                                        <p:tgtEl>
                                          <p:spTgt spid="10"/>
                                        </p:tgtEl>
                                        <p:attrNameLst>
                                          <p:attrName>ppt_h</p:attrName>
                                        </p:attrNameLst>
                                      </p:cBhvr>
                                      <p:tavLst>
                                        <p:tav tm="0">
                                          <p:val>
                                            <p:strVal val="ppt_h"/>
                                          </p:val>
                                        </p:tav>
                                        <p:tav tm="100000">
                                          <p:val>
                                            <p:strVal val="ppt_h"/>
                                          </p:val>
                                        </p:tav>
                                      </p:tavLst>
                                    </p:anim>
                                    <p:set>
                                      <p:cBhvr>
                                        <p:cTn id="122" dur="1" fill="hold">
                                          <p:stCondLst>
                                            <p:cond delay="1999"/>
                                          </p:stCondLst>
                                        </p:cTn>
                                        <p:tgtEl>
                                          <p:spTgt spid="10"/>
                                        </p:tgtEl>
                                        <p:attrNameLst>
                                          <p:attrName>style.visibility</p:attrName>
                                        </p:attrNameLst>
                                      </p:cBhvr>
                                      <p:to>
                                        <p:strVal val="hidden"/>
                                      </p:to>
                                    </p:set>
                                  </p:childTnLst>
                                </p:cTn>
                              </p:par>
                              <p:par>
                                <p:cTn id="123" presetID="17" presetClass="exit" presetSubtype="8" fill="hold" grpId="2" nodeType="withEffect">
                                  <p:stCondLst>
                                    <p:cond delay="0"/>
                                  </p:stCondLst>
                                  <p:childTnLst>
                                    <p:anim calcmode="lin" valueType="num">
                                      <p:cBhvr>
                                        <p:cTn id="124" dur="2000"/>
                                        <p:tgtEl>
                                          <p:spTgt spid="11"/>
                                        </p:tgtEl>
                                        <p:attrNameLst>
                                          <p:attrName>ppt_x</p:attrName>
                                        </p:attrNameLst>
                                      </p:cBhvr>
                                      <p:tavLst>
                                        <p:tav tm="0">
                                          <p:val>
                                            <p:strVal val="ppt_x"/>
                                          </p:val>
                                        </p:tav>
                                        <p:tav tm="100000">
                                          <p:val>
                                            <p:strVal val="ppt_x-ppt_w/2"/>
                                          </p:val>
                                        </p:tav>
                                      </p:tavLst>
                                    </p:anim>
                                    <p:anim calcmode="lin" valueType="num">
                                      <p:cBhvr>
                                        <p:cTn id="125" dur="2000"/>
                                        <p:tgtEl>
                                          <p:spTgt spid="11"/>
                                        </p:tgtEl>
                                        <p:attrNameLst>
                                          <p:attrName>ppt_y</p:attrName>
                                        </p:attrNameLst>
                                      </p:cBhvr>
                                      <p:tavLst>
                                        <p:tav tm="0">
                                          <p:val>
                                            <p:strVal val="ppt_y"/>
                                          </p:val>
                                        </p:tav>
                                        <p:tav tm="100000">
                                          <p:val>
                                            <p:strVal val="ppt_y"/>
                                          </p:val>
                                        </p:tav>
                                      </p:tavLst>
                                    </p:anim>
                                    <p:anim calcmode="lin" valueType="num">
                                      <p:cBhvr>
                                        <p:cTn id="126" dur="2000"/>
                                        <p:tgtEl>
                                          <p:spTgt spid="11"/>
                                        </p:tgtEl>
                                        <p:attrNameLst>
                                          <p:attrName>ppt_w</p:attrName>
                                        </p:attrNameLst>
                                      </p:cBhvr>
                                      <p:tavLst>
                                        <p:tav tm="0">
                                          <p:val>
                                            <p:strVal val="ppt_w"/>
                                          </p:val>
                                        </p:tav>
                                        <p:tav tm="100000">
                                          <p:val>
                                            <p:fltVal val="0"/>
                                          </p:val>
                                        </p:tav>
                                      </p:tavLst>
                                    </p:anim>
                                    <p:anim calcmode="lin" valueType="num">
                                      <p:cBhvr>
                                        <p:cTn id="127" dur="2000"/>
                                        <p:tgtEl>
                                          <p:spTgt spid="11"/>
                                        </p:tgtEl>
                                        <p:attrNameLst>
                                          <p:attrName>ppt_h</p:attrName>
                                        </p:attrNameLst>
                                      </p:cBhvr>
                                      <p:tavLst>
                                        <p:tav tm="0">
                                          <p:val>
                                            <p:strVal val="ppt_h"/>
                                          </p:val>
                                        </p:tav>
                                        <p:tav tm="100000">
                                          <p:val>
                                            <p:strVal val="ppt_h"/>
                                          </p:val>
                                        </p:tav>
                                      </p:tavLst>
                                    </p:anim>
                                    <p:set>
                                      <p:cBhvr>
                                        <p:cTn id="128" dur="1" fill="hold">
                                          <p:stCondLst>
                                            <p:cond delay="1999"/>
                                          </p:stCondLst>
                                        </p:cTn>
                                        <p:tgtEl>
                                          <p:spTgt spid="11"/>
                                        </p:tgtEl>
                                        <p:attrNameLst>
                                          <p:attrName>style.visibility</p:attrName>
                                        </p:attrNameLst>
                                      </p:cBhvr>
                                      <p:to>
                                        <p:strVal val="hidden"/>
                                      </p:to>
                                    </p:set>
                                  </p:childTnLst>
                                </p:cTn>
                              </p:par>
                              <p:par>
                                <p:cTn id="129" presetID="17" presetClass="exit" presetSubtype="2" fill="hold" grpId="2" nodeType="withEffect">
                                  <p:stCondLst>
                                    <p:cond delay="0"/>
                                  </p:stCondLst>
                                  <p:childTnLst>
                                    <p:anim calcmode="lin" valueType="num">
                                      <p:cBhvr>
                                        <p:cTn id="130" dur="2000"/>
                                        <p:tgtEl>
                                          <p:spTgt spid="12"/>
                                        </p:tgtEl>
                                        <p:attrNameLst>
                                          <p:attrName>ppt_x</p:attrName>
                                        </p:attrNameLst>
                                      </p:cBhvr>
                                      <p:tavLst>
                                        <p:tav tm="0">
                                          <p:val>
                                            <p:strVal val="ppt_x"/>
                                          </p:val>
                                        </p:tav>
                                        <p:tav tm="100000">
                                          <p:val>
                                            <p:strVal val="ppt_x+ppt_w/2"/>
                                          </p:val>
                                        </p:tav>
                                      </p:tavLst>
                                    </p:anim>
                                    <p:anim calcmode="lin" valueType="num">
                                      <p:cBhvr>
                                        <p:cTn id="131" dur="2000"/>
                                        <p:tgtEl>
                                          <p:spTgt spid="12"/>
                                        </p:tgtEl>
                                        <p:attrNameLst>
                                          <p:attrName>ppt_y</p:attrName>
                                        </p:attrNameLst>
                                      </p:cBhvr>
                                      <p:tavLst>
                                        <p:tav tm="0">
                                          <p:val>
                                            <p:strVal val="ppt_y"/>
                                          </p:val>
                                        </p:tav>
                                        <p:tav tm="100000">
                                          <p:val>
                                            <p:strVal val="ppt_y"/>
                                          </p:val>
                                        </p:tav>
                                      </p:tavLst>
                                    </p:anim>
                                    <p:anim calcmode="lin" valueType="num">
                                      <p:cBhvr>
                                        <p:cTn id="132" dur="2000"/>
                                        <p:tgtEl>
                                          <p:spTgt spid="12"/>
                                        </p:tgtEl>
                                        <p:attrNameLst>
                                          <p:attrName>ppt_w</p:attrName>
                                        </p:attrNameLst>
                                      </p:cBhvr>
                                      <p:tavLst>
                                        <p:tav tm="0">
                                          <p:val>
                                            <p:strVal val="ppt_w"/>
                                          </p:val>
                                        </p:tav>
                                        <p:tav tm="100000">
                                          <p:val>
                                            <p:fltVal val="0"/>
                                          </p:val>
                                        </p:tav>
                                      </p:tavLst>
                                    </p:anim>
                                    <p:anim calcmode="lin" valueType="num">
                                      <p:cBhvr>
                                        <p:cTn id="133" dur="2000"/>
                                        <p:tgtEl>
                                          <p:spTgt spid="12"/>
                                        </p:tgtEl>
                                        <p:attrNameLst>
                                          <p:attrName>ppt_h</p:attrName>
                                        </p:attrNameLst>
                                      </p:cBhvr>
                                      <p:tavLst>
                                        <p:tav tm="0">
                                          <p:val>
                                            <p:strVal val="ppt_h"/>
                                          </p:val>
                                        </p:tav>
                                        <p:tav tm="100000">
                                          <p:val>
                                            <p:strVal val="ppt_h"/>
                                          </p:val>
                                        </p:tav>
                                      </p:tavLst>
                                    </p:anim>
                                    <p:set>
                                      <p:cBhvr>
                                        <p:cTn id="134" dur="1" fill="hold">
                                          <p:stCondLst>
                                            <p:cond delay="1999"/>
                                          </p:stCondLst>
                                        </p:cTn>
                                        <p:tgtEl>
                                          <p:spTgt spid="12"/>
                                        </p:tgtEl>
                                        <p:attrNameLst>
                                          <p:attrName>style.visibility</p:attrName>
                                        </p:attrNameLst>
                                      </p:cBhvr>
                                      <p:to>
                                        <p:strVal val="hidden"/>
                                      </p:to>
                                    </p:set>
                                  </p:childTnLst>
                                </p:cTn>
                              </p:par>
                              <p:par>
                                <p:cTn id="135" presetID="17" presetClass="exit" presetSubtype="2" fill="hold" grpId="2" nodeType="withEffect">
                                  <p:stCondLst>
                                    <p:cond delay="0"/>
                                  </p:stCondLst>
                                  <p:childTnLst>
                                    <p:anim calcmode="lin" valueType="num">
                                      <p:cBhvr>
                                        <p:cTn id="136" dur="2000"/>
                                        <p:tgtEl>
                                          <p:spTgt spid="13"/>
                                        </p:tgtEl>
                                        <p:attrNameLst>
                                          <p:attrName>ppt_x</p:attrName>
                                        </p:attrNameLst>
                                      </p:cBhvr>
                                      <p:tavLst>
                                        <p:tav tm="0">
                                          <p:val>
                                            <p:strVal val="ppt_x"/>
                                          </p:val>
                                        </p:tav>
                                        <p:tav tm="100000">
                                          <p:val>
                                            <p:strVal val="ppt_x+ppt_w/2"/>
                                          </p:val>
                                        </p:tav>
                                      </p:tavLst>
                                    </p:anim>
                                    <p:anim calcmode="lin" valueType="num">
                                      <p:cBhvr>
                                        <p:cTn id="137" dur="2000"/>
                                        <p:tgtEl>
                                          <p:spTgt spid="13"/>
                                        </p:tgtEl>
                                        <p:attrNameLst>
                                          <p:attrName>ppt_y</p:attrName>
                                        </p:attrNameLst>
                                      </p:cBhvr>
                                      <p:tavLst>
                                        <p:tav tm="0">
                                          <p:val>
                                            <p:strVal val="ppt_y"/>
                                          </p:val>
                                        </p:tav>
                                        <p:tav tm="100000">
                                          <p:val>
                                            <p:strVal val="ppt_y"/>
                                          </p:val>
                                        </p:tav>
                                      </p:tavLst>
                                    </p:anim>
                                    <p:anim calcmode="lin" valueType="num">
                                      <p:cBhvr>
                                        <p:cTn id="138" dur="2000"/>
                                        <p:tgtEl>
                                          <p:spTgt spid="13"/>
                                        </p:tgtEl>
                                        <p:attrNameLst>
                                          <p:attrName>ppt_w</p:attrName>
                                        </p:attrNameLst>
                                      </p:cBhvr>
                                      <p:tavLst>
                                        <p:tav tm="0">
                                          <p:val>
                                            <p:strVal val="ppt_w"/>
                                          </p:val>
                                        </p:tav>
                                        <p:tav tm="100000">
                                          <p:val>
                                            <p:fltVal val="0"/>
                                          </p:val>
                                        </p:tav>
                                      </p:tavLst>
                                    </p:anim>
                                    <p:anim calcmode="lin" valueType="num">
                                      <p:cBhvr>
                                        <p:cTn id="139" dur="2000"/>
                                        <p:tgtEl>
                                          <p:spTgt spid="13"/>
                                        </p:tgtEl>
                                        <p:attrNameLst>
                                          <p:attrName>ppt_h</p:attrName>
                                        </p:attrNameLst>
                                      </p:cBhvr>
                                      <p:tavLst>
                                        <p:tav tm="0">
                                          <p:val>
                                            <p:strVal val="ppt_h"/>
                                          </p:val>
                                        </p:tav>
                                        <p:tav tm="100000">
                                          <p:val>
                                            <p:strVal val="ppt_h"/>
                                          </p:val>
                                        </p:tav>
                                      </p:tavLst>
                                    </p:anim>
                                    <p:set>
                                      <p:cBhvr>
                                        <p:cTn id="140" dur="1" fill="hold">
                                          <p:stCondLst>
                                            <p:cond delay="1999"/>
                                          </p:stCondLst>
                                        </p:cTn>
                                        <p:tgtEl>
                                          <p:spTgt spid="13"/>
                                        </p:tgtEl>
                                        <p:attrNameLst>
                                          <p:attrName>style.visibility</p:attrName>
                                        </p:attrNameLst>
                                      </p:cBhvr>
                                      <p:to>
                                        <p:strVal val="hidden"/>
                                      </p:to>
                                    </p:set>
                                  </p:childTnLst>
                                </p:cTn>
                              </p:par>
                              <p:par>
                                <p:cTn id="141" presetID="17" presetClass="exit" presetSubtype="2" fill="hold" grpId="2" nodeType="withEffect">
                                  <p:stCondLst>
                                    <p:cond delay="0"/>
                                  </p:stCondLst>
                                  <p:childTnLst>
                                    <p:anim calcmode="lin" valueType="num">
                                      <p:cBhvr>
                                        <p:cTn id="142" dur="2000"/>
                                        <p:tgtEl>
                                          <p:spTgt spid="14"/>
                                        </p:tgtEl>
                                        <p:attrNameLst>
                                          <p:attrName>ppt_x</p:attrName>
                                        </p:attrNameLst>
                                      </p:cBhvr>
                                      <p:tavLst>
                                        <p:tav tm="0">
                                          <p:val>
                                            <p:strVal val="ppt_x"/>
                                          </p:val>
                                        </p:tav>
                                        <p:tav tm="100000">
                                          <p:val>
                                            <p:strVal val="ppt_x+ppt_w/2"/>
                                          </p:val>
                                        </p:tav>
                                      </p:tavLst>
                                    </p:anim>
                                    <p:anim calcmode="lin" valueType="num">
                                      <p:cBhvr>
                                        <p:cTn id="143" dur="2000"/>
                                        <p:tgtEl>
                                          <p:spTgt spid="14"/>
                                        </p:tgtEl>
                                        <p:attrNameLst>
                                          <p:attrName>ppt_y</p:attrName>
                                        </p:attrNameLst>
                                      </p:cBhvr>
                                      <p:tavLst>
                                        <p:tav tm="0">
                                          <p:val>
                                            <p:strVal val="ppt_y"/>
                                          </p:val>
                                        </p:tav>
                                        <p:tav tm="100000">
                                          <p:val>
                                            <p:strVal val="ppt_y"/>
                                          </p:val>
                                        </p:tav>
                                      </p:tavLst>
                                    </p:anim>
                                    <p:anim calcmode="lin" valueType="num">
                                      <p:cBhvr>
                                        <p:cTn id="144" dur="2000"/>
                                        <p:tgtEl>
                                          <p:spTgt spid="14"/>
                                        </p:tgtEl>
                                        <p:attrNameLst>
                                          <p:attrName>ppt_w</p:attrName>
                                        </p:attrNameLst>
                                      </p:cBhvr>
                                      <p:tavLst>
                                        <p:tav tm="0">
                                          <p:val>
                                            <p:strVal val="ppt_w"/>
                                          </p:val>
                                        </p:tav>
                                        <p:tav tm="100000">
                                          <p:val>
                                            <p:fltVal val="0"/>
                                          </p:val>
                                        </p:tav>
                                      </p:tavLst>
                                    </p:anim>
                                    <p:anim calcmode="lin" valueType="num">
                                      <p:cBhvr>
                                        <p:cTn id="145" dur="2000"/>
                                        <p:tgtEl>
                                          <p:spTgt spid="14"/>
                                        </p:tgtEl>
                                        <p:attrNameLst>
                                          <p:attrName>ppt_h</p:attrName>
                                        </p:attrNameLst>
                                      </p:cBhvr>
                                      <p:tavLst>
                                        <p:tav tm="0">
                                          <p:val>
                                            <p:strVal val="ppt_h"/>
                                          </p:val>
                                        </p:tav>
                                        <p:tav tm="100000">
                                          <p:val>
                                            <p:strVal val="ppt_h"/>
                                          </p:val>
                                        </p:tav>
                                      </p:tavLst>
                                    </p:anim>
                                    <p:set>
                                      <p:cBhvr>
                                        <p:cTn id="146" dur="1" fill="hold">
                                          <p:stCondLst>
                                            <p:cond delay="1999"/>
                                          </p:stCondLst>
                                        </p:cTn>
                                        <p:tgtEl>
                                          <p:spTgt spid="14"/>
                                        </p:tgtEl>
                                        <p:attrNameLst>
                                          <p:attrName>style.visibility</p:attrName>
                                        </p:attrNameLst>
                                      </p:cBhvr>
                                      <p:to>
                                        <p:strVal val="hidden"/>
                                      </p:to>
                                    </p:set>
                                  </p:childTnLst>
                                </p:cTn>
                              </p:par>
                              <p:par>
                                <p:cTn id="147" presetID="17" presetClass="exit" presetSubtype="2" fill="hold" grpId="2" nodeType="withEffect">
                                  <p:stCondLst>
                                    <p:cond delay="0"/>
                                  </p:stCondLst>
                                  <p:childTnLst>
                                    <p:anim calcmode="lin" valueType="num">
                                      <p:cBhvr>
                                        <p:cTn id="148" dur="2000"/>
                                        <p:tgtEl>
                                          <p:spTgt spid="15"/>
                                        </p:tgtEl>
                                        <p:attrNameLst>
                                          <p:attrName>ppt_x</p:attrName>
                                        </p:attrNameLst>
                                      </p:cBhvr>
                                      <p:tavLst>
                                        <p:tav tm="0">
                                          <p:val>
                                            <p:strVal val="ppt_x"/>
                                          </p:val>
                                        </p:tav>
                                        <p:tav tm="100000">
                                          <p:val>
                                            <p:strVal val="ppt_x+ppt_w/2"/>
                                          </p:val>
                                        </p:tav>
                                      </p:tavLst>
                                    </p:anim>
                                    <p:anim calcmode="lin" valueType="num">
                                      <p:cBhvr>
                                        <p:cTn id="149" dur="2000"/>
                                        <p:tgtEl>
                                          <p:spTgt spid="15"/>
                                        </p:tgtEl>
                                        <p:attrNameLst>
                                          <p:attrName>ppt_y</p:attrName>
                                        </p:attrNameLst>
                                      </p:cBhvr>
                                      <p:tavLst>
                                        <p:tav tm="0">
                                          <p:val>
                                            <p:strVal val="ppt_y"/>
                                          </p:val>
                                        </p:tav>
                                        <p:tav tm="100000">
                                          <p:val>
                                            <p:strVal val="ppt_y"/>
                                          </p:val>
                                        </p:tav>
                                      </p:tavLst>
                                    </p:anim>
                                    <p:anim calcmode="lin" valueType="num">
                                      <p:cBhvr>
                                        <p:cTn id="150" dur="2000"/>
                                        <p:tgtEl>
                                          <p:spTgt spid="15"/>
                                        </p:tgtEl>
                                        <p:attrNameLst>
                                          <p:attrName>ppt_w</p:attrName>
                                        </p:attrNameLst>
                                      </p:cBhvr>
                                      <p:tavLst>
                                        <p:tav tm="0">
                                          <p:val>
                                            <p:strVal val="ppt_w"/>
                                          </p:val>
                                        </p:tav>
                                        <p:tav tm="100000">
                                          <p:val>
                                            <p:fltVal val="0"/>
                                          </p:val>
                                        </p:tav>
                                      </p:tavLst>
                                    </p:anim>
                                    <p:anim calcmode="lin" valueType="num">
                                      <p:cBhvr>
                                        <p:cTn id="151" dur="2000"/>
                                        <p:tgtEl>
                                          <p:spTgt spid="15"/>
                                        </p:tgtEl>
                                        <p:attrNameLst>
                                          <p:attrName>ppt_h</p:attrName>
                                        </p:attrNameLst>
                                      </p:cBhvr>
                                      <p:tavLst>
                                        <p:tav tm="0">
                                          <p:val>
                                            <p:strVal val="ppt_h"/>
                                          </p:val>
                                        </p:tav>
                                        <p:tav tm="100000">
                                          <p:val>
                                            <p:strVal val="ppt_h"/>
                                          </p:val>
                                        </p:tav>
                                      </p:tavLst>
                                    </p:anim>
                                    <p:set>
                                      <p:cBhvr>
                                        <p:cTn id="152" dur="1" fill="hold">
                                          <p:stCondLst>
                                            <p:cond delay="1999"/>
                                          </p:stCondLst>
                                        </p:cTn>
                                        <p:tgtEl>
                                          <p:spTgt spid="15"/>
                                        </p:tgtEl>
                                        <p:attrNameLst>
                                          <p:attrName>style.visibility</p:attrName>
                                        </p:attrNameLst>
                                      </p:cBhvr>
                                      <p:to>
                                        <p:strVal val="hidden"/>
                                      </p:to>
                                    </p:set>
                                  </p:childTnLst>
                                </p:cTn>
                              </p:par>
                              <p:par>
                                <p:cTn id="153" presetID="17" presetClass="exit" presetSubtype="2" fill="hold" grpId="2" nodeType="withEffect">
                                  <p:stCondLst>
                                    <p:cond delay="0"/>
                                  </p:stCondLst>
                                  <p:childTnLst>
                                    <p:anim calcmode="lin" valueType="num">
                                      <p:cBhvr>
                                        <p:cTn id="154" dur="2000"/>
                                        <p:tgtEl>
                                          <p:spTgt spid="16"/>
                                        </p:tgtEl>
                                        <p:attrNameLst>
                                          <p:attrName>ppt_x</p:attrName>
                                        </p:attrNameLst>
                                      </p:cBhvr>
                                      <p:tavLst>
                                        <p:tav tm="0">
                                          <p:val>
                                            <p:strVal val="ppt_x"/>
                                          </p:val>
                                        </p:tav>
                                        <p:tav tm="100000">
                                          <p:val>
                                            <p:strVal val="ppt_x+ppt_w/2"/>
                                          </p:val>
                                        </p:tav>
                                      </p:tavLst>
                                    </p:anim>
                                    <p:anim calcmode="lin" valueType="num">
                                      <p:cBhvr>
                                        <p:cTn id="155" dur="2000"/>
                                        <p:tgtEl>
                                          <p:spTgt spid="16"/>
                                        </p:tgtEl>
                                        <p:attrNameLst>
                                          <p:attrName>ppt_y</p:attrName>
                                        </p:attrNameLst>
                                      </p:cBhvr>
                                      <p:tavLst>
                                        <p:tav tm="0">
                                          <p:val>
                                            <p:strVal val="ppt_y"/>
                                          </p:val>
                                        </p:tav>
                                        <p:tav tm="100000">
                                          <p:val>
                                            <p:strVal val="ppt_y"/>
                                          </p:val>
                                        </p:tav>
                                      </p:tavLst>
                                    </p:anim>
                                    <p:anim calcmode="lin" valueType="num">
                                      <p:cBhvr>
                                        <p:cTn id="156" dur="2000"/>
                                        <p:tgtEl>
                                          <p:spTgt spid="16"/>
                                        </p:tgtEl>
                                        <p:attrNameLst>
                                          <p:attrName>ppt_w</p:attrName>
                                        </p:attrNameLst>
                                      </p:cBhvr>
                                      <p:tavLst>
                                        <p:tav tm="0">
                                          <p:val>
                                            <p:strVal val="ppt_w"/>
                                          </p:val>
                                        </p:tav>
                                        <p:tav tm="100000">
                                          <p:val>
                                            <p:fltVal val="0"/>
                                          </p:val>
                                        </p:tav>
                                      </p:tavLst>
                                    </p:anim>
                                    <p:anim calcmode="lin" valueType="num">
                                      <p:cBhvr>
                                        <p:cTn id="157" dur="2000"/>
                                        <p:tgtEl>
                                          <p:spTgt spid="16"/>
                                        </p:tgtEl>
                                        <p:attrNameLst>
                                          <p:attrName>ppt_h</p:attrName>
                                        </p:attrNameLst>
                                      </p:cBhvr>
                                      <p:tavLst>
                                        <p:tav tm="0">
                                          <p:val>
                                            <p:strVal val="ppt_h"/>
                                          </p:val>
                                        </p:tav>
                                        <p:tav tm="100000">
                                          <p:val>
                                            <p:strVal val="ppt_h"/>
                                          </p:val>
                                        </p:tav>
                                      </p:tavLst>
                                    </p:anim>
                                    <p:set>
                                      <p:cBhvr>
                                        <p:cTn id="158" dur="1" fill="hold">
                                          <p:stCondLst>
                                            <p:cond delay="1999"/>
                                          </p:stCondLst>
                                        </p:cTn>
                                        <p:tgtEl>
                                          <p:spTgt spid="16"/>
                                        </p:tgtEl>
                                        <p:attrNameLst>
                                          <p:attrName>style.visibility</p:attrName>
                                        </p:attrNameLst>
                                      </p:cBhvr>
                                      <p:to>
                                        <p:strVal val="hidden"/>
                                      </p:to>
                                    </p:set>
                                  </p:childTnLst>
                                </p:cTn>
                              </p:par>
                              <p:par>
                                <p:cTn id="159" presetID="17" presetClass="exit" presetSubtype="2" fill="hold" grpId="2" nodeType="withEffect">
                                  <p:stCondLst>
                                    <p:cond delay="0"/>
                                  </p:stCondLst>
                                  <p:childTnLst>
                                    <p:anim calcmode="lin" valueType="num">
                                      <p:cBhvr>
                                        <p:cTn id="160" dur="2000"/>
                                        <p:tgtEl>
                                          <p:spTgt spid="17"/>
                                        </p:tgtEl>
                                        <p:attrNameLst>
                                          <p:attrName>ppt_x</p:attrName>
                                        </p:attrNameLst>
                                      </p:cBhvr>
                                      <p:tavLst>
                                        <p:tav tm="0">
                                          <p:val>
                                            <p:strVal val="ppt_x"/>
                                          </p:val>
                                        </p:tav>
                                        <p:tav tm="100000">
                                          <p:val>
                                            <p:strVal val="ppt_x+ppt_w/2"/>
                                          </p:val>
                                        </p:tav>
                                      </p:tavLst>
                                    </p:anim>
                                    <p:anim calcmode="lin" valueType="num">
                                      <p:cBhvr>
                                        <p:cTn id="161" dur="2000"/>
                                        <p:tgtEl>
                                          <p:spTgt spid="17"/>
                                        </p:tgtEl>
                                        <p:attrNameLst>
                                          <p:attrName>ppt_y</p:attrName>
                                        </p:attrNameLst>
                                      </p:cBhvr>
                                      <p:tavLst>
                                        <p:tav tm="0">
                                          <p:val>
                                            <p:strVal val="ppt_y"/>
                                          </p:val>
                                        </p:tav>
                                        <p:tav tm="100000">
                                          <p:val>
                                            <p:strVal val="ppt_y"/>
                                          </p:val>
                                        </p:tav>
                                      </p:tavLst>
                                    </p:anim>
                                    <p:anim calcmode="lin" valueType="num">
                                      <p:cBhvr>
                                        <p:cTn id="162" dur="2000"/>
                                        <p:tgtEl>
                                          <p:spTgt spid="17"/>
                                        </p:tgtEl>
                                        <p:attrNameLst>
                                          <p:attrName>ppt_w</p:attrName>
                                        </p:attrNameLst>
                                      </p:cBhvr>
                                      <p:tavLst>
                                        <p:tav tm="0">
                                          <p:val>
                                            <p:strVal val="ppt_w"/>
                                          </p:val>
                                        </p:tav>
                                        <p:tav tm="100000">
                                          <p:val>
                                            <p:fltVal val="0"/>
                                          </p:val>
                                        </p:tav>
                                      </p:tavLst>
                                    </p:anim>
                                    <p:anim calcmode="lin" valueType="num">
                                      <p:cBhvr>
                                        <p:cTn id="163" dur="2000"/>
                                        <p:tgtEl>
                                          <p:spTgt spid="17"/>
                                        </p:tgtEl>
                                        <p:attrNameLst>
                                          <p:attrName>ppt_h</p:attrName>
                                        </p:attrNameLst>
                                      </p:cBhvr>
                                      <p:tavLst>
                                        <p:tav tm="0">
                                          <p:val>
                                            <p:strVal val="ppt_h"/>
                                          </p:val>
                                        </p:tav>
                                        <p:tav tm="100000">
                                          <p:val>
                                            <p:strVal val="ppt_h"/>
                                          </p:val>
                                        </p:tav>
                                      </p:tavLst>
                                    </p:anim>
                                    <p:set>
                                      <p:cBhvr>
                                        <p:cTn id="164" dur="1" fill="hold">
                                          <p:stCondLst>
                                            <p:cond delay="1999"/>
                                          </p:stCondLst>
                                        </p:cTn>
                                        <p:tgtEl>
                                          <p:spTgt spid="17"/>
                                        </p:tgtEl>
                                        <p:attrNameLst>
                                          <p:attrName>style.visibility</p:attrName>
                                        </p:attrNameLst>
                                      </p:cBhvr>
                                      <p:to>
                                        <p:strVal val="hidden"/>
                                      </p:to>
                                    </p:set>
                                  </p:childTnLst>
                                </p:cTn>
                              </p:par>
                              <p:par>
                                <p:cTn id="165" presetID="5" presetClass="exit" presetSubtype="10" fill="hold" grpId="3" nodeType="withEffect">
                                  <p:stCondLst>
                                    <p:cond delay="0"/>
                                  </p:stCondLst>
                                  <p:childTnLst>
                                    <p:animEffect transition="out" filter="checkerboard(across)">
                                      <p:cBhvr>
                                        <p:cTn id="166" dur="2000"/>
                                        <p:tgtEl>
                                          <p:spTgt spid="6"/>
                                        </p:tgtEl>
                                      </p:cBhvr>
                                    </p:animEffect>
                                    <p:set>
                                      <p:cBhvr>
                                        <p:cTn id="167" dur="1" fill="hold">
                                          <p:stCondLst>
                                            <p:cond delay="1999"/>
                                          </p:stCondLst>
                                        </p:cTn>
                                        <p:tgtEl>
                                          <p:spTgt spid="6"/>
                                        </p:tgtEl>
                                        <p:attrNameLst>
                                          <p:attrName>style.visibility</p:attrName>
                                        </p:attrNameLst>
                                      </p:cBhvr>
                                      <p:to>
                                        <p:strVal val="hidden"/>
                                      </p:to>
                                    </p:set>
                                  </p:childTnLst>
                                </p:cTn>
                              </p:par>
                              <p:par>
                                <p:cTn id="168" presetID="5" presetClass="exit" presetSubtype="10" fill="hold" grpId="3" nodeType="withEffect">
                                  <p:stCondLst>
                                    <p:cond delay="0"/>
                                  </p:stCondLst>
                                  <p:childTnLst>
                                    <p:animEffect transition="out" filter="checkerboard(across)">
                                      <p:cBhvr>
                                        <p:cTn id="169" dur="2000"/>
                                        <p:tgtEl>
                                          <p:spTgt spid="7"/>
                                        </p:tgtEl>
                                      </p:cBhvr>
                                    </p:animEffect>
                                    <p:set>
                                      <p:cBhvr>
                                        <p:cTn id="170" dur="1" fill="hold">
                                          <p:stCondLst>
                                            <p:cond delay="1999"/>
                                          </p:stCondLst>
                                        </p:cTn>
                                        <p:tgtEl>
                                          <p:spTgt spid="7"/>
                                        </p:tgtEl>
                                        <p:attrNameLst>
                                          <p:attrName>style.visibility</p:attrName>
                                        </p:attrNameLst>
                                      </p:cBhvr>
                                      <p:to>
                                        <p:strVal val="hidden"/>
                                      </p:to>
                                    </p:set>
                                  </p:childTnLst>
                                </p:cTn>
                              </p:par>
                              <p:par>
                                <p:cTn id="171" presetID="5" presetClass="exit" presetSubtype="10" fill="hold" grpId="3" nodeType="withEffect">
                                  <p:stCondLst>
                                    <p:cond delay="0"/>
                                  </p:stCondLst>
                                  <p:childTnLst>
                                    <p:animEffect transition="out" filter="checkerboard(across)">
                                      <p:cBhvr>
                                        <p:cTn id="172" dur="2000"/>
                                        <p:tgtEl>
                                          <p:spTgt spid="8"/>
                                        </p:tgtEl>
                                      </p:cBhvr>
                                    </p:animEffect>
                                    <p:set>
                                      <p:cBhvr>
                                        <p:cTn id="173" dur="1" fill="hold">
                                          <p:stCondLst>
                                            <p:cond delay="1999"/>
                                          </p:stCondLst>
                                        </p:cTn>
                                        <p:tgtEl>
                                          <p:spTgt spid="8"/>
                                        </p:tgtEl>
                                        <p:attrNameLst>
                                          <p:attrName>style.visibility</p:attrName>
                                        </p:attrNameLst>
                                      </p:cBhvr>
                                      <p:to>
                                        <p:strVal val="hidden"/>
                                      </p:to>
                                    </p:set>
                                  </p:childTnLst>
                                </p:cTn>
                              </p:par>
                              <p:par>
                                <p:cTn id="174" presetID="5" presetClass="exit" presetSubtype="10" fill="hold" grpId="3" nodeType="withEffect">
                                  <p:stCondLst>
                                    <p:cond delay="0"/>
                                  </p:stCondLst>
                                  <p:childTnLst>
                                    <p:animEffect transition="out" filter="checkerboard(across)">
                                      <p:cBhvr>
                                        <p:cTn id="175" dur="2000"/>
                                        <p:tgtEl>
                                          <p:spTgt spid="9"/>
                                        </p:tgtEl>
                                      </p:cBhvr>
                                    </p:animEffect>
                                    <p:set>
                                      <p:cBhvr>
                                        <p:cTn id="176" dur="1" fill="hold">
                                          <p:stCondLst>
                                            <p:cond delay="1999"/>
                                          </p:stCondLst>
                                        </p:cTn>
                                        <p:tgtEl>
                                          <p:spTgt spid="9"/>
                                        </p:tgtEl>
                                        <p:attrNameLst>
                                          <p:attrName>style.visibility</p:attrName>
                                        </p:attrNameLst>
                                      </p:cBhvr>
                                      <p:to>
                                        <p:strVal val="hidden"/>
                                      </p:to>
                                    </p:set>
                                  </p:childTnLst>
                                </p:cTn>
                              </p:par>
                              <p:par>
                                <p:cTn id="177" presetID="5" presetClass="exit" presetSubtype="10" fill="hold" grpId="3" nodeType="withEffect">
                                  <p:stCondLst>
                                    <p:cond delay="0"/>
                                  </p:stCondLst>
                                  <p:childTnLst>
                                    <p:animEffect transition="out" filter="checkerboard(across)">
                                      <p:cBhvr>
                                        <p:cTn id="178" dur="2000"/>
                                        <p:tgtEl>
                                          <p:spTgt spid="10"/>
                                        </p:tgtEl>
                                      </p:cBhvr>
                                    </p:animEffect>
                                    <p:set>
                                      <p:cBhvr>
                                        <p:cTn id="179" dur="1" fill="hold">
                                          <p:stCondLst>
                                            <p:cond delay="1999"/>
                                          </p:stCondLst>
                                        </p:cTn>
                                        <p:tgtEl>
                                          <p:spTgt spid="10"/>
                                        </p:tgtEl>
                                        <p:attrNameLst>
                                          <p:attrName>style.visibility</p:attrName>
                                        </p:attrNameLst>
                                      </p:cBhvr>
                                      <p:to>
                                        <p:strVal val="hidden"/>
                                      </p:to>
                                    </p:set>
                                  </p:childTnLst>
                                </p:cTn>
                              </p:par>
                              <p:par>
                                <p:cTn id="180" presetID="5" presetClass="exit" presetSubtype="10" fill="hold" grpId="3" nodeType="withEffect">
                                  <p:stCondLst>
                                    <p:cond delay="0"/>
                                  </p:stCondLst>
                                  <p:childTnLst>
                                    <p:animEffect transition="out" filter="checkerboard(across)">
                                      <p:cBhvr>
                                        <p:cTn id="181" dur="2000"/>
                                        <p:tgtEl>
                                          <p:spTgt spid="11"/>
                                        </p:tgtEl>
                                      </p:cBhvr>
                                    </p:animEffect>
                                    <p:set>
                                      <p:cBhvr>
                                        <p:cTn id="182" dur="1" fill="hold">
                                          <p:stCondLst>
                                            <p:cond delay="1999"/>
                                          </p:stCondLst>
                                        </p:cTn>
                                        <p:tgtEl>
                                          <p:spTgt spid="11"/>
                                        </p:tgtEl>
                                        <p:attrNameLst>
                                          <p:attrName>style.visibility</p:attrName>
                                        </p:attrNameLst>
                                      </p:cBhvr>
                                      <p:to>
                                        <p:strVal val="hidden"/>
                                      </p:to>
                                    </p:set>
                                  </p:childTnLst>
                                </p:cTn>
                              </p:par>
                              <p:par>
                                <p:cTn id="183" presetID="5" presetClass="exit" presetSubtype="10" fill="hold" grpId="3" nodeType="withEffect">
                                  <p:stCondLst>
                                    <p:cond delay="0"/>
                                  </p:stCondLst>
                                  <p:childTnLst>
                                    <p:animEffect transition="out" filter="checkerboard(across)">
                                      <p:cBhvr>
                                        <p:cTn id="184" dur="2000"/>
                                        <p:tgtEl>
                                          <p:spTgt spid="12"/>
                                        </p:tgtEl>
                                      </p:cBhvr>
                                    </p:animEffect>
                                    <p:set>
                                      <p:cBhvr>
                                        <p:cTn id="185" dur="1" fill="hold">
                                          <p:stCondLst>
                                            <p:cond delay="1999"/>
                                          </p:stCondLst>
                                        </p:cTn>
                                        <p:tgtEl>
                                          <p:spTgt spid="12"/>
                                        </p:tgtEl>
                                        <p:attrNameLst>
                                          <p:attrName>style.visibility</p:attrName>
                                        </p:attrNameLst>
                                      </p:cBhvr>
                                      <p:to>
                                        <p:strVal val="hidden"/>
                                      </p:to>
                                    </p:set>
                                  </p:childTnLst>
                                </p:cTn>
                              </p:par>
                              <p:par>
                                <p:cTn id="186" presetID="5" presetClass="exit" presetSubtype="10" fill="hold" grpId="3" nodeType="withEffect">
                                  <p:stCondLst>
                                    <p:cond delay="0"/>
                                  </p:stCondLst>
                                  <p:childTnLst>
                                    <p:animEffect transition="out" filter="checkerboard(across)">
                                      <p:cBhvr>
                                        <p:cTn id="187" dur="2000"/>
                                        <p:tgtEl>
                                          <p:spTgt spid="13"/>
                                        </p:tgtEl>
                                      </p:cBhvr>
                                    </p:animEffect>
                                    <p:set>
                                      <p:cBhvr>
                                        <p:cTn id="188" dur="1" fill="hold">
                                          <p:stCondLst>
                                            <p:cond delay="1999"/>
                                          </p:stCondLst>
                                        </p:cTn>
                                        <p:tgtEl>
                                          <p:spTgt spid="13"/>
                                        </p:tgtEl>
                                        <p:attrNameLst>
                                          <p:attrName>style.visibility</p:attrName>
                                        </p:attrNameLst>
                                      </p:cBhvr>
                                      <p:to>
                                        <p:strVal val="hidden"/>
                                      </p:to>
                                    </p:set>
                                  </p:childTnLst>
                                </p:cTn>
                              </p:par>
                              <p:par>
                                <p:cTn id="189" presetID="5" presetClass="exit" presetSubtype="10" fill="hold" grpId="3" nodeType="withEffect">
                                  <p:stCondLst>
                                    <p:cond delay="0"/>
                                  </p:stCondLst>
                                  <p:childTnLst>
                                    <p:animEffect transition="out" filter="checkerboard(across)">
                                      <p:cBhvr>
                                        <p:cTn id="190" dur="2000"/>
                                        <p:tgtEl>
                                          <p:spTgt spid="14"/>
                                        </p:tgtEl>
                                      </p:cBhvr>
                                    </p:animEffect>
                                    <p:set>
                                      <p:cBhvr>
                                        <p:cTn id="191" dur="1" fill="hold">
                                          <p:stCondLst>
                                            <p:cond delay="1999"/>
                                          </p:stCondLst>
                                        </p:cTn>
                                        <p:tgtEl>
                                          <p:spTgt spid="14"/>
                                        </p:tgtEl>
                                        <p:attrNameLst>
                                          <p:attrName>style.visibility</p:attrName>
                                        </p:attrNameLst>
                                      </p:cBhvr>
                                      <p:to>
                                        <p:strVal val="hidden"/>
                                      </p:to>
                                    </p:set>
                                  </p:childTnLst>
                                </p:cTn>
                              </p:par>
                              <p:par>
                                <p:cTn id="192" presetID="5" presetClass="exit" presetSubtype="10" fill="hold" grpId="3" nodeType="withEffect">
                                  <p:stCondLst>
                                    <p:cond delay="0"/>
                                  </p:stCondLst>
                                  <p:childTnLst>
                                    <p:animEffect transition="out" filter="checkerboard(across)">
                                      <p:cBhvr>
                                        <p:cTn id="193" dur="2000"/>
                                        <p:tgtEl>
                                          <p:spTgt spid="15"/>
                                        </p:tgtEl>
                                      </p:cBhvr>
                                    </p:animEffect>
                                    <p:set>
                                      <p:cBhvr>
                                        <p:cTn id="194" dur="1" fill="hold">
                                          <p:stCondLst>
                                            <p:cond delay="1999"/>
                                          </p:stCondLst>
                                        </p:cTn>
                                        <p:tgtEl>
                                          <p:spTgt spid="15"/>
                                        </p:tgtEl>
                                        <p:attrNameLst>
                                          <p:attrName>style.visibility</p:attrName>
                                        </p:attrNameLst>
                                      </p:cBhvr>
                                      <p:to>
                                        <p:strVal val="hidden"/>
                                      </p:to>
                                    </p:set>
                                  </p:childTnLst>
                                </p:cTn>
                              </p:par>
                              <p:par>
                                <p:cTn id="195" presetID="5" presetClass="exit" presetSubtype="10" fill="hold" grpId="3" nodeType="withEffect">
                                  <p:stCondLst>
                                    <p:cond delay="0"/>
                                  </p:stCondLst>
                                  <p:childTnLst>
                                    <p:animEffect transition="out" filter="checkerboard(across)">
                                      <p:cBhvr>
                                        <p:cTn id="196" dur="2000"/>
                                        <p:tgtEl>
                                          <p:spTgt spid="16"/>
                                        </p:tgtEl>
                                      </p:cBhvr>
                                    </p:animEffect>
                                    <p:set>
                                      <p:cBhvr>
                                        <p:cTn id="197" dur="1" fill="hold">
                                          <p:stCondLst>
                                            <p:cond delay="1999"/>
                                          </p:stCondLst>
                                        </p:cTn>
                                        <p:tgtEl>
                                          <p:spTgt spid="16"/>
                                        </p:tgtEl>
                                        <p:attrNameLst>
                                          <p:attrName>style.visibility</p:attrName>
                                        </p:attrNameLst>
                                      </p:cBhvr>
                                      <p:to>
                                        <p:strVal val="hidden"/>
                                      </p:to>
                                    </p:set>
                                  </p:childTnLst>
                                </p:cTn>
                              </p:par>
                              <p:par>
                                <p:cTn id="198" presetID="5" presetClass="exit" presetSubtype="10" fill="hold" grpId="3" nodeType="withEffect">
                                  <p:stCondLst>
                                    <p:cond delay="0"/>
                                  </p:stCondLst>
                                  <p:childTnLst>
                                    <p:animEffect transition="out" filter="checkerboard(across)">
                                      <p:cBhvr>
                                        <p:cTn id="199" dur="2000"/>
                                        <p:tgtEl>
                                          <p:spTgt spid="17"/>
                                        </p:tgtEl>
                                      </p:cBhvr>
                                    </p:animEffect>
                                    <p:set>
                                      <p:cBhvr>
                                        <p:cTn id="200" dur="1" fill="hold">
                                          <p:stCondLst>
                                            <p:cond delay="1999"/>
                                          </p:stCondLst>
                                        </p:cTn>
                                        <p:tgtEl>
                                          <p:spTgt spid="17"/>
                                        </p:tgtEl>
                                        <p:attrNameLst>
                                          <p:attrName>style.visibility</p:attrName>
                                        </p:attrNameLst>
                                      </p:cBhvr>
                                      <p:to>
                                        <p:strVal val="hidden"/>
                                      </p:to>
                                    </p:set>
                                  </p:childTnLst>
                                </p:cTn>
                              </p:par>
                              <p:par>
                                <p:cTn id="201" presetID="17" presetClass="entr" presetSubtype="10"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2000" fill="hold"/>
                                        <p:tgtEl>
                                          <p:spTgt spid="4"/>
                                        </p:tgtEl>
                                        <p:attrNameLst>
                                          <p:attrName>ppt_w</p:attrName>
                                        </p:attrNameLst>
                                      </p:cBhvr>
                                      <p:tavLst>
                                        <p:tav tm="0">
                                          <p:val>
                                            <p:fltVal val="0"/>
                                          </p:val>
                                        </p:tav>
                                        <p:tav tm="100000">
                                          <p:val>
                                            <p:strVal val="#ppt_w"/>
                                          </p:val>
                                        </p:tav>
                                      </p:tavLst>
                                    </p:anim>
                                    <p:anim calcmode="lin" valueType="num">
                                      <p:cBhvr>
                                        <p:cTn id="204"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93366"/>
              </a:gs>
              <a:gs pos="50000">
                <a:schemeClr val="bg1">
                  <a:lumMod val="65000"/>
                  <a:lumOff val="35000"/>
                  <a:shade val="67500"/>
                  <a:satMod val="115000"/>
                </a:schemeClr>
              </a:gs>
              <a:gs pos="100000">
                <a:schemeClr val="bg1">
                  <a:lumMod val="65000"/>
                  <a:lumOff val="35000"/>
                  <a:shade val="100000"/>
                  <a:satMod val="115000"/>
                </a:schemeClr>
              </a:gs>
            </a:gsLst>
            <a:lin ang="5400000" scaled="1"/>
            <a:tileRect/>
          </a:gradFill>
        </p:spPr>
        <p:txBody>
          <a:bodyPr/>
          <a:lstStyle/>
          <a:p>
            <a:endParaRPr lang="es-ES" dirty="0"/>
          </a:p>
        </p:txBody>
      </p:sp>
      <p:pic>
        <p:nvPicPr>
          <p:cNvPr id="5" name="4 Imagen" descr="0(4).jpg"/>
          <p:cNvPicPr>
            <a:picLocks noChangeAspect="1"/>
          </p:cNvPicPr>
          <p:nvPr/>
        </p:nvPicPr>
        <p:blipFill>
          <a:blip r:embed="rId3"/>
          <a:stretch>
            <a:fillRect/>
          </a:stretch>
        </p:blipFill>
        <p:spPr>
          <a:xfrm>
            <a:off x="0" y="0"/>
            <a:ext cx="9144000" cy="6858000"/>
          </a:xfrm>
          <a:prstGeom prst="rect">
            <a:avLst/>
          </a:prstGeom>
        </p:spPr>
      </p:pic>
      <p:sp>
        <p:nvSpPr>
          <p:cNvPr id="6" name="5 Luna"/>
          <p:cNvSpPr/>
          <p:nvPr/>
        </p:nvSpPr>
        <p:spPr>
          <a:xfrm rot="16200000">
            <a:off x="2973587" y="-1750243"/>
            <a:ext cx="3286124" cy="6786610"/>
          </a:xfrm>
          <a:prstGeom prst="moon">
            <a:avLst>
              <a:gd name="adj" fmla="val 26179"/>
            </a:avLst>
          </a:prstGeom>
          <a:gradFill flip="none" rotWithShape="1">
            <a:gsLst>
              <a:gs pos="0">
                <a:schemeClr val="bg1">
                  <a:lumMod val="50000"/>
                  <a:lumOff val="50000"/>
                </a:scheme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2759273" y="1607319"/>
            <a:ext cx="3571876" cy="6929486"/>
          </a:xfrm>
          <a:prstGeom prst="moon">
            <a:avLst>
              <a:gd name="adj" fmla="val 26032"/>
            </a:avLst>
          </a:prstGeom>
          <a:gradFill flip="none" rotWithShape="1">
            <a:gsLst>
              <a:gs pos="0">
                <a:schemeClr val="bg1">
                  <a:lumMod val="50000"/>
                  <a:lumOff val="50000"/>
                </a:scheme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402215" y="-1821681"/>
            <a:ext cx="2285992" cy="5929354"/>
          </a:xfrm>
          <a:prstGeom prst="moon">
            <a:avLst>
              <a:gd name="adj" fmla="val 24311"/>
            </a:avLst>
          </a:prstGeom>
          <a:gradFill flip="none" rotWithShape="1">
            <a:gsLst>
              <a:gs pos="0">
                <a:schemeClr val="bg1">
                  <a:lumMod val="50000"/>
                  <a:lumOff val="50000"/>
                </a:scheme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295058" y="2786046"/>
            <a:ext cx="2428868" cy="5715040"/>
          </a:xfrm>
          <a:prstGeom prst="moon">
            <a:avLst>
              <a:gd name="adj" fmla="val 20088"/>
            </a:avLst>
          </a:prstGeom>
          <a:gradFill flip="none" rotWithShape="1">
            <a:gsLst>
              <a:gs pos="0">
                <a:schemeClr val="bg1">
                  <a:lumMod val="50000"/>
                  <a:lumOff val="50000"/>
                </a:scheme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3723686" y="-1714524"/>
            <a:ext cx="1571612" cy="5000660"/>
          </a:xfrm>
          <a:prstGeom prst="moon">
            <a:avLst>
              <a:gd name="adj" fmla="val 30307"/>
            </a:avLst>
          </a:prstGeom>
          <a:gradFill flip="none" rotWithShape="1">
            <a:gsLst>
              <a:gs pos="0">
                <a:schemeClr val="bg1">
                  <a:lumMod val="50000"/>
                  <a:lumOff val="50000"/>
                </a:scheme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16529" y="3536145"/>
            <a:ext cx="1785926" cy="4857784"/>
          </a:xfrm>
          <a:prstGeom prst="moon">
            <a:avLst>
              <a:gd name="adj" fmla="val 26825"/>
            </a:avLst>
          </a:prstGeom>
          <a:gradFill flip="none" rotWithShape="1">
            <a:gsLst>
              <a:gs pos="0">
                <a:schemeClr val="bg1">
                  <a:lumMod val="50000"/>
                  <a:lumOff val="50000"/>
                </a:scheme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a:off x="3902280" y="4393404"/>
            <a:ext cx="1142985" cy="3786214"/>
          </a:xfrm>
          <a:prstGeom prst="moon">
            <a:avLst>
              <a:gd name="adj" fmla="val 38855"/>
            </a:avLst>
          </a:prstGeom>
          <a:gradFill flip="none" rotWithShape="1">
            <a:gsLst>
              <a:gs pos="0">
                <a:schemeClr val="bg1">
                  <a:lumMod val="50000"/>
                  <a:lumOff val="50000"/>
                </a:scheme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4085638" y="-1433534"/>
            <a:ext cx="919146" cy="3786214"/>
          </a:xfrm>
          <a:prstGeom prst="moon">
            <a:avLst>
              <a:gd name="adj" fmla="val 38946"/>
            </a:avLst>
          </a:prstGeom>
          <a:gradFill flip="none" rotWithShape="1">
            <a:gsLst>
              <a:gs pos="0">
                <a:schemeClr val="bg1">
                  <a:lumMod val="50000"/>
                  <a:lumOff val="50000"/>
                </a:scheme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iterate type="lt">
                                    <p:tmPct val="0"/>
                                  </p:iterate>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iterate type="lt">
                                    <p:tmPct val="0"/>
                                  </p:iterate>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ppt_x"/>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iterate type="lt">
                                    <p:tmPct val="0"/>
                                  </p:iterate>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ppt_x"/>
                                          </p:val>
                                        </p:tav>
                                        <p:tav tm="100000">
                                          <p:val>
                                            <p:strVal val="#ppt_x"/>
                                          </p:val>
                                        </p:tav>
                                      </p:tavLst>
                                    </p:anim>
                                    <p:anim calcmode="lin" valueType="num">
                                      <p:cBhvr additive="base">
                                        <p:cTn id="19" dur="2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iterate type="lt">
                                    <p:tmPct val="0"/>
                                  </p:iterate>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2000" fill="hold"/>
                                        <p:tgtEl>
                                          <p:spTgt spid="13"/>
                                        </p:tgtEl>
                                        <p:attrNameLst>
                                          <p:attrName>ppt_x</p:attrName>
                                        </p:attrNameLst>
                                      </p:cBhvr>
                                      <p:tavLst>
                                        <p:tav tm="0">
                                          <p:val>
                                            <p:strVal val="#ppt_x"/>
                                          </p:val>
                                        </p:tav>
                                        <p:tav tm="100000">
                                          <p:val>
                                            <p:strVal val="#ppt_x"/>
                                          </p:val>
                                        </p:tav>
                                      </p:tavLst>
                                    </p:anim>
                                    <p:anim calcmode="lin" valueType="num">
                                      <p:cBhvr additive="base">
                                        <p:cTn id="23" dur="2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iterate type="lt">
                                    <p:tmPct val="0"/>
                                  </p:iterate>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iterate type="lt">
                                    <p:tmPct val="0"/>
                                  </p:iterate>
                                  <p:childTnLst>
                                    <p:set>
                                      <p:cBhvr>
                                        <p:cTn id="29" dur="1" fill="hold">
                                          <p:stCondLst>
                                            <p:cond delay="0"/>
                                          </p:stCondLst>
                                        </p:cTn>
                                        <p:tgtEl>
                                          <p:spTgt spid="9"/>
                                        </p:tgtEl>
                                        <p:attrNameLst>
                                          <p:attrName>style.visibility</p:attrName>
                                        </p:attrNameLst>
                                      </p:cBhvr>
                                      <p:to>
                                        <p:strVal val="visible"/>
                                      </p:to>
                                    </p:set>
                                    <p:anim calcmode="lin" valueType="num">
                                      <p:cBhvr additive="base">
                                        <p:cTn id="30" dur="2000" fill="hold"/>
                                        <p:tgtEl>
                                          <p:spTgt spid="9"/>
                                        </p:tgtEl>
                                        <p:attrNameLst>
                                          <p:attrName>ppt_x</p:attrName>
                                        </p:attrNameLst>
                                      </p:cBhvr>
                                      <p:tavLst>
                                        <p:tav tm="0">
                                          <p:val>
                                            <p:strVal val="#ppt_x"/>
                                          </p:val>
                                        </p:tav>
                                        <p:tav tm="100000">
                                          <p:val>
                                            <p:strVal val="#ppt_x"/>
                                          </p:val>
                                        </p:tav>
                                      </p:tavLst>
                                    </p:anim>
                                    <p:anim calcmode="lin" valueType="num">
                                      <p:cBhvr additive="base">
                                        <p:cTn id="31" dur="2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iterate type="lt">
                                    <p:tmPct val="0"/>
                                  </p:iterate>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iterate type="lt">
                                    <p:tmPct val="0"/>
                                  </p:iterate>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6"/>
                                        </p:tgtEl>
                                        <p:attrNameLst>
                                          <p:attrName>style.visibility</p:attrName>
                                        </p:attrNameLst>
                                      </p:cBhvr>
                                      <p:to>
                                        <p:strVal val="visible"/>
                                      </p:to>
                                    </p:set>
                                    <p:animEffect transition="in" filter="plus(in)">
                                      <p:cBhvr>
                                        <p:cTn id="42" dur="2000"/>
                                        <p:tgtEl>
                                          <p:spTgt spid="6"/>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2000"/>
                                        <p:tgtEl>
                                          <p:spTgt spid="7"/>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8"/>
                                        </p:tgtEl>
                                        <p:attrNameLst>
                                          <p:attrName>style.visibility</p:attrName>
                                        </p:attrNameLst>
                                      </p:cBhvr>
                                      <p:to>
                                        <p:strVal val="visible"/>
                                      </p:to>
                                    </p:set>
                                    <p:animEffect transition="in" filter="plus(in)">
                                      <p:cBhvr>
                                        <p:cTn id="48" dur="2000"/>
                                        <p:tgtEl>
                                          <p:spTgt spid="8"/>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9"/>
                                        </p:tgtEl>
                                        <p:attrNameLst>
                                          <p:attrName>style.visibility</p:attrName>
                                        </p:attrNameLst>
                                      </p:cBhvr>
                                      <p:to>
                                        <p:strVal val="visible"/>
                                      </p:to>
                                    </p:set>
                                    <p:animEffect transition="in" filter="plus(in)">
                                      <p:cBhvr>
                                        <p:cTn id="51" dur="2000"/>
                                        <p:tgtEl>
                                          <p:spTgt spid="9"/>
                                        </p:tgtEl>
                                      </p:cBhvr>
                                    </p:animEffect>
                                  </p:childTnLst>
                                </p:cTn>
                              </p:par>
                              <p:par>
                                <p:cTn id="52" presetID="13" presetClass="entr" presetSubtype="16" fill="hold" grpId="1" nodeType="withEffect">
                                  <p:stCondLst>
                                    <p:cond delay="0"/>
                                  </p:stCondLst>
                                  <p:iterate type="lt">
                                    <p:tmPct val="0"/>
                                  </p:iterate>
                                  <p:childTnLst>
                                    <p:set>
                                      <p:cBhvr>
                                        <p:cTn id="53" dur="1" fill="hold">
                                          <p:stCondLst>
                                            <p:cond delay="0"/>
                                          </p:stCondLst>
                                        </p:cTn>
                                        <p:tgtEl>
                                          <p:spTgt spid="10"/>
                                        </p:tgtEl>
                                        <p:attrNameLst>
                                          <p:attrName>style.visibility</p:attrName>
                                        </p:attrNameLst>
                                      </p:cBhvr>
                                      <p:to>
                                        <p:strVal val="visible"/>
                                      </p:to>
                                    </p:set>
                                    <p:animEffect transition="in" filter="plus(in)">
                                      <p:cBhvr>
                                        <p:cTn id="54" dur="2000"/>
                                        <p:tgtEl>
                                          <p:spTgt spid="10"/>
                                        </p:tgtEl>
                                      </p:cBhvr>
                                    </p:animEffect>
                                  </p:childTnLst>
                                </p:cTn>
                              </p:par>
                              <p:par>
                                <p:cTn id="55" presetID="13" presetClass="entr" presetSubtype="16" fill="hold" grpId="1" nodeType="withEffect">
                                  <p:stCondLst>
                                    <p:cond delay="0"/>
                                  </p:stCondLst>
                                  <p:iterate type="lt">
                                    <p:tmPct val="0"/>
                                  </p:iterate>
                                  <p:childTnLst>
                                    <p:set>
                                      <p:cBhvr>
                                        <p:cTn id="56" dur="1" fill="hold">
                                          <p:stCondLst>
                                            <p:cond delay="0"/>
                                          </p:stCondLst>
                                        </p:cTn>
                                        <p:tgtEl>
                                          <p:spTgt spid="11"/>
                                        </p:tgtEl>
                                        <p:attrNameLst>
                                          <p:attrName>style.visibility</p:attrName>
                                        </p:attrNameLst>
                                      </p:cBhvr>
                                      <p:to>
                                        <p:strVal val="visible"/>
                                      </p:to>
                                    </p:set>
                                    <p:animEffect transition="in" filter="plus(in)">
                                      <p:cBhvr>
                                        <p:cTn id="57" dur="2000"/>
                                        <p:tgtEl>
                                          <p:spTgt spid="11"/>
                                        </p:tgtEl>
                                      </p:cBhvr>
                                    </p:animEffect>
                                  </p:childTnLst>
                                </p:cTn>
                              </p:par>
                              <p:par>
                                <p:cTn id="58" presetID="13" presetClass="entr" presetSubtype="16" fill="hold" grpId="1" nodeType="withEffect">
                                  <p:stCondLst>
                                    <p:cond delay="0"/>
                                  </p:stCondLst>
                                  <p:iterate type="lt">
                                    <p:tmPct val="0"/>
                                  </p:iterate>
                                  <p:childTnLst>
                                    <p:set>
                                      <p:cBhvr>
                                        <p:cTn id="59" dur="1" fill="hold">
                                          <p:stCondLst>
                                            <p:cond delay="0"/>
                                          </p:stCondLst>
                                        </p:cTn>
                                        <p:tgtEl>
                                          <p:spTgt spid="12"/>
                                        </p:tgtEl>
                                        <p:attrNameLst>
                                          <p:attrName>style.visibility</p:attrName>
                                        </p:attrNameLst>
                                      </p:cBhvr>
                                      <p:to>
                                        <p:strVal val="visible"/>
                                      </p:to>
                                    </p:set>
                                    <p:animEffect transition="in" filter="plus(in)">
                                      <p:cBhvr>
                                        <p:cTn id="60" dur="2000"/>
                                        <p:tgtEl>
                                          <p:spTgt spid="12"/>
                                        </p:tgtEl>
                                      </p:cBhvr>
                                    </p:animEffect>
                                  </p:childTnLst>
                                </p:cTn>
                              </p:par>
                              <p:par>
                                <p:cTn id="61" presetID="13" presetClass="entr" presetSubtype="16" fill="hold" grpId="1" nodeType="withEffect">
                                  <p:stCondLst>
                                    <p:cond delay="0"/>
                                  </p:stCondLst>
                                  <p:iterate type="lt">
                                    <p:tmPct val="0"/>
                                  </p:iterate>
                                  <p:childTnLst>
                                    <p:set>
                                      <p:cBhvr>
                                        <p:cTn id="62" dur="1" fill="hold">
                                          <p:stCondLst>
                                            <p:cond delay="0"/>
                                          </p:stCondLst>
                                        </p:cTn>
                                        <p:tgtEl>
                                          <p:spTgt spid="13"/>
                                        </p:tgtEl>
                                        <p:attrNameLst>
                                          <p:attrName>style.visibility</p:attrName>
                                        </p:attrNameLst>
                                      </p:cBhvr>
                                      <p:to>
                                        <p:strVal val="visible"/>
                                      </p:to>
                                    </p:set>
                                    <p:animEffect transition="in" filter="plus(in)">
                                      <p:cBhvr>
                                        <p:cTn id="63" dur="2000"/>
                                        <p:tgtEl>
                                          <p:spTgt spid="13"/>
                                        </p:tgtEl>
                                      </p:cBhvr>
                                    </p:animEffect>
                                  </p:childTnLst>
                                </p:cTn>
                              </p:par>
                            </p:childTnLst>
                          </p:cTn>
                        </p:par>
                        <p:par>
                          <p:cTn id="64" fill="hold">
                            <p:stCondLst>
                              <p:cond delay="2000"/>
                            </p:stCondLst>
                            <p:childTnLst>
                              <p:par>
                                <p:cTn id="65" presetID="2" presetClass="exit" presetSubtype="4" fill="hold" grpId="2" nodeType="afterEffect">
                                  <p:stCondLst>
                                    <p:cond delay="0"/>
                                  </p:stCondLst>
                                  <p:iterate type="lt">
                                    <p:tmPct val="0"/>
                                  </p:iterate>
                                  <p:childTnLst>
                                    <p:anim calcmode="lin" valueType="num">
                                      <p:cBhvr additive="base">
                                        <p:cTn id="66" dur="2000"/>
                                        <p:tgtEl>
                                          <p:spTgt spid="6"/>
                                        </p:tgtEl>
                                        <p:attrNameLst>
                                          <p:attrName>ppt_x</p:attrName>
                                        </p:attrNameLst>
                                      </p:cBhvr>
                                      <p:tavLst>
                                        <p:tav tm="0">
                                          <p:val>
                                            <p:strVal val="ppt_x"/>
                                          </p:val>
                                        </p:tav>
                                        <p:tav tm="100000">
                                          <p:val>
                                            <p:strVal val="ppt_x"/>
                                          </p:val>
                                        </p:tav>
                                      </p:tavLst>
                                    </p:anim>
                                    <p:anim calcmode="lin" valueType="num">
                                      <p:cBhvr additive="base">
                                        <p:cTn id="67" dur="2000"/>
                                        <p:tgtEl>
                                          <p:spTgt spid="6"/>
                                        </p:tgtEl>
                                        <p:attrNameLst>
                                          <p:attrName>ppt_y</p:attrName>
                                        </p:attrNameLst>
                                      </p:cBhvr>
                                      <p:tavLst>
                                        <p:tav tm="0">
                                          <p:val>
                                            <p:strVal val="ppt_y"/>
                                          </p:val>
                                        </p:tav>
                                        <p:tav tm="100000">
                                          <p:val>
                                            <p:strVal val="1+ppt_h/2"/>
                                          </p:val>
                                        </p:tav>
                                      </p:tavLst>
                                    </p:anim>
                                    <p:set>
                                      <p:cBhvr>
                                        <p:cTn id="68" dur="1" fill="hold">
                                          <p:stCondLst>
                                            <p:cond delay="1999"/>
                                          </p:stCondLst>
                                        </p:cTn>
                                        <p:tgtEl>
                                          <p:spTgt spid="6"/>
                                        </p:tgtEl>
                                        <p:attrNameLst>
                                          <p:attrName>style.visibility</p:attrName>
                                        </p:attrNameLst>
                                      </p:cBhvr>
                                      <p:to>
                                        <p:strVal val="hidden"/>
                                      </p:to>
                                    </p:set>
                                  </p:childTnLst>
                                </p:cTn>
                              </p:par>
                              <p:par>
                                <p:cTn id="69" presetID="2" presetClass="exit" presetSubtype="4" fill="hold" grpId="2" nodeType="withEffect">
                                  <p:stCondLst>
                                    <p:cond delay="0"/>
                                  </p:stCondLst>
                                  <p:iterate type="lt">
                                    <p:tmPct val="0"/>
                                  </p:iterate>
                                  <p:childTnLst>
                                    <p:anim calcmode="lin" valueType="num">
                                      <p:cBhvr additive="base">
                                        <p:cTn id="70" dur="2000"/>
                                        <p:tgtEl>
                                          <p:spTgt spid="8"/>
                                        </p:tgtEl>
                                        <p:attrNameLst>
                                          <p:attrName>ppt_x</p:attrName>
                                        </p:attrNameLst>
                                      </p:cBhvr>
                                      <p:tavLst>
                                        <p:tav tm="0">
                                          <p:val>
                                            <p:strVal val="ppt_x"/>
                                          </p:val>
                                        </p:tav>
                                        <p:tav tm="100000">
                                          <p:val>
                                            <p:strVal val="ppt_x"/>
                                          </p:val>
                                        </p:tav>
                                      </p:tavLst>
                                    </p:anim>
                                    <p:anim calcmode="lin" valueType="num">
                                      <p:cBhvr additive="base">
                                        <p:cTn id="71" dur="2000"/>
                                        <p:tgtEl>
                                          <p:spTgt spid="8"/>
                                        </p:tgtEl>
                                        <p:attrNameLst>
                                          <p:attrName>ppt_y</p:attrName>
                                        </p:attrNameLst>
                                      </p:cBhvr>
                                      <p:tavLst>
                                        <p:tav tm="0">
                                          <p:val>
                                            <p:strVal val="ppt_y"/>
                                          </p:val>
                                        </p:tav>
                                        <p:tav tm="100000">
                                          <p:val>
                                            <p:strVal val="1+ppt_h/2"/>
                                          </p:val>
                                        </p:tav>
                                      </p:tavLst>
                                    </p:anim>
                                    <p:set>
                                      <p:cBhvr>
                                        <p:cTn id="72" dur="1" fill="hold">
                                          <p:stCondLst>
                                            <p:cond delay="1999"/>
                                          </p:stCondLst>
                                        </p:cTn>
                                        <p:tgtEl>
                                          <p:spTgt spid="8"/>
                                        </p:tgtEl>
                                        <p:attrNameLst>
                                          <p:attrName>style.visibility</p:attrName>
                                        </p:attrNameLst>
                                      </p:cBhvr>
                                      <p:to>
                                        <p:strVal val="hidden"/>
                                      </p:to>
                                    </p:set>
                                  </p:childTnLst>
                                </p:cTn>
                              </p:par>
                              <p:par>
                                <p:cTn id="73" presetID="2" presetClass="exit" presetSubtype="4" fill="hold" grpId="2" nodeType="withEffect">
                                  <p:stCondLst>
                                    <p:cond delay="0"/>
                                  </p:stCondLst>
                                  <p:iterate type="lt">
                                    <p:tmPct val="0"/>
                                  </p:iterate>
                                  <p:childTnLst>
                                    <p:anim calcmode="lin" valueType="num">
                                      <p:cBhvr additive="base">
                                        <p:cTn id="74" dur="2000"/>
                                        <p:tgtEl>
                                          <p:spTgt spid="10"/>
                                        </p:tgtEl>
                                        <p:attrNameLst>
                                          <p:attrName>ppt_x</p:attrName>
                                        </p:attrNameLst>
                                      </p:cBhvr>
                                      <p:tavLst>
                                        <p:tav tm="0">
                                          <p:val>
                                            <p:strVal val="ppt_x"/>
                                          </p:val>
                                        </p:tav>
                                        <p:tav tm="100000">
                                          <p:val>
                                            <p:strVal val="ppt_x"/>
                                          </p:val>
                                        </p:tav>
                                      </p:tavLst>
                                    </p:anim>
                                    <p:anim calcmode="lin" valueType="num">
                                      <p:cBhvr additive="base">
                                        <p:cTn id="75" dur="2000"/>
                                        <p:tgtEl>
                                          <p:spTgt spid="10"/>
                                        </p:tgtEl>
                                        <p:attrNameLst>
                                          <p:attrName>ppt_y</p:attrName>
                                        </p:attrNameLst>
                                      </p:cBhvr>
                                      <p:tavLst>
                                        <p:tav tm="0">
                                          <p:val>
                                            <p:strVal val="ppt_y"/>
                                          </p:val>
                                        </p:tav>
                                        <p:tav tm="100000">
                                          <p:val>
                                            <p:strVal val="1+ppt_h/2"/>
                                          </p:val>
                                        </p:tav>
                                      </p:tavLst>
                                    </p:anim>
                                    <p:set>
                                      <p:cBhvr>
                                        <p:cTn id="76" dur="1" fill="hold">
                                          <p:stCondLst>
                                            <p:cond delay="1999"/>
                                          </p:stCondLst>
                                        </p:cTn>
                                        <p:tgtEl>
                                          <p:spTgt spid="10"/>
                                        </p:tgtEl>
                                        <p:attrNameLst>
                                          <p:attrName>style.visibility</p:attrName>
                                        </p:attrNameLst>
                                      </p:cBhvr>
                                      <p:to>
                                        <p:strVal val="hidden"/>
                                      </p:to>
                                    </p:set>
                                  </p:childTnLst>
                                </p:cTn>
                              </p:par>
                              <p:par>
                                <p:cTn id="77" presetID="2" presetClass="exit" presetSubtype="4" fill="hold" grpId="2" nodeType="withEffect">
                                  <p:stCondLst>
                                    <p:cond delay="0"/>
                                  </p:stCondLst>
                                  <p:iterate type="lt">
                                    <p:tmPct val="0"/>
                                  </p:iterate>
                                  <p:childTnLst>
                                    <p:anim calcmode="lin" valueType="num">
                                      <p:cBhvr additive="base">
                                        <p:cTn id="78" dur="2000"/>
                                        <p:tgtEl>
                                          <p:spTgt spid="13"/>
                                        </p:tgtEl>
                                        <p:attrNameLst>
                                          <p:attrName>ppt_x</p:attrName>
                                        </p:attrNameLst>
                                      </p:cBhvr>
                                      <p:tavLst>
                                        <p:tav tm="0">
                                          <p:val>
                                            <p:strVal val="ppt_x"/>
                                          </p:val>
                                        </p:tav>
                                        <p:tav tm="100000">
                                          <p:val>
                                            <p:strVal val="ppt_x"/>
                                          </p:val>
                                        </p:tav>
                                      </p:tavLst>
                                    </p:anim>
                                    <p:anim calcmode="lin" valueType="num">
                                      <p:cBhvr additive="base">
                                        <p:cTn id="79" dur="2000"/>
                                        <p:tgtEl>
                                          <p:spTgt spid="13"/>
                                        </p:tgtEl>
                                        <p:attrNameLst>
                                          <p:attrName>ppt_y</p:attrName>
                                        </p:attrNameLst>
                                      </p:cBhvr>
                                      <p:tavLst>
                                        <p:tav tm="0">
                                          <p:val>
                                            <p:strVal val="ppt_y"/>
                                          </p:val>
                                        </p:tav>
                                        <p:tav tm="100000">
                                          <p:val>
                                            <p:strVal val="1+ppt_h/2"/>
                                          </p:val>
                                        </p:tav>
                                      </p:tavLst>
                                    </p:anim>
                                    <p:set>
                                      <p:cBhvr>
                                        <p:cTn id="80" dur="1" fill="hold">
                                          <p:stCondLst>
                                            <p:cond delay="1999"/>
                                          </p:stCondLst>
                                        </p:cTn>
                                        <p:tgtEl>
                                          <p:spTgt spid="13"/>
                                        </p:tgtEl>
                                        <p:attrNameLst>
                                          <p:attrName>style.visibility</p:attrName>
                                        </p:attrNameLst>
                                      </p:cBhvr>
                                      <p:to>
                                        <p:strVal val="hidden"/>
                                      </p:to>
                                    </p:set>
                                  </p:childTnLst>
                                </p:cTn>
                              </p:par>
                              <p:par>
                                <p:cTn id="81" presetID="2" presetClass="exit" presetSubtype="1" fill="hold" grpId="2" nodeType="withEffect">
                                  <p:stCondLst>
                                    <p:cond delay="0"/>
                                  </p:stCondLst>
                                  <p:iterate type="lt">
                                    <p:tmPct val="0"/>
                                  </p:iterate>
                                  <p:childTnLst>
                                    <p:anim calcmode="lin" valueType="num">
                                      <p:cBhvr additive="base">
                                        <p:cTn id="82" dur="2000"/>
                                        <p:tgtEl>
                                          <p:spTgt spid="7"/>
                                        </p:tgtEl>
                                        <p:attrNameLst>
                                          <p:attrName>ppt_x</p:attrName>
                                        </p:attrNameLst>
                                      </p:cBhvr>
                                      <p:tavLst>
                                        <p:tav tm="0">
                                          <p:val>
                                            <p:strVal val="ppt_x"/>
                                          </p:val>
                                        </p:tav>
                                        <p:tav tm="100000">
                                          <p:val>
                                            <p:strVal val="ppt_x"/>
                                          </p:val>
                                        </p:tav>
                                      </p:tavLst>
                                    </p:anim>
                                    <p:anim calcmode="lin" valueType="num">
                                      <p:cBhvr additive="base">
                                        <p:cTn id="83" dur="2000"/>
                                        <p:tgtEl>
                                          <p:spTgt spid="7"/>
                                        </p:tgtEl>
                                        <p:attrNameLst>
                                          <p:attrName>ppt_y</p:attrName>
                                        </p:attrNameLst>
                                      </p:cBhvr>
                                      <p:tavLst>
                                        <p:tav tm="0">
                                          <p:val>
                                            <p:strVal val="ppt_y"/>
                                          </p:val>
                                        </p:tav>
                                        <p:tav tm="100000">
                                          <p:val>
                                            <p:strVal val="0-ppt_h/2"/>
                                          </p:val>
                                        </p:tav>
                                      </p:tavLst>
                                    </p:anim>
                                    <p:set>
                                      <p:cBhvr>
                                        <p:cTn id="84" dur="1" fill="hold">
                                          <p:stCondLst>
                                            <p:cond delay="1999"/>
                                          </p:stCondLst>
                                        </p:cTn>
                                        <p:tgtEl>
                                          <p:spTgt spid="7"/>
                                        </p:tgtEl>
                                        <p:attrNameLst>
                                          <p:attrName>style.visibility</p:attrName>
                                        </p:attrNameLst>
                                      </p:cBhvr>
                                      <p:to>
                                        <p:strVal val="hidden"/>
                                      </p:to>
                                    </p:set>
                                  </p:childTnLst>
                                </p:cTn>
                              </p:par>
                              <p:par>
                                <p:cTn id="85" presetID="2" presetClass="exit" presetSubtype="1" fill="hold" grpId="2" nodeType="withEffect">
                                  <p:stCondLst>
                                    <p:cond delay="0"/>
                                  </p:stCondLst>
                                  <p:iterate type="lt">
                                    <p:tmPct val="0"/>
                                  </p:iterate>
                                  <p:childTnLst>
                                    <p:anim calcmode="lin" valueType="num">
                                      <p:cBhvr additive="base">
                                        <p:cTn id="86" dur="2000"/>
                                        <p:tgtEl>
                                          <p:spTgt spid="9"/>
                                        </p:tgtEl>
                                        <p:attrNameLst>
                                          <p:attrName>ppt_x</p:attrName>
                                        </p:attrNameLst>
                                      </p:cBhvr>
                                      <p:tavLst>
                                        <p:tav tm="0">
                                          <p:val>
                                            <p:strVal val="ppt_x"/>
                                          </p:val>
                                        </p:tav>
                                        <p:tav tm="100000">
                                          <p:val>
                                            <p:strVal val="ppt_x"/>
                                          </p:val>
                                        </p:tav>
                                      </p:tavLst>
                                    </p:anim>
                                    <p:anim calcmode="lin" valueType="num">
                                      <p:cBhvr additive="base">
                                        <p:cTn id="87" dur="2000"/>
                                        <p:tgtEl>
                                          <p:spTgt spid="9"/>
                                        </p:tgtEl>
                                        <p:attrNameLst>
                                          <p:attrName>ppt_y</p:attrName>
                                        </p:attrNameLst>
                                      </p:cBhvr>
                                      <p:tavLst>
                                        <p:tav tm="0">
                                          <p:val>
                                            <p:strVal val="ppt_y"/>
                                          </p:val>
                                        </p:tav>
                                        <p:tav tm="100000">
                                          <p:val>
                                            <p:strVal val="0-ppt_h/2"/>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1" fill="hold" grpId="2" nodeType="withEffect">
                                  <p:stCondLst>
                                    <p:cond delay="0"/>
                                  </p:stCondLst>
                                  <p:iterate type="lt">
                                    <p:tmPct val="0"/>
                                  </p:iterate>
                                  <p:childTnLst>
                                    <p:anim calcmode="lin" valueType="num">
                                      <p:cBhvr additive="base">
                                        <p:cTn id="90" dur="2000"/>
                                        <p:tgtEl>
                                          <p:spTgt spid="11"/>
                                        </p:tgtEl>
                                        <p:attrNameLst>
                                          <p:attrName>ppt_x</p:attrName>
                                        </p:attrNameLst>
                                      </p:cBhvr>
                                      <p:tavLst>
                                        <p:tav tm="0">
                                          <p:val>
                                            <p:strVal val="ppt_x"/>
                                          </p:val>
                                        </p:tav>
                                        <p:tav tm="100000">
                                          <p:val>
                                            <p:strVal val="ppt_x"/>
                                          </p:val>
                                        </p:tav>
                                      </p:tavLst>
                                    </p:anim>
                                    <p:anim calcmode="lin" valueType="num">
                                      <p:cBhvr additive="base">
                                        <p:cTn id="91" dur="2000"/>
                                        <p:tgtEl>
                                          <p:spTgt spid="11"/>
                                        </p:tgtEl>
                                        <p:attrNameLst>
                                          <p:attrName>ppt_y</p:attrName>
                                        </p:attrNameLst>
                                      </p:cBhvr>
                                      <p:tavLst>
                                        <p:tav tm="0">
                                          <p:val>
                                            <p:strVal val="ppt_y"/>
                                          </p:val>
                                        </p:tav>
                                        <p:tav tm="100000">
                                          <p:val>
                                            <p:strVal val="0-ppt_h/2"/>
                                          </p:val>
                                        </p:tav>
                                      </p:tavLst>
                                    </p:anim>
                                    <p:set>
                                      <p:cBhvr>
                                        <p:cTn id="92" dur="1" fill="hold">
                                          <p:stCondLst>
                                            <p:cond delay="1999"/>
                                          </p:stCondLst>
                                        </p:cTn>
                                        <p:tgtEl>
                                          <p:spTgt spid="11"/>
                                        </p:tgtEl>
                                        <p:attrNameLst>
                                          <p:attrName>style.visibility</p:attrName>
                                        </p:attrNameLst>
                                      </p:cBhvr>
                                      <p:to>
                                        <p:strVal val="hidden"/>
                                      </p:to>
                                    </p:set>
                                  </p:childTnLst>
                                </p:cTn>
                              </p:par>
                              <p:par>
                                <p:cTn id="93" presetID="2" presetClass="exit" presetSubtype="1" fill="hold" grpId="2" nodeType="withEffect">
                                  <p:stCondLst>
                                    <p:cond delay="0"/>
                                  </p:stCondLst>
                                  <p:iterate type="lt">
                                    <p:tmPct val="0"/>
                                  </p:iterate>
                                  <p:childTnLst>
                                    <p:anim calcmode="lin" valueType="num">
                                      <p:cBhvr additive="base">
                                        <p:cTn id="94" dur="2000"/>
                                        <p:tgtEl>
                                          <p:spTgt spid="12"/>
                                        </p:tgtEl>
                                        <p:attrNameLst>
                                          <p:attrName>ppt_x</p:attrName>
                                        </p:attrNameLst>
                                      </p:cBhvr>
                                      <p:tavLst>
                                        <p:tav tm="0">
                                          <p:val>
                                            <p:strVal val="ppt_x"/>
                                          </p:val>
                                        </p:tav>
                                        <p:tav tm="100000">
                                          <p:val>
                                            <p:strVal val="ppt_x"/>
                                          </p:val>
                                        </p:tav>
                                      </p:tavLst>
                                    </p:anim>
                                    <p:anim calcmode="lin" valueType="num">
                                      <p:cBhvr additive="base">
                                        <p:cTn id="95" dur="2000"/>
                                        <p:tgtEl>
                                          <p:spTgt spid="12"/>
                                        </p:tgtEl>
                                        <p:attrNameLst>
                                          <p:attrName>ppt_y</p:attrName>
                                        </p:attrNameLst>
                                      </p:cBhvr>
                                      <p:tavLst>
                                        <p:tav tm="0">
                                          <p:val>
                                            <p:strVal val="ppt_y"/>
                                          </p:val>
                                        </p:tav>
                                        <p:tav tm="100000">
                                          <p:val>
                                            <p:strVal val="0-ppt_h/2"/>
                                          </p:val>
                                        </p:tav>
                                      </p:tavLst>
                                    </p:anim>
                                    <p:set>
                                      <p:cBhvr>
                                        <p:cTn id="96" dur="1" fill="hold">
                                          <p:stCondLst>
                                            <p:cond delay="1999"/>
                                          </p:stCondLst>
                                        </p:cTn>
                                        <p:tgtEl>
                                          <p:spTgt spid="12"/>
                                        </p:tgtEl>
                                        <p:attrNameLst>
                                          <p:attrName>style.visibility</p:attrName>
                                        </p:attrNameLst>
                                      </p:cBhvr>
                                      <p:to>
                                        <p:strVal val="hidden"/>
                                      </p:to>
                                    </p:set>
                                  </p:childTnLst>
                                </p:cTn>
                              </p:par>
                              <p:par>
                                <p:cTn id="97" presetID="23" presetClass="entr" presetSubtype="288" fill="hold" nodeType="withEffect">
                                  <p:stCondLst>
                                    <p:cond delay="0"/>
                                  </p:stCondLst>
                                  <p:childTnLst>
                                    <p:set>
                                      <p:cBhvr>
                                        <p:cTn id="98" dur="1" fill="hold">
                                          <p:stCondLst>
                                            <p:cond delay="0"/>
                                          </p:stCondLst>
                                        </p:cTn>
                                        <p:tgtEl>
                                          <p:spTgt spid="5"/>
                                        </p:tgtEl>
                                        <p:attrNameLst>
                                          <p:attrName>style.visibility</p:attrName>
                                        </p:attrNameLst>
                                      </p:cBhvr>
                                      <p:to>
                                        <p:strVal val="visible"/>
                                      </p:to>
                                    </p:set>
                                    <p:anim calcmode="lin" valueType="num">
                                      <p:cBhvr>
                                        <p:cTn id="99" dur="2000" fill="hold"/>
                                        <p:tgtEl>
                                          <p:spTgt spid="5"/>
                                        </p:tgtEl>
                                        <p:attrNameLst>
                                          <p:attrName>ppt_w</p:attrName>
                                        </p:attrNameLst>
                                      </p:cBhvr>
                                      <p:tavLst>
                                        <p:tav tm="0">
                                          <p:val>
                                            <p:strVal val="4/3*#ppt_w"/>
                                          </p:val>
                                        </p:tav>
                                        <p:tav tm="100000">
                                          <p:val>
                                            <p:strVal val="#ppt_w"/>
                                          </p:val>
                                        </p:tav>
                                      </p:tavLst>
                                    </p:anim>
                                    <p:anim calcmode="lin" valueType="num">
                                      <p:cBhvr>
                                        <p:cTn id="100" dur="2000" fill="hold"/>
                                        <p:tgtEl>
                                          <p:spTgt spid="5"/>
                                        </p:tgtEl>
                                        <p:attrNameLst>
                                          <p:attrName>ppt_h</p:attrName>
                                        </p:attrNameLst>
                                      </p:cBhvr>
                                      <p:tavLst>
                                        <p:tav tm="0">
                                          <p:val>
                                            <p:strVal val="4/3*#ppt_h"/>
                                          </p:val>
                                        </p:tav>
                                        <p:tav tm="100000">
                                          <p:val>
                                            <p:strVal val="#ppt_h"/>
                                          </p:val>
                                        </p:tav>
                                      </p:tavLst>
                                    </p:anim>
                                  </p:childTnLst>
                                </p:cTn>
                              </p:par>
                              <p:par>
                                <p:cTn id="101" presetID="16" presetClass="entr" presetSubtype="42" fill="hold" nodeType="withEffect">
                                  <p:stCondLst>
                                    <p:cond delay="0"/>
                                  </p:stCondLst>
                                  <p:childTnLst>
                                    <p:set>
                                      <p:cBhvr>
                                        <p:cTn id="102" dur="1" fill="hold">
                                          <p:stCondLst>
                                            <p:cond delay="0"/>
                                          </p:stCondLst>
                                        </p:cTn>
                                        <p:tgtEl>
                                          <p:spTgt spid="5"/>
                                        </p:tgtEl>
                                        <p:attrNameLst>
                                          <p:attrName>style.visibility</p:attrName>
                                        </p:attrNameLst>
                                      </p:cBhvr>
                                      <p:to>
                                        <p:strVal val="visible"/>
                                      </p:to>
                                    </p:set>
                                    <p:animEffect transition="in" filter="barn(outHorizontal)">
                                      <p:cBhvr>
                                        <p:cTn id="10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060"/>
              </a:gs>
              <a:gs pos="50000">
                <a:schemeClr val="bg2">
                  <a:lumMod val="40000"/>
                  <a:lumOff val="60000"/>
                  <a:shade val="67500"/>
                  <a:satMod val="115000"/>
                </a:schemeClr>
              </a:gs>
              <a:gs pos="100000">
                <a:schemeClr val="bg2">
                  <a:lumMod val="40000"/>
                  <a:lumOff val="60000"/>
                  <a:shade val="100000"/>
                  <a:satMod val="115000"/>
                </a:schemeClr>
              </a:gs>
            </a:gsLst>
            <a:path path="circle">
              <a:fillToRect l="50000" t="50000" r="50000" b="50000"/>
            </a:path>
            <a:tileRect/>
          </a:gradFill>
        </p:spPr>
        <p:txBody>
          <a:bodyPr/>
          <a:lstStyle/>
          <a:p>
            <a:endParaRPr lang="es-ES" dirty="0"/>
          </a:p>
        </p:txBody>
      </p:sp>
      <p:pic>
        <p:nvPicPr>
          <p:cNvPr id="4" name="3 Imagen" descr="0(46).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rot="18994132">
            <a:off x="1174789" y="1660672"/>
            <a:ext cx="3929090" cy="392208"/>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705787">
            <a:off x="4092524" y="1660460"/>
            <a:ext cx="3825307" cy="438576"/>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69461">
            <a:off x="4026233" y="4668050"/>
            <a:ext cx="3929090" cy="402304"/>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59305">
            <a:off x="980948" y="4660698"/>
            <a:ext cx="4034172" cy="376604"/>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4132">
            <a:off x="1382846" y="2082692"/>
            <a:ext cx="3929090" cy="392208"/>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705787">
            <a:off x="3806770" y="2071512"/>
            <a:ext cx="3825307" cy="438576"/>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69461">
            <a:off x="3699069" y="4341616"/>
            <a:ext cx="3929090" cy="402304"/>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59305">
            <a:off x="1338139" y="4429744"/>
            <a:ext cx="4034172" cy="376604"/>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4132">
            <a:off x="1746293" y="2303613"/>
            <a:ext cx="3929090" cy="392208"/>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994132">
            <a:off x="1954350" y="2725633"/>
            <a:ext cx="3929090" cy="392208"/>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705787">
            <a:off x="3306706" y="2231964"/>
            <a:ext cx="3825307" cy="438576"/>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705787">
            <a:off x="3020952" y="2643016"/>
            <a:ext cx="3825307" cy="438576"/>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69461">
            <a:off x="3413317" y="3984426"/>
            <a:ext cx="3929090" cy="402304"/>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869461">
            <a:off x="3086153" y="3657992"/>
            <a:ext cx="3929090" cy="402304"/>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659305">
            <a:off x="1552451" y="4089193"/>
            <a:ext cx="4034172" cy="376604"/>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659305">
            <a:off x="1909642" y="3858239"/>
            <a:ext cx="4034172" cy="376604"/>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plus(in)">
                                      <p:cBhvr>
                                        <p:cTn id="74" dur="3000"/>
                                        <p:tgtEl>
                                          <p:spTgt spid="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plus(in)">
                                      <p:cBhvr>
                                        <p:cTn id="80" dur="3000"/>
                                        <p:tgtEl>
                                          <p:spTgt spid="7"/>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childTnLst>
                          </p:cTn>
                        </p:par>
                        <p:par>
                          <p:cTn id="120" fill="hold">
                            <p:stCondLst>
                              <p:cond delay="3000"/>
                            </p:stCondLst>
                            <p:childTnLst>
                              <p:par>
                                <p:cTn id="121" presetID="2" presetClass="exit" presetSubtype="6"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1+ppt_h/2"/>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1+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1+ppt_h/2"/>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1+ppt_h/2"/>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1+ppt_h/2"/>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1+ppt_w/2"/>
                                          </p:val>
                                        </p:tav>
                                      </p:tavLst>
                                    </p:anim>
                                    <p:anim calcmode="lin" valueType="num">
                                      <p:cBhvr additive="base">
                                        <p:cTn id="155" dur="3000"/>
                                        <p:tgtEl>
                                          <p:spTgt spid="8"/>
                                        </p:tgtEl>
                                        <p:attrNameLst>
                                          <p:attrName>ppt_y</p:attrName>
                                        </p:attrNameLst>
                                      </p:cBhvr>
                                      <p:tavLst>
                                        <p:tav tm="0">
                                          <p:val>
                                            <p:strVal val="ppt_y"/>
                                          </p:val>
                                        </p:tav>
                                        <p:tav tm="100000">
                                          <p:val>
                                            <p:strVal val="0-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0-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1+ppt_w/2"/>
                                          </p:val>
                                        </p:tav>
                                      </p:tavLst>
                                    </p:anim>
                                    <p:anim calcmode="lin" valueType="num">
                                      <p:cBhvr additive="base">
                                        <p:cTn id="163" dur="3000"/>
                                        <p:tgtEl>
                                          <p:spTgt spid="19"/>
                                        </p:tgtEl>
                                        <p:attrNameLst>
                                          <p:attrName>ppt_y</p:attrName>
                                        </p:attrNameLst>
                                      </p:cBhvr>
                                      <p:tavLst>
                                        <p:tav tm="0">
                                          <p:val>
                                            <p:strVal val="ppt_y"/>
                                          </p:val>
                                        </p:tav>
                                        <p:tav tm="100000">
                                          <p:val>
                                            <p:strVal val="0-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0-ppt_h/2"/>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0-ppt_w/2"/>
                                          </p:val>
                                        </p:tav>
                                      </p:tavLst>
                                    </p:anim>
                                    <p:anim calcmode="lin" valueType="num">
                                      <p:cBhvr additive="base">
                                        <p:cTn id="183" dur="3000"/>
                                        <p:tgtEl>
                                          <p:spTgt spid="18"/>
                                        </p:tgtEl>
                                        <p:attrNameLst>
                                          <p:attrName>ppt_y</p:attrName>
                                        </p:attrNameLst>
                                      </p:cBhvr>
                                      <p:tavLst>
                                        <p:tav tm="0">
                                          <p:val>
                                            <p:strVal val="ppt_y"/>
                                          </p:val>
                                        </p:tav>
                                        <p:tav tm="100000">
                                          <p:val>
                                            <p:strVal val="0-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13" presetClass="exit" presetSubtype="32" fill="hold" grpId="3" nodeType="withEffect">
                                  <p:stCondLst>
                                    <p:cond delay="0"/>
                                  </p:stCondLst>
                                  <p:childTnLst>
                                    <p:animEffect transition="out" filter="plus(out)">
                                      <p:cBhvr>
                                        <p:cTn id="186" dur="3000"/>
                                        <p:tgtEl>
                                          <p:spTgt spid="5"/>
                                        </p:tgtEl>
                                      </p:cBhvr>
                                    </p:animEffect>
                                    <p:set>
                                      <p:cBhvr>
                                        <p:cTn id="187" dur="1" fill="hold">
                                          <p:stCondLst>
                                            <p:cond delay="2999"/>
                                          </p:stCondLst>
                                        </p:cTn>
                                        <p:tgtEl>
                                          <p:spTgt spid="5"/>
                                        </p:tgtEl>
                                        <p:attrNameLst>
                                          <p:attrName>style.visibility</p:attrName>
                                        </p:attrNameLst>
                                      </p:cBhvr>
                                      <p:to>
                                        <p:strVal val="hidden"/>
                                      </p:to>
                                    </p:set>
                                  </p:childTnLst>
                                </p:cTn>
                              </p:par>
                              <p:par>
                                <p:cTn id="188" presetID="13" presetClass="exit" presetSubtype="32" fill="hold" grpId="3" nodeType="withEffect">
                                  <p:stCondLst>
                                    <p:cond delay="0"/>
                                  </p:stCondLst>
                                  <p:childTnLst>
                                    <p:animEffect transition="out" filter="plus(out)">
                                      <p:cBhvr>
                                        <p:cTn id="189" dur="3000"/>
                                        <p:tgtEl>
                                          <p:spTgt spid="6"/>
                                        </p:tgtEl>
                                      </p:cBhvr>
                                    </p:animEffect>
                                    <p:set>
                                      <p:cBhvr>
                                        <p:cTn id="190" dur="1" fill="hold">
                                          <p:stCondLst>
                                            <p:cond delay="2999"/>
                                          </p:stCondLst>
                                        </p:cTn>
                                        <p:tgtEl>
                                          <p:spTgt spid="6"/>
                                        </p:tgtEl>
                                        <p:attrNameLst>
                                          <p:attrName>style.visibility</p:attrName>
                                        </p:attrNameLst>
                                      </p:cBhvr>
                                      <p:to>
                                        <p:strVal val="hidden"/>
                                      </p:to>
                                    </p:set>
                                  </p:childTnLst>
                                </p:cTn>
                              </p:par>
                              <p:par>
                                <p:cTn id="191" presetID="13" presetClass="exit" presetSubtype="32" fill="hold" grpId="3" nodeType="withEffect">
                                  <p:stCondLst>
                                    <p:cond delay="0"/>
                                  </p:stCondLst>
                                  <p:childTnLst>
                                    <p:animEffect transition="out" filter="plus(out)">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13" presetClass="exit" presetSubtype="32" fill="hold" grpId="3" nodeType="withEffect">
                                  <p:stCondLst>
                                    <p:cond delay="0"/>
                                  </p:stCondLst>
                                  <p:childTnLst>
                                    <p:animEffect transition="out" filter="plus(out)">
                                      <p:cBhvr>
                                        <p:cTn id="195" dur="3000"/>
                                        <p:tgtEl>
                                          <p:spTgt spid="8"/>
                                        </p:tgtEl>
                                      </p:cBhvr>
                                    </p:animEffect>
                                    <p:set>
                                      <p:cBhvr>
                                        <p:cTn id="196" dur="1" fill="hold">
                                          <p:stCondLst>
                                            <p:cond delay="2999"/>
                                          </p:stCondLst>
                                        </p:cTn>
                                        <p:tgtEl>
                                          <p:spTgt spid="8"/>
                                        </p:tgtEl>
                                        <p:attrNameLst>
                                          <p:attrName>style.visibility</p:attrName>
                                        </p:attrNameLst>
                                      </p:cBhvr>
                                      <p:to>
                                        <p:strVal val="hidden"/>
                                      </p:to>
                                    </p:set>
                                  </p:childTnLst>
                                </p:cTn>
                              </p:par>
                              <p:par>
                                <p:cTn id="197" presetID="13" presetClass="exit" presetSubtype="32" fill="hold" grpId="3" nodeType="withEffect">
                                  <p:stCondLst>
                                    <p:cond delay="0"/>
                                  </p:stCondLst>
                                  <p:childTnLst>
                                    <p:animEffect transition="out" filter="plus(out)">
                                      <p:cBhvr>
                                        <p:cTn id="198" dur="3000"/>
                                        <p:tgtEl>
                                          <p:spTgt spid="9"/>
                                        </p:tgtEl>
                                      </p:cBhvr>
                                    </p:animEffect>
                                    <p:set>
                                      <p:cBhvr>
                                        <p:cTn id="199" dur="1" fill="hold">
                                          <p:stCondLst>
                                            <p:cond delay="2999"/>
                                          </p:stCondLst>
                                        </p:cTn>
                                        <p:tgtEl>
                                          <p:spTgt spid="9"/>
                                        </p:tgtEl>
                                        <p:attrNameLst>
                                          <p:attrName>style.visibility</p:attrName>
                                        </p:attrNameLst>
                                      </p:cBhvr>
                                      <p:to>
                                        <p:strVal val="hidden"/>
                                      </p:to>
                                    </p:set>
                                  </p:childTnLst>
                                </p:cTn>
                              </p:par>
                              <p:par>
                                <p:cTn id="200" presetID="13" presetClass="exit" presetSubtype="32" fill="hold" grpId="3" nodeType="withEffect">
                                  <p:stCondLst>
                                    <p:cond delay="0"/>
                                  </p:stCondLst>
                                  <p:childTnLst>
                                    <p:animEffect transition="out" filter="plus(out)">
                                      <p:cBhvr>
                                        <p:cTn id="201" dur="3000"/>
                                        <p:tgtEl>
                                          <p:spTgt spid="10"/>
                                        </p:tgtEl>
                                      </p:cBhvr>
                                    </p:animEffect>
                                    <p:set>
                                      <p:cBhvr>
                                        <p:cTn id="202" dur="1" fill="hold">
                                          <p:stCondLst>
                                            <p:cond delay="2999"/>
                                          </p:stCondLst>
                                        </p:cTn>
                                        <p:tgtEl>
                                          <p:spTgt spid="10"/>
                                        </p:tgtEl>
                                        <p:attrNameLst>
                                          <p:attrName>style.visibility</p:attrName>
                                        </p:attrNameLst>
                                      </p:cBhvr>
                                      <p:to>
                                        <p:strVal val="hidden"/>
                                      </p:to>
                                    </p:set>
                                  </p:childTnLst>
                                </p:cTn>
                              </p:par>
                              <p:par>
                                <p:cTn id="203" presetID="13" presetClass="exit" presetSubtype="32" fill="hold" grpId="3" nodeType="withEffect">
                                  <p:stCondLst>
                                    <p:cond delay="0"/>
                                  </p:stCondLst>
                                  <p:childTnLst>
                                    <p:animEffect transition="out" filter="plus(out)">
                                      <p:cBhvr>
                                        <p:cTn id="204" dur="3000"/>
                                        <p:tgtEl>
                                          <p:spTgt spid="11"/>
                                        </p:tgtEl>
                                      </p:cBhvr>
                                    </p:animEffect>
                                    <p:set>
                                      <p:cBhvr>
                                        <p:cTn id="205" dur="1" fill="hold">
                                          <p:stCondLst>
                                            <p:cond delay="2999"/>
                                          </p:stCondLst>
                                        </p:cTn>
                                        <p:tgtEl>
                                          <p:spTgt spid="11"/>
                                        </p:tgtEl>
                                        <p:attrNameLst>
                                          <p:attrName>style.visibility</p:attrName>
                                        </p:attrNameLst>
                                      </p:cBhvr>
                                      <p:to>
                                        <p:strVal val="hidden"/>
                                      </p:to>
                                    </p:set>
                                  </p:childTnLst>
                                </p:cTn>
                              </p:par>
                              <p:par>
                                <p:cTn id="206" presetID="13" presetClass="exit" presetSubtype="32" fill="hold" grpId="3" nodeType="withEffect">
                                  <p:stCondLst>
                                    <p:cond delay="0"/>
                                  </p:stCondLst>
                                  <p:childTnLst>
                                    <p:animEffect transition="out" filter="plus(out)">
                                      <p:cBhvr>
                                        <p:cTn id="207" dur="3000"/>
                                        <p:tgtEl>
                                          <p:spTgt spid="12"/>
                                        </p:tgtEl>
                                      </p:cBhvr>
                                    </p:animEffect>
                                    <p:set>
                                      <p:cBhvr>
                                        <p:cTn id="208" dur="1" fill="hold">
                                          <p:stCondLst>
                                            <p:cond delay="2999"/>
                                          </p:stCondLst>
                                        </p:cTn>
                                        <p:tgtEl>
                                          <p:spTgt spid="12"/>
                                        </p:tgtEl>
                                        <p:attrNameLst>
                                          <p:attrName>style.visibility</p:attrName>
                                        </p:attrNameLst>
                                      </p:cBhvr>
                                      <p:to>
                                        <p:strVal val="hidden"/>
                                      </p:to>
                                    </p:set>
                                  </p:childTnLst>
                                </p:cTn>
                              </p:par>
                              <p:par>
                                <p:cTn id="209" presetID="13" presetClass="exit" presetSubtype="32" fill="hold" grpId="3" nodeType="withEffect">
                                  <p:stCondLst>
                                    <p:cond delay="0"/>
                                  </p:stCondLst>
                                  <p:childTnLst>
                                    <p:animEffect transition="out" filter="plus(out)">
                                      <p:cBhvr>
                                        <p:cTn id="210" dur="3000"/>
                                        <p:tgtEl>
                                          <p:spTgt spid="13"/>
                                        </p:tgtEl>
                                      </p:cBhvr>
                                    </p:animEffect>
                                    <p:set>
                                      <p:cBhvr>
                                        <p:cTn id="211" dur="1" fill="hold">
                                          <p:stCondLst>
                                            <p:cond delay="2999"/>
                                          </p:stCondLst>
                                        </p:cTn>
                                        <p:tgtEl>
                                          <p:spTgt spid="13"/>
                                        </p:tgtEl>
                                        <p:attrNameLst>
                                          <p:attrName>style.visibility</p:attrName>
                                        </p:attrNameLst>
                                      </p:cBhvr>
                                      <p:to>
                                        <p:strVal val="hidden"/>
                                      </p:to>
                                    </p:set>
                                  </p:childTnLst>
                                </p:cTn>
                              </p:par>
                              <p:par>
                                <p:cTn id="212" presetID="13" presetClass="exit" presetSubtype="32" fill="hold" grpId="3" nodeType="withEffect">
                                  <p:stCondLst>
                                    <p:cond delay="0"/>
                                  </p:stCondLst>
                                  <p:childTnLst>
                                    <p:animEffect transition="out" filter="plus(out)">
                                      <p:cBhvr>
                                        <p:cTn id="213" dur="3000"/>
                                        <p:tgtEl>
                                          <p:spTgt spid="14"/>
                                        </p:tgtEl>
                                      </p:cBhvr>
                                    </p:animEffect>
                                    <p:set>
                                      <p:cBhvr>
                                        <p:cTn id="214" dur="1" fill="hold">
                                          <p:stCondLst>
                                            <p:cond delay="2999"/>
                                          </p:stCondLst>
                                        </p:cTn>
                                        <p:tgtEl>
                                          <p:spTgt spid="14"/>
                                        </p:tgtEl>
                                        <p:attrNameLst>
                                          <p:attrName>style.visibility</p:attrName>
                                        </p:attrNameLst>
                                      </p:cBhvr>
                                      <p:to>
                                        <p:strVal val="hidden"/>
                                      </p:to>
                                    </p:set>
                                  </p:childTnLst>
                                </p:cTn>
                              </p:par>
                              <p:par>
                                <p:cTn id="215" presetID="13" presetClass="exit" presetSubtype="32" fill="hold" grpId="3" nodeType="withEffect">
                                  <p:stCondLst>
                                    <p:cond delay="0"/>
                                  </p:stCondLst>
                                  <p:childTnLst>
                                    <p:animEffect transition="out" filter="plus(out)">
                                      <p:cBhvr>
                                        <p:cTn id="216" dur="3000"/>
                                        <p:tgtEl>
                                          <p:spTgt spid="15"/>
                                        </p:tgtEl>
                                      </p:cBhvr>
                                    </p:animEffect>
                                    <p:set>
                                      <p:cBhvr>
                                        <p:cTn id="217" dur="1" fill="hold">
                                          <p:stCondLst>
                                            <p:cond delay="2999"/>
                                          </p:stCondLst>
                                        </p:cTn>
                                        <p:tgtEl>
                                          <p:spTgt spid="15"/>
                                        </p:tgtEl>
                                        <p:attrNameLst>
                                          <p:attrName>style.visibility</p:attrName>
                                        </p:attrNameLst>
                                      </p:cBhvr>
                                      <p:to>
                                        <p:strVal val="hidden"/>
                                      </p:to>
                                    </p:set>
                                  </p:childTnLst>
                                </p:cTn>
                              </p:par>
                              <p:par>
                                <p:cTn id="218" presetID="13" presetClass="exit" presetSubtype="32" fill="hold" grpId="3" nodeType="withEffect">
                                  <p:stCondLst>
                                    <p:cond delay="0"/>
                                  </p:stCondLst>
                                  <p:childTnLst>
                                    <p:animEffect transition="out" filter="plus(out)">
                                      <p:cBhvr>
                                        <p:cTn id="219" dur="3000"/>
                                        <p:tgtEl>
                                          <p:spTgt spid="16"/>
                                        </p:tgtEl>
                                      </p:cBhvr>
                                    </p:animEffect>
                                    <p:set>
                                      <p:cBhvr>
                                        <p:cTn id="220" dur="1" fill="hold">
                                          <p:stCondLst>
                                            <p:cond delay="2999"/>
                                          </p:stCondLst>
                                        </p:cTn>
                                        <p:tgtEl>
                                          <p:spTgt spid="16"/>
                                        </p:tgtEl>
                                        <p:attrNameLst>
                                          <p:attrName>style.visibility</p:attrName>
                                        </p:attrNameLst>
                                      </p:cBhvr>
                                      <p:to>
                                        <p:strVal val="hidden"/>
                                      </p:to>
                                    </p:set>
                                  </p:childTnLst>
                                </p:cTn>
                              </p:par>
                              <p:par>
                                <p:cTn id="221" presetID="13" presetClass="exit" presetSubtype="32" fill="hold" grpId="3" nodeType="withEffect">
                                  <p:stCondLst>
                                    <p:cond delay="0"/>
                                  </p:stCondLst>
                                  <p:childTnLst>
                                    <p:animEffect transition="out" filter="plus(out)">
                                      <p:cBhvr>
                                        <p:cTn id="222" dur="3000"/>
                                        <p:tgtEl>
                                          <p:spTgt spid="17"/>
                                        </p:tgtEl>
                                      </p:cBhvr>
                                    </p:animEffect>
                                    <p:set>
                                      <p:cBhvr>
                                        <p:cTn id="223" dur="1" fill="hold">
                                          <p:stCondLst>
                                            <p:cond delay="2999"/>
                                          </p:stCondLst>
                                        </p:cTn>
                                        <p:tgtEl>
                                          <p:spTgt spid="17"/>
                                        </p:tgtEl>
                                        <p:attrNameLst>
                                          <p:attrName>style.visibility</p:attrName>
                                        </p:attrNameLst>
                                      </p:cBhvr>
                                      <p:to>
                                        <p:strVal val="hidden"/>
                                      </p:to>
                                    </p:set>
                                  </p:childTnLst>
                                </p:cTn>
                              </p:par>
                              <p:par>
                                <p:cTn id="224" presetID="13" presetClass="exit" presetSubtype="32" fill="hold" grpId="3" nodeType="withEffect">
                                  <p:stCondLst>
                                    <p:cond delay="0"/>
                                  </p:stCondLst>
                                  <p:childTnLst>
                                    <p:animEffect transition="out" filter="plus(out)">
                                      <p:cBhvr>
                                        <p:cTn id="225" dur="3000"/>
                                        <p:tgtEl>
                                          <p:spTgt spid="18"/>
                                        </p:tgtEl>
                                      </p:cBhvr>
                                    </p:animEffect>
                                    <p:set>
                                      <p:cBhvr>
                                        <p:cTn id="226" dur="1" fill="hold">
                                          <p:stCondLst>
                                            <p:cond delay="2999"/>
                                          </p:stCondLst>
                                        </p:cTn>
                                        <p:tgtEl>
                                          <p:spTgt spid="18"/>
                                        </p:tgtEl>
                                        <p:attrNameLst>
                                          <p:attrName>style.visibility</p:attrName>
                                        </p:attrNameLst>
                                      </p:cBhvr>
                                      <p:to>
                                        <p:strVal val="hidden"/>
                                      </p:to>
                                    </p:set>
                                  </p:childTnLst>
                                </p:cTn>
                              </p:par>
                              <p:par>
                                <p:cTn id="227" presetID="13" presetClass="exit" presetSubtype="32" fill="hold" grpId="3" nodeType="withEffect">
                                  <p:stCondLst>
                                    <p:cond delay="0"/>
                                  </p:stCondLst>
                                  <p:childTnLst>
                                    <p:animEffect transition="out" filter="plus(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13" presetClass="exit" presetSubtype="32" fill="hold" grpId="3" nodeType="withEffect">
                                  <p:stCondLst>
                                    <p:cond delay="0"/>
                                  </p:stCondLst>
                                  <p:childTnLst>
                                    <p:animEffect transition="out" filter="plus(out)">
                                      <p:cBhvr>
                                        <p:cTn id="231" dur="3000"/>
                                        <p:tgtEl>
                                          <p:spTgt spid="20"/>
                                        </p:tgtEl>
                                      </p:cBhvr>
                                    </p:animEffect>
                                    <p:set>
                                      <p:cBhvr>
                                        <p:cTn id="232" dur="1" fill="hold">
                                          <p:stCondLst>
                                            <p:cond delay="2999"/>
                                          </p:stCondLst>
                                        </p:cTn>
                                        <p:tgtEl>
                                          <p:spTgt spid="20"/>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2000" fill="hold"/>
                                        <p:tgtEl>
                                          <p:spTgt spid="4"/>
                                        </p:tgtEl>
                                        <p:attrNameLst>
                                          <p:attrName>ppt_w</p:attrName>
                                        </p:attrNameLst>
                                      </p:cBhvr>
                                      <p:tavLst>
                                        <p:tav tm="0">
                                          <p:val>
                                            <p:strVal val="2/3*#ppt_w"/>
                                          </p:val>
                                        </p:tav>
                                        <p:tav tm="100000">
                                          <p:val>
                                            <p:strVal val="#ppt_w"/>
                                          </p:val>
                                        </p:tav>
                                      </p:tavLst>
                                    </p:anim>
                                    <p:anim calcmode="lin" valueType="num">
                                      <p:cBhvr>
                                        <p:cTn id="236" dur="2000" fill="hold"/>
                                        <p:tgtEl>
                                          <p:spTgt spid="4"/>
                                        </p:tgtEl>
                                        <p:attrNameLst>
                                          <p:attrName>ppt_h</p:attrName>
                                        </p:attrNameLst>
                                      </p:cBhvr>
                                      <p:tavLst>
                                        <p:tav tm="0">
                                          <p:val>
                                            <p:strVal val="2/3*#ppt_h"/>
                                          </p:val>
                                        </p:tav>
                                        <p:tav tm="100000">
                                          <p:val>
                                            <p:strVal val="#ppt_h"/>
                                          </p:val>
                                        </p:tav>
                                      </p:tavLst>
                                    </p:anim>
                                  </p:childTnLst>
                                </p:cTn>
                              </p:par>
                              <p:par>
                                <p:cTn id="237" presetID="8" presetClass="entr" presetSubtype="3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diamond(out)">
                                      <p:cBhvr>
                                        <p:cTn id="2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4">
              <a:lumMod val="50000"/>
            </a:schemeClr>
          </a:solidFill>
        </p:spPr>
        <p:txBody>
          <a:bodyPr/>
          <a:lstStyle/>
          <a:p>
            <a:endParaRPr lang="es-ES" dirty="0"/>
          </a:p>
        </p:txBody>
      </p:sp>
      <p:pic>
        <p:nvPicPr>
          <p:cNvPr id="4" name="3 Imagen" descr="0(47).jpg"/>
          <p:cNvPicPr>
            <a:picLocks noChangeAspect="1"/>
          </p:cNvPicPr>
          <p:nvPr/>
        </p:nvPicPr>
        <p:blipFill>
          <a:blip r:embed="rId2"/>
          <a:stretch>
            <a:fillRect/>
          </a:stretch>
        </p:blipFill>
        <p:spPr>
          <a:xfrm>
            <a:off x="0" y="0"/>
            <a:ext cx="9144000" cy="6844632"/>
          </a:xfrm>
          <a:prstGeom prst="rect">
            <a:avLst/>
          </a:prstGeom>
        </p:spPr>
      </p:pic>
      <p:sp>
        <p:nvSpPr>
          <p:cNvPr id="5" name="4 Acorde"/>
          <p:cNvSpPr/>
          <p:nvPr/>
        </p:nvSpPr>
        <p:spPr>
          <a:xfrm rot="5400000">
            <a:off x="1893087" y="-392921"/>
            <a:ext cx="5286388" cy="6072230"/>
          </a:xfrm>
          <a:prstGeom prst="chord">
            <a:avLst>
              <a:gd name="adj1" fmla="val 5472577"/>
              <a:gd name="adj2" fmla="val 16200000"/>
            </a:avLst>
          </a:prstGeom>
          <a:gradFill flip="none" rotWithShape="1">
            <a:gsLst>
              <a:gs pos="47000">
                <a:schemeClr val="accent4">
                  <a:lumMod val="75000"/>
                  <a:shade val="30000"/>
                  <a:satMod val="115000"/>
                  <a:alpha val="31000"/>
                </a:schemeClr>
              </a:gs>
              <a:gs pos="50000">
                <a:schemeClr val="accent4">
                  <a:lumMod val="75000"/>
                  <a:shade val="67500"/>
                  <a:satMod val="115000"/>
                </a:schemeClr>
              </a:gs>
              <a:gs pos="100000">
                <a:schemeClr val="accent4">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Acorde"/>
          <p:cNvSpPr/>
          <p:nvPr/>
        </p:nvSpPr>
        <p:spPr>
          <a:xfrm rot="5400000">
            <a:off x="1893087" y="321435"/>
            <a:ext cx="5286388" cy="6072230"/>
          </a:xfrm>
          <a:prstGeom prst="chord">
            <a:avLst>
              <a:gd name="adj1" fmla="val 5472577"/>
              <a:gd name="adj2" fmla="val 16200000"/>
            </a:avLst>
          </a:prstGeom>
          <a:gradFill flip="none" rotWithShape="1">
            <a:gsLst>
              <a:gs pos="47000">
                <a:schemeClr val="accent4">
                  <a:lumMod val="75000"/>
                  <a:shade val="30000"/>
                  <a:satMod val="115000"/>
                  <a:alpha val="31000"/>
                </a:schemeClr>
              </a:gs>
              <a:gs pos="50000">
                <a:schemeClr val="accent4">
                  <a:lumMod val="75000"/>
                  <a:shade val="67500"/>
                  <a:satMod val="115000"/>
                </a:schemeClr>
              </a:gs>
              <a:gs pos="100000">
                <a:schemeClr val="accent4">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Acorde"/>
          <p:cNvSpPr/>
          <p:nvPr/>
        </p:nvSpPr>
        <p:spPr>
          <a:xfrm rot="5400000">
            <a:off x="1893087" y="1178691"/>
            <a:ext cx="5286388" cy="6072230"/>
          </a:xfrm>
          <a:prstGeom prst="chord">
            <a:avLst>
              <a:gd name="adj1" fmla="val 5472577"/>
              <a:gd name="adj2" fmla="val 16200000"/>
            </a:avLst>
          </a:prstGeom>
          <a:gradFill flip="none" rotWithShape="1">
            <a:gsLst>
              <a:gs pos="47000">
                <a:schemeClr val="accent4">
                  <a:lumMod val="75000"/>
                  <a:shade val="30000"/>
                  <a:satMod val="115000"/>
                  <a:alpha val="31000"/>
                </a:schemeClr>
              </a:gs>
              <a:gs pos="50000">
                <a:schemeClr val="accent4">
                  <a:lumMod val="75000"/>
                  <a:shade val="67500"/>
                  <a:satMod val="115000"/>
                </a:schemeClr>
              </a:gs>
              <a:gs pos="100000">
                <a:schemeClr val="accent4">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corde"/>
          <p:cNvSpPr/>
          <p:nvPr/>
        </p:nvSpPr>
        <p:spPr>
          <a:xfrm rot="5400000">
            <a:off x="1964525" y="2035947"/>
            <a:ext cx="5286388" cy="6072230"/>
          </a:xfrm>
          <a:prstGeom prst="chord">
            <a:avLst>
              <a:gd name="adj1" fmla="val 5472577"/>
              <a:gd name="adj2" fmla="val 16200000"/>
            </a:avLst>
          </a:prstGeom>
          <a:gradFill flip="none" rotWithShape="1">
            <a:gsLst>
              <a:gs pos="47000">
                <a:schemeClr val="accent4">
                  <a:lumMod val="75000"/>
                  <a:shade val="30000"/>
                  <a:satMod val="115000"/>
                  <a:alpha val="31000"/>
                </a:schemeClr>
              </a:gs>
              <a:gs pos="50000">
                <a:schemeClr val="accent4">
                  <a:lumMod val="75000"/>
                  <a:shade val="67500"/>
                  <a:satMod val="115000"/>
                </a:schemeClr>
              </a:gs>
              <a:gs pos="100000">
                <a:schemeClr val="accent4">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Acorde"/>
          <p:cNvSpPr/>
          <p:nvPr/>
        </p:nvSpPr>
        <p:spPr>
          <a:xfrm rot="5400000">
            <a:off x="2035963" y="2821765"/>
            <a:ext cx="5286388" cy="6072230"/>
          </a:xfrm>
          <a:prstGeom prst="chord">
            <a:avLst>
              <a:gd name="adj1" fmla="val 5472577"/>
              <a:gd name="adj2" fmla="val 16200000"/>
            </a:avLst>
          </a:prstGeom>
          <a:gradFill flip="none" rotWithShape="1">
            <a:gsLst>
              <a:gs pos="47000">
                <a:schemeClr val="accent4">
                  <a:lumMod val="75000"/>
                  <a:shade val="30000"/>
                  <a:satMod val="115000"/>
                  <a:alpha val="31000"/>
                </a:schemeClr>
              </a:gs>
              <a:gs pos="50000">
                <a:schemeClr val="accent4">
                  <a:lumMod val="75000"/>
                  <a:shade val="67500"/>
                  <a:satMod val="115000"/>
                </a:schemeClr>
              </a:gs>
              <a:gs pos="100000">
                <a:schemeClr val="accent4">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Acorde"/>
          <p:cNvSpPr/>
          <p:nvPr/>
        </p:nvSpPr>
        <p:spPr>
          <a:xfrm rot="5400000">
            <a:off x="2035963" y="3821885"/>
            <a:ext cx="5286388" cy="6072230"/>
          </a:xfrm>
          <a:prstGeom prst="chord">
            <a:avLst>
              <a:gd name="adj1" fmla="val 5419019"/>
              <a:gd name="adj2" fmla="val 16200000"/>
            </a:avLst>
          </a:prstGeom>
          <a:gradFill flip="none" rotWithShape="1">
            <a:gsLst>
              <a:gs pos="47000">
                <a:schemeClr val="accent4">
                  <a:lumMod val="75000"/>
                  <a:shade val="30000"/>
                  <a:satMod val="115000"/>
                  <a:alpha val="31000"/>
                </a:schemeClr>
              </a:gs>
              <a:gs pos="50000">
                <a:schemeClr val="accent4">
                  <a:lumMod val="75000"/>
                  <a:shade val="67500"/>
                  <a:satMod val="115000"/>
                </a:schemeClr>
              </a:gs>
              <a:gs pos="100000">
                <a:schemeClr val="accent4">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7643842"/>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ppt_x</p:attrName>
                                        </p:attrNameLst>
                                      </p:cBhvr>
                                      <p:tavLst>
                                        <p:tav tm="0">
                                          <p:val>
                                            <p:strVal val="#ppt_x-#ppt_w/2"/>
                                          </p:val>
                                        </p:tav>
                                        <p:tav tm="100000">
                                          <p:val>
                                            <p:strVal val="#ppt_x"/>
                                          </p:val>
                                        </p:tav>
                                      </p:tavLst>
                                    </p:anim>
                                    <p:anim calcmode="lin" valueType="num">
                                      <p:cBhvr>
                                        <p:cTn id="11" dur="2000" fill="hold"/>
                                        <p:tgtEl>
                                          <p:spTgt spid="5"/>
                                        </p:tgtEl>
                                        <p:attrNameLst>
                                          <p:attrName>ppt_y</p:attrName>
                                        </p:attrNameLst>
                                      </p:cBhvr>
                                      <p:tavLst>
                                        <p:tav tm="0">
                                          <p:val>
                                            <p:strVal val="#ppt_y"/>
                                          </p:val>
                                        </p:tav>
                                        <p:tav tm="100000">
                                          <p:val>
                                            <p:strVal val="#ppt_y"/>
                                          </p:val>
                                        </p:tav>
                                      </p:tavLst>
                                    </p:anim>
                                    <p:anim calcmode="lin" valueType="num">
                                      <p:cBhvr>
                                        <p:cTn id="12" dur="2000" fill="hold"/>
                                        <p:tgtEl>
                                          <p:spTgt spid="5"/>
                                        </p:tgtEl>
                                        <p:attrNameLst>
                                          <p:attrName>ppt_w</p:attrName>
                                        </p:attrNameLst>
                                      </p:cBhvr>
                                      <p:tavLst>
                                        <p:tav tm="0">
                                          <p:val>
                                            <p:fltVal val="0"/>
                                          </p:val>
                                        </p:tav>
                                        <p:tav tm="100000">
                                          <p:val>
                                            <p:strVal val="#ppt_w"/>
                                          </p:val>
                                        </p:tav>
                                      </p:tavLst>
                                    </p:anim>
                                    <p:anim calcmode="lin" valueType="num">
                                      <p:cBhvr>
                                        <p:cTn id="13" dur="2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ppt_x</p:attrName>
                                        </p:attrNameLst>
                                      </p:cBhvr>
                                      <p:tavLst>
                                        <p:tav tm="0">
                                          <p:val>
                                            <p:strVal val="#ppt_x+#ppt_w/2"/>
                                          </p:val>
                                        </p:tav>
                                        <p:tav tm="100000">
                                          <p:val>
                                            <p:strVal val="#ppt_x"/>
                                          </p:val>
                                        </p:tav>
                                      </p:tavLst>
                                    </p:anim>
                                    <p:anim calcmode="lin" valueType="num">
                                      <p:cBhvr>
                                        <p:cTn id="17" dur="2000" fill="hold"/>
                                        <p:tgtEl>
                                          <p:spTgt spid="6"/>
                                        </p:tgtEl>
                                        <p:attrNameLst>
                                          <p:attrName>ppt_y</p:attrName>
                                        </p:attrNameLst>
                                      </p:cBhvr>
                                      <p:tavLst>
                                        <p:tav tm="0">
                                          <p:val>
                                            <p:strVal val="#ppt_y"/>
                                          </p:val>
                                        </p:tav>
                                        <p:tav tm="100000">
                                          <p:val>
                                            <p:strVal val="#ppt_y"/>
                                          </p:val>
                                        </p:tav>
                                      </p:tavLst>
                                    </p:anim>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ppt_w/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strVal val="#ppt_h"/>
                                          </p:val>
                                        </p:tav>
                                        <p:tav tm="100000">
                                          <p:val>
                                            <p:strVal val="#ppt_h"/>
                                          </p:val>
                                        </p:tav>
                                      </p:tavLst>
                                    </p:anim>
                                  </p:childTnLst>
                                </p:cTn>
                              </p:par>
                              <p:par>
                                <p:cTn id="26" presetID="17" presetClass="entr" presetSubtype="2"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ppt_x</p:attrName>
                                        </p:attrNameLst>
                                      </p:cBhvr>
                                      <p:tavLst>
                                        <p:tav tm="0">
                                          <p:val>
                                            <p:strVal val="#ppt_x+#ppt_w/2"/>
                                          </p:val>
                                        </p:tav>
                                        <p:tav tm="100000">
                                          <p:val>
                                            <p:strVal val="#ppt_x"/>
                                          </p:val>
                                        </p:tav>
                                      </p:tavLst>
                                    </p:anim>
                                    <p:anim calcmode="lin" valueType="num">
                                      <p:cBhvr>
                                        <p:cTn id="29" dur="2000" fill="hold"/>
                                        <p:tgtEl>
                                          <p:spTgt spid="8"/>
                                        </p:tgtEl>
                                        <p:attrNameLst>
                                          <p:attrName>ppt_y</p:attrName>
                                        </p:attrNameLst>
                                      </p:cBhvr>
                                      <p:tavLst>
                                        <p:tav tm="0">
                                          <p:val>
                                            <p:strVal val="#ppt_y"/>
                                          </p:val>
                                        </p:tav>
                                        <p:tav tm="100000">
                                          <p:val>
                                            <p:strVal val="#ppt_y"/>
                                          </p:val>
                                        </p:tav>
                                      </p:tavLst>
                                    </p:anim>
                                    <p:anim calcmode="lin" valueType="num">
                                      <p:cBhvr>
                                        <p:cTn id="30" dur="2000" fill="hold"/>
                                        <p:tgtEl>
                                          <p:spTgt spid="8"/>
                                        </p:tgtEl>
                                        <p:attrNameLst>
                                          <p:attrName>ppt_w</p:attrName>
                                        </p:attrNameLst>
                                      </p:cBhvr>
                                      <p:tavLst>
                                        <p:tav tm="0">
                                          <p:val>
                                            <p:fltVal val="0"/>
                                          </p:val>
                                        </p:tav>
                                        <p:tav tm="100000">
                                          <p:val>
                                            <p:strVal val="#ppt_w"/>
                                          </p:val>
                                        </p:tav>
                                      </p:tavLst>
                                    </p:anim>
                                    <p:anim calcmode="lin" valueType="num">
                                      <p:cBhvr>
                                        <p:cTn id="31" dur="2000" fill="hold"/>
                                        <p:tgtEl>
                                          <p:spTgt spid="8"/>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ppt_x</p:attrName>
                                        </p:attrNameLst>
                                      </p:cBhvr>
                                      <p:tavLst>
                                        <p:tav tm="0">
                                          <p:val>
                                            <p:strVal val="#ppt_x-#ppt_w/2"/>
                                          </p:val>
                                        </p:tav>
                                        <p:tav tm="100000">
                                          <p:val>
                                            <p:strVal val="#ppt_x"/>
                                          </p:val>
                                        </p:tav>
                                      </p:tavLst>
                                    </p:anim>
                                    <p:anim calcmode="lin" valueType="num">
                                      <p:cBhvr>
                                        <p:cTn id="35" dur="2000" fill="hold"/>
                                        <p:tgtEl>
                                          <p:spTgt spid="9"/>
                                        </p:tgtEl>
                                        <p:attrNameLst>
                                          <p:attrName>ppt_y</p:attrName>
                                        </p:attrNameLst>
                                      </p:cBhvr>
                                      <p:tavLst>
                                        <p:tav tm="0">
                                          <p:val>
                                            <p:strVal val="#ppt_y"/>
                                          </p:val>
                                        </p:tav>
                                        <p:tav tm="100000">
                                          <p:val>
                                            <p:strVal val="#ppt_y"/>
                                          </p:val>
                                        </p:tav>
                                      </p:tavLst>
                                    </p:anim>
                                    <p:anim calcmode="lin" valueType="num">
                                      <p:cBhvr>
                                        <p:cTn id="36" dur="2000" fill="hold"/>
                                        <p:tgtEl>
                                          <p:spTgt spid="9"/>
                                        </p:tgtEl>
                                        <p:attrNameLst>
                                          <p:attrName>ppt_w</p:attrName>
                                        </p:attrNameLst>
                                      </p:cBhvr>
                                      <p:tavLst>
                                        <p:tav tm="0">
                                          <p:val>
                                            <p:fltVal val="0"/>
                                          </p:val>
                                        </p:tav>
                                        <p:tav tm="100000">
                                          <p:val>
                                            <p:strVal val="#ppt_w"/>
                                          </p:val>
                                        </p:tav>
                                      </p:tavLst>
                                    </p:anim>
                                    <p:anim calcmode="lin" valueType="num">
                                      <p:cBhvr>
                                        <p:cTn id="37" dur="2000" fill="hold"/>
                                        <p:tgtEl>
                                          <p:spTgt spid="9"/>
                                        </p:tgtEl>
                                        <p:attrNameLst>
                                          <p:attrName>ppt_h</p:attrName>
                                        </p:attrNameLst>
                                      </p:cBhvr>
                                      <p:tavLst>
                                        <p:tav tm="0">
                                          <p:val>
                                            <p:strVal val="#ppt_h"/>
                                          </p:val>
                                        </p:tav>
                                        <p:tav tm="100000">
                                          <p:val>
                                            <p:strVal val="#ppt_h"/>
                                          </p:val>
                                        </p:tav>
                                      </p:tavLst>
                                    </p:anim>
                                  </p:childTnLst>
                                </p:cTn>
                              </p:par>
                              <p:par>
                                <p:cTn id="38" presetID="17" presetClass="entr" presetSubtype="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ppt_x</p:attrName>
                                        </p:attrNameLst>
                                      </p:cBhvr>
                                      <p:tavLst>
                                        <p:tav tm="0">
                                          <p:val>
                                            <p:strVal val="#ppt_x+#ppt_w/2"/>
                                          </p:val>
                                        </p:tav>
                                        <p:tav tm="100000">
                                          <p:val>
                                            <p:strVal val="#ppt_x"/>
                                          </p:val>
                                        </p:tav>
                                      </p:tavLst>
                                    </p:anim>
                                    <p:anim calcmode="lin" valueType="num">
                                      <p:cBhvr>
                                        <p:cTn id="41" dur="2000" fill="hold"/>
                                        <p:tgtEl>
                                          <p:spTgt spid="10"/>
                                        </p:tgtEl>
                                        <p:attrNameLst>
                                          <p:attrName>ppt_y</p:attrName>
                                        </p:attrNameLst>
                                      </p:cBhvr>
                                      <p:tavLst>
                                        <p:tav tm="0">
                                          <p:val>
                                            <p:strVal val="#ppt_y"/>
                                          </p:val>
                                        </p:tav>
                                        <p:tav tm="100000">
                                          <p:val>
                                            <p:strVal val="#ppt_y"/>
                                          </p:val>
                                        </p:tav>
                                      </p:tavLst>
                                    </p:anim>
                                    <p:anim calcmode="lin" valueType="num">
                                      <p:cBhvr>
                                        <p:cTn id="42" dur="2000" fill="hold"/>
                                        <p:tgtEl>
                                          <p:spTgt spid="10"/>
                                        </p:tgtEl>
                                        <p:attrNameLst>
                                          <p:attrName>ppt_w</p:attrName>
                                        </p:attrNameLst>
                                      </p:cBhvr>
                                      <p:tavLst>
                                        <p:tav tm="0">
                                          <p:val>
                                            <p:fltVal val="0"/>
                                          </p:val>
                                        </p:tav>
                                        <p:tav tm="100000">
                                          <p:val>
                                            <p:strVal val="#ppt_w"/>
                                          </p:val>
                                        </p:tav>
                                      </p:tavLst>
                                    </p:anim>
                                    <p:anim calcmode="lin" valueType="num">
                                      <p:cBhvr>
                                        <p:cTn id="43" dur="2000" fill="hold"/>
                                        <p:tgtEl>
                                          <p:spTgt spid="10"/>
                                        </p:tgtEl>
                                        <p:attrNameLst>
                                          <p:attrName>ppt_h</p:attrName>
                                        </p:attrNameLst>
                                      </p:cBhvr>
                                      <p:tavLst>
                                        <p:tav tm="0">
                                          <p:val>
                                            <p:strVal val="#ppt_h"/>
                                          </p:val>
                                        </p:tav>
                                        <p:tav tm="100000">
                                          <p:val>
                                            <p:strVal val="#ppt_h"/>
                                          </p:val>
                                        </p:tav>
                                      </p:tavLst>
                                    </p:anim>
                                  </p:childTnLst>
                                </p:cTn>
                              </p:par>
                              <p:par>
                                <p:cTn id="44" presetID="16" presetClass="entr" presetSubtype="2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inHorizontal)">
                                      <p:cBhvr>
                                        <p:cTn id="46" dur="2000"/>
                                        <p:tgtEl>
                                          <p:spTgt spid="5"/>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arn(inHorizontal)">
                                      <p:cBhvr>
                                        <p:cTn id="49" dur="2000"/>
                                        <p:tgtEl>
                                          <p:spTgt spid="6"/>
                                        </p:tgtEl>
                                      </p:cBhvr>
                                    </p:animEffect>
                                  </p:childTnLst>
                                </p:cTn>
                              </p:par>
                              <p:par>
                                <p:cTn id="50" presetID="16" presetClass="entr" presetSubtype="26" fill="hold" grpId="1"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barn(inHorizontal)">
                                      <p:cBhvr>
                                        <p:cTn id="52" dur="2000"/>
                                        <p:tgtEl>
                                          <p:spTgt spid="7"/>
                                        </p:tgtEl>
                                      </p:cBhvr>
                                    </p:animEffect>
                                  </p:childTnLst>
                                </p:cTn>
                              </p:par>
                              <p:par>
                                <p:cTn id="53" presetID="16" presetClass="entr" presetSubtype="26" fill="hold" grpId="1"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arn(inHorizontal)">
                                      <p:cBhvr>
                                        <p:cTn id="55" dur="2000"/>
                                        <p:tgtEl>
                                          <p:spTgt spid="8"/>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barn(inHorizontal)">
                                      <p:cBhvr>
                                        <p:cTn id="58" dur="2000"/>
                                        <p:tgtEl>
                                          <p:spTgt spid="9"/>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2000"/>
                                        <p:tgtEl>
                                          <p:spTgt spid="10"/>
                                        </p:tgtEl>
                                      </p:cBhvr>
                                    </p:animEffect>
                                  </p:childTnLst>
                                </p:cTn>
                              </p:par>
                            </p:childTnLst>
                          </p:cTn>
                        </p:par>
                        <p:par>
                          <p:cTn id="62" fill="hold">
                            <p:stCondLst>
                              <p:cond delay="2000"/>
                            </p:stCondLst>
                            <p:childTnLst>
                              <p:par>
                                <p:cTn id="63" presetID="17" presetClass="exit" presetSubtype="1" fill="hold" grpId="2" nodeType="afterEffect">
                                  <p:stCondLst>
                                    <p:cond delay="0"/>
                                  </p:stCondLst>
                                  <p:childTnLst>
                                    <p:anim calcmode="lin" valueType="num">
                                      <p:cBhvr>
                                        <p:cTn id="64" dur="2000"/>
                                        <p:tgtEl>
                                          <p:spTgt spid="5"/>
                                        </p:tgtEl>
                                        <p:attrNameLst>
                                          <p:attrName>ppt_x</p:attrName>
                                        </p:attrNameLst>
                                      </p:cBhvr>
                                      <p:tavLst>
                                        <p:tav tm="0">
                                          <p:val>
                                            <p:strVal val="ppt_x"/>
                                          </p:val>
                                        </p:tav>
                                        <p:tav tm="100000">
                                          <p:val>
                                            <p:strVal val="ppt_x"/>
                                          </p:val>
                                        </p:tav>
                                      </p:tavLst>
                                    </p:anim>
                                    <p:anim calcmode="lin" valueType="num">
                                      <p:cBhvr>
                                        <p:cTn id="65" dur="2000"/>
                                        <p:tgtEl>
                                          <p:spTgt spid="5"/>
                                        </p:tgtEl>
                                        <p:attrNameLst>
                                          <p:attrName>ppt_y</p:attrName>
                                        </p:attrNameLst>
                                      </p:cBhvr>
                                      <p:tavLst>
                                        <p:tav tm="0">
                                          <p:val>
                                            <p:strVal val="ppt_y"/>
                                          </p:val>
                                        </p:tav>
                                        <p:tav tm="100000">
                                          <p:val>
                                            <p:strVal val="ppt_y-ppt_h/2"/>
                                          </p:val>
                                        </p:tav>
                                      </p:tavLst>
                                    </p:anim>
                                    <p:anim calcmode="lin" valueType="num">
                                      <p:cBhvr>
                                        <p:cTn id="66" dur="2000"/>
                                        <p:tgtEl>
                                          <p:spTgt spid="5"/>
                                        </p:tgtEl>
                                        <p:attrNameLst>
                                          <p:attrName>ppt_w</p:attrName>
                                        </p:attrNameLst>
                                      </p:cBhvr>
                                      <p:tavLst>
                                        <p:tav tm="0">
                                          <p:val>
                                            <p:strVal val="ppt_w"/>
                                          </p:val>
                                        </p:tav>
                                        <p:tav tm="100000">
                                          <p:val>
                                            <p:strVal val="ppt_w"/>
                                          </p:val>
                                        </p:tav>
                                      </p:tavLst>
                                    </p:anim>
                                    <p:anim calcmode="lin" valueType="num">
                                      <p:cBhvr>
                                        <p:cTn id="67" dur="2000"/>
                                        <p:tgtEl>
                                          <p:spTgt spid="5"/>
                                        </p:tgtEl>
                                        <p:attrNameLst>
                                          <p:attrName>ppt_h</p:attrName>
                                        </p:attrNameLst>
                                      </p:cBhvr>
                                      <p:tavLst>
                                        <p:tav tm="0">
                                          <p:val>
                                            <p:strVal val="ppt_h"/>
                                          </p:val>
                                        </p:tav>
                                        <p:tav tm="100000">
                                          <p:val>
                                            <p:fltVal val="0"/>
                                          </p:val>
                                        </p:tav>
                                      </p:tavLst>
                                    </p:anim>
                                    <p:set>
                                      <p:cBhvr>
                                        <p:cTn id="68" dur="1" fill="hold">
                                          <p:stCondLst>
                                            <p:cond delay="1999"/>
                                          </p:stCondLst>
                                        </p:cTn>
                                        <p:tgtEl>
                                          <p:spTgt spid="5"/>
                                        </p:tgtEl>
                                        <p:attrNameLst>
                                          <p:attrName>style.visibility</p:attrName>
                                        </p:attrNameLst>
                                      </p:cBhvr>
                                      <p:to>
                                        <p:strVal val="hidden"/>
                                      </p:to>
                                    </p:set>
                                  </p:childTnLst>
                                </p:cTn>
                              </p:par>
                              <p:par>
                                <p:cTn id="69" presetID="17" presetClass="exit" presetSubtype="1" fill="hold" grpId="2" nodeType="withEffect">
                                  <p:stCondLst>
                                    <p:cond delay="0"/>
                                  </p:stCondLst>
                                  <p:childTnLst>
                                    <p:anim calcmode="lin" valueType="num">
                                      <p:cBhvr>
                                        <p:cTn id="70" dur="2000"/>
                                        <p:tgtEl>
                                          <p:spTgt spid="6"/>
                                        </p:tgtEl>
                                        <p:attrNameLst>
                                          <p:attrName>ppt_x</p:attrName>
                                        </p:attrNameLst>
                                      </p:cBhvr>
                                      <p:tavLst>
                                        <p:tav tm="0">
                                          <p:val>
                                            <p:strVal val="ppt_x"/>
                                          </p:val>
                                        </p:tav>
                                        <p:tav tm="100000">
                                          <p:val>
                                            <p:strVal val="ppt_x"/>
                                          </p:val>
                                        </p:tav>
                                      </p:tavLst>
                                    </p:anim>
                                    <p:anim calcmode="lin" valueType="num">
                                      <p:cBhvr>
                                        <p:cTn id="71" dur="2000"/>
                                        <p:tgtEl>
                                          <p:spTgt spid="6"/>
                                        </p:tgtEl>
                                        <p:attrNameLst>
                                          <p:attrName>ppt_y</p:attrName>
                                        </p:attrNameLst>
                                      </p:cBhvr>
                                      <p:tavLst>
                                        <p:tav tm="0">
                                          <p:val>
                                            <p:strVal val="ppt_y"/>
                                          </p:val>
                                        </p:tav>
                                        <p:tav tm="100000">
                                          <p:val>
                                            <p:strVal val="ppt_y-ppt_h/2"/>
                                          </p:val>
                                        </p:tav>
                                      </p:tavLst>
                                    </p:anim>
                                    <p:anim calcmode="lin" valueType="num">
                                      <p:cBhvr>
                                        <p:cTn id="72" dur="2000"/>
                                        <p:tgtEl>
                                          <p:spTgt spid="6"/>
                                        </p:tgtEl>
                                        <p:attrNameLst>
                                          <p:attrName>ppt_w</p:attrName>
                                        </p:attrNameLst>
                                      </p:cBhvr>
                                      <p:tavLst>
                                        <p:tav tm="0">
                                          <p:val>
                                            <p:strVal val="ppt_w"/>
                                          </p:val>
                                        </p:tav>
                                        <p:tav tm="100000">
                                          <p:val>
                                            <p:strVal val="ppt_w"/>
                                          </p:val>
                                        </p:tav>
                                      </p:tavLst>
                                    </p:anim>
                                    <p:anim calcmode="lin" valueType="num">
                                      <p:cBhvr>
                                        <p:cTn id="73" dur="2000"/>
                                        <p:tgtEl>
                                          <p:spTgt spid="6"/>
                                        </p:tgtEl>
                                        <p:attrNameLst>
                                          <p:attrName>ppt_h</p:attrName>
                                        </p:attrNameLst>
                                      </p:cBhvr>
                                      <p:tavLst>
                                        <p:tav tm="0">
                                          <p:val>
                                            <p:strVal val="ppt_h"/>
                                          </p:val>
                                        </p:tav>
                                        <p:tav tm="100000">
                                          <p:val>
                                            <p:fltVal val="0"/>
                                          </p:val>
                                        </p:tav>
                                      </p:tavLst>
                                    </p:anim>
                                    <p:set>
                                      <p:cBhvr>
                                        <p:cTn id="74" dur="1" fill="hold">
                                          <p:stCondLst>
                                            <p:cond delay="1999"/>
                                          </p:stCondLst>
                                        </p:cTn>
                                        <p:tgtEl>
                                          <p:spTgt spid="6"/>
                                        </p:tgtEl>
                                        <p:attrNameLst>
                                          <p:attrName>style.visibility</p:attrName>
                                        </p:attrNameLst>
                                      </p:cBhvr>
                                      <p:to>
                                        <p:strVal val="hidden"/>
                                      </p:to>
                                    </p:set>
                                  </p:childTnLst>
                                </p:cTn>
                              </p:par>
                              <p:par>
                                <p:cTn id="75" presetID="17" presetClass="exit" presetSubtype="1" fill="hold" grpId="2" nodeType="withEffect">
                                  <p:stCondLst>
                                    <p:cond delay="0"/>
                                  </p:stCondLst>
                                  <p:childTnLst>
                                    <p:anim calcmode="lin" valueType="num">
                                      <p:cBhvr>
                                        <p:cTn id="76" dur="2000"/>
                                        <p:tgtEl>
                                          <p:spTgt spid="7"/>
                                        </p:tgtEl>
                                        <p:attrNameLst>
                                          <p:attrName>ppt_x</p:attrName>
                                        </p:attrNameLst>
                                      </p:cBhvr>
                                      <p:tavLst>
                                        <p:tav tm="0">
                                          <p:val>
                                            <p:strVal val="ppt_x"/>
                                          </p:val>
                                        </p:tav>
                                        <p:tav tm="100000">
                                          <p:val>
                                            <p:strVal val="ppt_x"/>
                                          </p:val>
                                        </p:tav>
                                      </p:tavLst>
                                    </p:anim>
                                    <p:anim calcmode="lin" valueType="num">
                                      <p:cBhvr>
                                        <p:cTn id="77" dur="2000"/>
                                        <p:tgtEl>
                                          <p:spTgt spid="7"/>
                                        </p:tgtEl>
                                        <p:attrNameLst>
                                          <p:attrName>ppt_y</p:attrName>
                                        </p:attrNameLst>
                                      </p:cBhvr>
                                      <p:tavLst>
                                        <p:tav tm="0">
                                          <p:val>
                                            <p:strVal val="ppt_y"/>
                                          </p:val>
                                        </p:tav>
                                        <p:tav tm="100000">
                                          <p:val>
                                            <p:strVal val="ppt_y-ppt_h/2"/>
                                          </p:val>
                                        </p:tav>
                                      </p:tavLst>
                                    </p:anim>
                                    <p:anim calcmode="lin" valueType="num">
                                      <p:cBhvr>
                                        <p:cTn id="78" dur="2000"/>
                                        <p:tgtEl>
                                          <p:spTgt spid="7"/>
                                        </p:tgtEl>
                                        <p:attrNameLst>
                                          <p:attrName>ppt_w</p:attrName>
                                        </p:attrNameLst>
                                      </p:cBhvr>
                                      <p:tavLst>
                                        <p:tav tm="0">
                                          <p:val>
                                            <p:strVal val="ppt_w"/>
                                          </p:val>
                                        </p:tav>
                                        <p:tav tm="100000">
                                          <p:val>
                                            <p:strVal val="ppt_w"/>
                                          </p:val>
                                        </p:tav>
                                      </p:tavLst>
                                    </p:anim>
                                    <p:anim calcmode="lin" valueType="num">
                                      <p:cBhvr>
                                        <p:cTn id="79" dur="2000"/>
                                        <p:tgtEl>
                                          <p:spTgt spid="7"/>
                                        </p:tgtEl>
                                        <p:attrNameLst>
                                          <p:attrName>ppt_h</p:attrName>
                                        </p:attrNameLst>
                                      </p:cBhvr>
                                      <p:tavLst>
                                        <p:tav tm="0">
                                          <p:val>
                                            <p:strVal val="ppt_h"/>
                                          </p:val>
                                        </p:tav>
                                        <p:tav tm="100000">
                                          <p:val>
                                            <p:fltVal val="0"/>
                                          </p:val>
                                        </p:tav>
                                      </p:tavLst>
                                    </p:anim>
                                    <p:set>
                                      <p:cBhvr>
                                        <p:cTn id="80" dur="1" fill="hold">
                                          <p:stCondLst>
                                            <p:cond delay="1999"/>
                                          </p:stCondLst>
                                        </p:cTn>
                                        <p:tgtEl>
                                          <p:spTgt spid="7"/>
                                        </p:tgtEl>
                                        <p:attrNameLst>
                                          <p:attrName>style.visibility</p:attrName>
                                        </p:attrNameLst>
                                      </p:cBhvr>
                                      <p:to>
                                        <p:strVal val="hidden"/>
                                      </p:to>
                                    </p:set>
                                  </p:childTnLst>
                                </p:cTn>
                              </p:par>
                              <p:par>
                                <p:cTn id="81" presetID="17" presetClass="exit" presetSubtype="1" fill="hold" grpId="2" nodeType="withEffect">
                                  <p:stCondLst>
                                    <p:cond delay="0"/>
                                  </p:stCondLst>
                                  <p:childTnLst>
                                    <p:anim calcmode="lin" valueType="num">
                                      <p:cBhvr>
                                        <p:cTn id="82" dur="2000"/>
                                        <p:tgtEl>
                                          <p:spTgt spid="8"/>
                                        </p:tgtEl>
                                        <p:attrNameLst>
                                          <p:attrName>ppt_x</p:attrName>
                                        </p:attrNameLst>
                                      </p:cBhvr>
                                      <p:tavLst>
                                        <p:tav tm="0">
                                          <p:val>
                                            <p:strVal val="ppt_x"/>
                                          </p:val>
                                        </p:tav>
                                        <p:tav tm="100000">
                                          <p:val>
                                            <p:strVal val="ppt_x"/>
                                          </p:val>
                                        </p:tav>
                                      </p:tavLst>
                                    </p:anim>
                                    <p:anim calcmode="lin" valueType="num">
                                      <p:cBhvr>
                                        <p:cTn id="83" dur="2000"/>
                                        <p:tgtEl>
                                          <p:spTgt spid="8"/>
                                        </p:tgtEl>
                                        <p:attrNameLst>
                                          <p:attrName>ppt_y</p:attrName>
                                        </p:attrNameLst>
                                      </p:cBhvr>
                                      <p:tavLst>
                                        <p:tav tm="0">
                                          <p:val>
                                            <p:strVal val="ppt_y"/>
                                          </p:val>
                                        </p:tav>
                                        <p:tav tm="100000">
                                          <p:val>
                                            <p:strVal val="ppt_y-ppt_h/2"/>
                                          </p:val>
                                        </p:tav>
                                      </p:tavLst>
                                    </p:anim>
                                    <p:anim calcmode="lin" valueType="num">
                                      <p:cBhvr>
                                        <p:cTn id="84" dur="2000"/>
                                        <p:tgtEl>
                                          <p:spTgt spid="8"/>
                                        </p:tgtEl>
                                        <p:attrNameLst>
                                          <p:attrName>ppt_w</p:attrName>
                                        </p:attrNameLst>
                                      </p:cBhvr>
                                      <p:tavLst>
                                        <p:tav tm="0">
                                          <p:val>
                                            <p:strVal val="ppt_w"/>
                                          </p:val>
                                        </p:tav>
                                        <p:tav tm="100000">
                                          <p:val>
                                            <p:strVal val="ppt_w"/>
                                          </p:val>
                                        </p:tav>
                                      </p:tavLst>
                                    </p:anim>
                                    <p:anim calcmode="lin" valueType="num">
                                      <p:cBhvr>
                                        <p:cTn id="85" dur="2000"/>
                                        <p:tgtEl>
                                          <p:spTgt spid="8"/>
                                        </p:tgtEl>
                                        <p:attrNameLst>
                                          <p:attrName>ppt_h</p:attrName>
                                        </p:attrNameLst>
                                      </p:cBhvr>
                                      <p:tavLst>
                                        <p:tav tm="0">
                                          <p:val>
                                            <p:strVal val="ppt_h"/>
                                          </p:val>
                                        </p:tav>
                                        <p:tav tm="100000">
                                          <p:val>
                                            <p:fltVal val="0"/>
                                          </p:val>
                                        </p:tav>
                                      </p:tavLst>
                                    </p:anim>
                                    <p:set>
                                      <p:cBhvr>
                                        <p:cTn id="86" dur="1" fill="hold">
                                          <p:stCondLst>
                                            <p:cond delay="1999"/>
                                          </p:stCondLst>
                                        </p:cTn>
                                        <p:tgtEl>
                                          <p:spTgt spid="8"/>
                                        </p:tgtEl>
                                        <p:attrNameLst>
                                          <p:attrName>style.visibility</p:attrName>
                                        </p:attrNameLst>
                                      </p:cBhvr>
                                      <p:to>
                                        <p:strVal val="hidden"/>
                                      </p:to>
                                    </p:set>
                                  </p:childTnLst>
                                </p:cTn>
                              </p:par>
                              <p:par>
                                <p:cTn id="87" presetID="17" presetClass="exit" presetSubtype="1" fill="hold" grpId="2" nodeType="withEffect">
                                  <p:stCondLst>
                                    <p:cond delay="0"/>
                                  </p:stCondLst>
                                  <p:childTnLst>
                                    <p:anim calcmode="lin" valueType="num">
                                      <p:cBhvr>
                                        <p:cTn id="88" dur="2000"/>
                                        <p:tgtEl>
                                          <p:spTgt spid="9"/>
                                        </p:tgtEl>
                                        <p:attrNameLst>
                                          <p:attrName>ppt_x</p:attrName>
                                        </p:attrNameLst>
                                      </p:cBhvr>
                                      <p:tavLst>
                                        <p:tav tm="0">
                                          <p:val>
                                            <p:strVal val="ppt_x"/>
                                          </p:val>
                                        </p:tav>
                                        <p:tav tm="100000">
                                          <p:val>
                                            <p:strVal val="ppt_x"/>
                                          </p:val>
                                        </p:tav>
                                      </p:tavLst>
                                    </p:anim>
                                    <p:anim calcmode="lin" valueType="num">
                                      <p:cBhvr>
                                        <p:cTn id="89" dur="2000"/>
                                        <p:tgtEl>
                                          <p:spTgt spid="9"/>
                                        </p:tgtEl>
                                        <p:attrNameLst>
                                          <p:attrName>ppt_y</p:attrName>
                                        </p:attrNameLst>
                                      </p:cBhvr>
                                      <p:tavLst>
                                        <p:tav tm="0">
                                          <p:val>
                                            <p:strVal val="ppt_y"/>
                                          </p:val>
                                        </p:tav>
                                        <p:tav tm="100000">
                                          <p:val>
                                            <p:strVal val="ppt_y-ppt_h/2"/>
                                          </p:val>
                                        </p:tav>
                                      </p:tavLst>
                                    </p:anim>
                                    <p:anim calcmode="lin" valueType="num">
                                      <p:cBhvr>
                                        <p:cTn id="90" dur="2000"/>
                                        <p:tgtEl>
                                          <p:spTgt spid="9"/>
                                        </p:tgtEl>
                                        <p:attrNameLst>
                                          <p:attrName>ppt_w</p:attrName>
                                        </p:attrNameLst>
                                      </p:cBhvr>
                                      <p:tavLst>
                                        <p:tav tm="0">
                                          <p:val>
                                            <p:strVal val="ppt_w"/>
                                          </p:val>
                                        </p:tav>
                                        <p:tav tm="100000">
                                          <p:val>
                                            <p:strVal val="ppt_w"/>
                                          </p:val>
                                        </p:tav>
                                      </p:tavLst>
                                    </p:anim>
                                    <p:anim calcmode="lin" valueType="num">
                                      <p:cBhvr>
                                        <p:cTn id="91" dur="2000"/>
                                        <p:tgtEl>
                                          <p:spTgt spid="9"/>
                                        </p:tgtEl>
                                        <p:attrNameLst>
                                          <p:attrName>ppt_h</p:attrName>
                                        </p:attrNameLst>
                                      </p:cBhvr>
                                      <p:tavLst>
                                        <p:tav tm="0">
                                          <p:val>
                                            <p:strVal val="ppt_h"/>
                                          </p:val>
                                        </p:tav>
                                        <p:tav tm="100000">
                                          <p:val>
                                            <p:fltVal val="0"/>
                                          </p:val>
                                        </p:tav>
                                      </p:tavLst>
                                    </p:anim>
                                    <p:set>
                                      <p:cBhvr>
                                        <p:cTn id="92" dur="1" fill="hold">
                                          <p:stCondLst>
                                            <p:cond delay="1999"/>
                                          </p:stCondLst>
                                        </p:cTn>
                                        <p:tgtEl>
                                          <p:spTgt spid="9"/>
                                        </p:tgtEl>
                                        <p:attrNameLst>
                                          <p:attrName>style.visibility</p:attrName>
                                        </p:attrNameLst>
                                      </p:cBhvr>
                                      <p:to>
                                        <p:strVal val="hidden"/>
                                      </p:to>
                                    </p:set>
                                  </p:childTnLst>
                                </p:cTn>
                              </p:par>
                              <p:par>
                                <p:cTn id="93" presetID="17" presetClass="exit" presetSubtype="1" fill="hold" grpId="2" nodeType="withEffect">
                                  <p:stCondLst>
                                    <p:cond delay="0"/>
                                  </p:stCondLst>
                                  <p:childTnLst>
                                    <p:anim calcmode="lin" valueType="num">
                                      <p:cBhvr>
                                        <p:cTn id="94" dur="2000"/>
                                        <p:tgtEl>
                                          <p:spTgt spid="10"/>
                                        </p:tgtEl>
                                        <p:attrNameLst>
                                          <p:attrName>ppt_x</p:attrName>
                                        </p:attrNameLst>
                                      </p:cBhvr>
                                      <p:tavLst>
                                        <p:tav tm="0">
                                          <p:val>
                                            <p:strVal val="ppt_x"/>
                                          </p:val>
                                        </p:tav>
                                        <p:tav tm="100000">
                                          <p:val>
                                            <p:strVal val="ppt_x"/>
                                          </p:val>
                                        </p:tav>
                                      </p:tavLst>
                                    </p:anim>
                                    <p:anim calcmode="lin" valueType="num">
                                      <p:cBhvr>
                                        <p:cTn id="95" dur="2000"/>
                                        <p:tgtEl>
                                          <p:spTgt spid="10"/>
                                        </p:tgtEl>
                                        <p:attrNameLst>
                                          <p:attrName>ppt_y</p:attrName>
                                        </p:attrNameLst>
                                      </p:cBhvr>
                                      <p:tavLst>
                                        <p:tav tm="0">
                                          <p:val>
                                            <p:strVal val="ppt_y"/>
                                          </p:val>
                                        </p:tav>
                                        <p:tav tm="100000">
                                          <p:val>
                                            <p:strVal val="ppt_y-ppt_h/2"/>
                                          </p:val>
                                        </p:tav>
                                      </p:tavLst>
                                    </p:anim>
                                    <p:anim calcmode="lin" valueType="num">
                                      <p:cBhvr>
                                        <p:cTn id="96" dur="2000"/>
                                        <p:tgtEl>
                                          <p:spTgt spid="10"/>
                                        </p:tgtEl>
                                        <p:attrNameLst>
                                          <p:attrName>ppt_w</p:attrName>
                                        </p:attrNameLst>
                                      </p:cBhvr>
                                      <p:tavLst>
                                        <p:tav tm="0">
                                          <p:val>
                                            <p:strVal val="ppt_w"/>
                                          </p:val>
                                        </p:tav>
                                        <p:tav tm="100000">
                                          <p:val>
                                            <p:strVal val="ppt_w"/>
                                          </p:val>
                                        </p:tav>
                                      </p:tavLst>
                                    </p:anim>
                                    <p:anim calcmode="lin" valueType="num">
                                      <p:cBhvr>
                                        <p:cTn id="97" dur="2000"/>
                                        <p:tgtEl>
                                          <p:spTgt spid="10"/>
                                        </p:tgtEl>
                                        <p:attrNameLst>
                                          <p:attrName>ppt_h</p:attrName>
                                        </p:attrNameLst>
                                      </p:cBhvr>
                                      <p:tavLst>
                                        <p:tav tm="0">
                                          <p:val>
                                            <p:strVal val="ppt_h"/>
                                          </p:val>
                                        </p:tav>
                                        <p:tav tm="100000">
                                          <p:val>
                                            <p:fltVal val="0"/>
                                          </p:val>
                                        </p:tav>
                                      </p:tavLst>
                                    </p:anim>
                                    <p:set>
                                      <p:cBhvr>
                                        <p:cTn id="98" dur="1" fill="hold">
                                          <p:stCondLst>
                                            <p:cond delay="1999"/>
                                          </p:stCondLst>
                                        </p:cTn>
                                        <p:tgtEl>
                                          <p:spTgt spid="10"/>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2000"/>
                                        <p:tgtEl>
                                          <p:spTgt spid="5"/>
                                        </p:tgtEl>
                                      </p:cBhvr>
                                    </p:animEffect>
                                    <p:set>
                                      <p:cBhvr>
                                        <p:cTn id="101" dur="1" fill="hold">
                                          <p:stCondLst>
                                            <p:cond delay="1999"/>
                                          </p:stCondLst>
                                        </p:cTn>
                                        <p:tgtEl>
                                          <p:spTgt spid="5"/>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2000"/>
                                        <p:tgtEl>
                                          <p:spTgt spid="6"/>
                                        </p:tgtEl>
                                      </p:cBhvr>
                                    </p:animEffect>
                                    <p:set>
                                      <p:cBhvr>
                                        <p:cTn id="104" dur="1" fill="hold">
                                          <p:stCondLst>
                                            <p:cond delay="1999"/>
                                          </p:stCondLst>
                                        </p:cTn>
                                        <p:tgtEl>
                                          <p:spTgt spid="6"/>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2000"/>
                                        <p:tgtEl>
                                          <p:spTgt spid="7"/>
                                        </p:tgtEl>
                                      </p:cBhvr>
                                    </p:animEffect>
                                    <p:set>
                                      <p:cBhvr>
                                        <p:cTn id="107" dur="1" fill="hold">
                                          <p:stCondLst>
                                            <p:cond delay="1999"/>
                                          </p:stCondLst>
                                        </p:cTn>
                                        <p:tgtEl>
                                          <p:spTgt spid="7"/>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2000"/>
                                        <p:tgtEl>
                                          <p:spTgt spid="8"/>
                                        </p:tgtEl>
                                      </p:cBhvr>
                                    </p:animEffect>
                                    <p:set>
                                      <p:cBhvr>
                                        <p:cTn id="110" dur="1" fill="hold">
                                          <p:stCondLst>
                                            <p:cond delay="1999"/>
                                          </p:stCondLst>
                                        </p:cTn>
                                        <p:tgtEl>
                                          <p:spTgt spid="8"/>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2000"/>
                                        <p:tgtEl>
                                          <p:spTgt spid="9"/>
                                        </p:tgtEl>
                                      </p:cBhvr>
                                    </p:animEffect>
                                    <p:set>
                                      <p:cBhvr>
                                        <p:cTn id="113" dur="1" fill="hold">
                                          <p:stCondLst>
                                            <p:cond delay="1999"/>
                                          </p:stCondLst>
                                        </p:cTn>
                                        <p:tgtEl>
                                          <p:spTgt spid="9"/>
                                        </p:tgtEl>
                                        <p:attrNameLst>
                                          <p:attrName>style.visibility</p:attrName>
                                        </p:attrNameLst>
                                      </p:cBhvr>
                                      <p:to>
                                        <p:strVal val="hidden"/>
                                      </p:to>
                                    </p:set>
                                  </p:childTnLst>
                                </p:cTn>
                              </p:par>
                              <p:par>
                                <p:cTn id="114" presetID="8" presetClass="exit" presetSubtype="32" fill="hold" grpId="3" nodeType="withEffect">
                                  <p:stCondLst>
                                    <p:cond delay="0"/>
                                  </p:stCondLst>
                                  <p:childTnLst>
                                    <p:animEffect transition="out" filter="diamond(out)">
                                      <p:cBhvr>
                                        <p:cTn id="115" dur="2000"/>
                                        <p:tgtEl>
                                          <p:spTgt spid="10"/>
                                        </p:tgtEl>
                                      </p:cBhvr>
                                    </p:animEffect>
                                    <p:set>
                                      <p:cBhvr>
                                        <p:cTn id="116" dur="1" fill="hold">
                                          <p:stCondLst>
                                            <p:cond delay="1999"/>
                                          </p:stCondLst>
                                        </p:cTn>
                                        <p:tgtEl>
                                          <p:spTgt spid="10"/>
                                        </p:tgtEl>
                                        <p:attrNameLst>
                                          <p:attrName>style.visibility</p:attrName>
                                        </p:attrNameLst>
                                      </p:cBhvr>
                                      <p:to>
                                        <p:strVal val="hidden"/>
                                      </p:to>
                                    </p:set>
                                  </p:childTnLst>
                                </p:cTn>
                              </p:par>
                              <p:par>
                                <p:cTn id="117" presetID="23" presetClass="entr" presetSubtype="288"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2000" fill="hold"/>
                                        <p:tgtEl>
                                          <p:spTgt spid="4"/>
                                        </p:tgtEl>
                                        <p:attrNameLst>
                                          <p:attrName>ppt_w</p:attrName>
                                        </p:attrNameLst>
                                      </p:cBhvr>
                                      <p:tavLst>
                                        <p:tav tm="0">
                                          <p:val>
                                            <p:strVal val="4/3*#ppt_w"/>
                                          </p:val>
                                        </p:tav>
                                        <p:tav tm="100000">
                                          <p:val>
                                            <p:strVal val="#ppt_w"/>
                                          </p:val>
                                        </p:tav>
                                      </p:tavLst>
                                    </p:anim>
                                    <p:anim calcmode="lin" valueType="num">
                                      <p:cBhvr>
                                        <p:cTn id="120" dur="2000" fill="hold"/>
                                        <p:tgtEl>
                                          <p:spTgt spid="4"/>
                                        </p:tgtEl>
                                        <p:attrNameLst>
                                          <p:attrName>ppt_h</p:attrName>
                                        </p:attrNameLst>
                                      </p:cBhvr>
                                      <p:tavLst>
                                        <p:tav tm="0">
                                          <p:val>
                                            <p:strVal val="4/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0(49).jp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0" y="785818"/>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642910" y="1785926"/>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357290" y="2714620"/>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00232" y="3714752"/>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643206" y="4643470"/>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286116" y="5643578"/>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7929586" y="785818"/>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7429520" y="1857364"/>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786578" y="2786058"/>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215074" y="3786190"/>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500694" y="4714884"/>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4857752" y="5786454"/>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7500966"/>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6"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ircle(in)">
                                      <p:cBhvr>
                                        <p:cTn id="58" dur="2000"/>
                                        <p:tgtEl>
                                          <p:spTgt spid="5"/>
                                        </p:tgtEl>
                                      </p:cBhvr>
                                    </p:animEffect>
                                  </p:childTnLst>
                                </p:cTn>
                              </p:par>
                              <p:par>
                                <p:cTn id="59" presetID="6"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ircle(in)">
                                      <p:cBhvr>
                                        <p:cTn id="61" dur="2000"/>
                                        <p:tgtEl>
                                          <p:spTgt spid="6"/>
                                        </p:tgtEl>
                                      </p:cBhvr>
                                    </p:animEffect>
                                  </p:childTnLst>
                                </p:cTn>
                              </p:par>
                              <p:par>
                                <p:cTn id="62" presetID="6"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ircle(in)">
                                      <p:cBhvr>
                                        <p:cTn id="64" dur="2000"/>
                                        <p:tgtEl>
                                          <p:spTgt spid="7"/>
                                        </p:tgtEl>
                                      </p:cBhvr>
                                    </p:animEffect>
                                  </p:childTnLst>
                                </p:cTn>
                              </p:par>
                              <p:par>
                                <p:cTn id="65" presetID="6"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ircle(in)">
                                      <p:cBhvr>
                                        <p:cTn id="67" dur="2000"/>
                                        <p:tgtEl>
                                          <p:spTgt spid="8"/>
                                        </p:tgtEl>
                                      </p:cBhvr>
                                    </p:animEffect>
                                  </p:childTnLst>
                                </p:cTn>
                              </p:par>
                              <p:par>
                                <p:cTn id="68" presetID="6"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ircle(in)">
                                      <p:cBhvr>
                                        <p:cTn id="70" dur="2000"/>
                                        <p:tgtEl>
                                          <p:spTgt spid="9"/>
                                        </p:tgtEl>
                                      </p:cBhvr>
                                    </p:animEffect>
                                  </p:childTnLst>
                                </p:cTn>
                              </p:par>
                              <p:par>
                                <p:cTn id="71" presetID="6"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ircle(in)">
                                      <p:cBhvr>
                                        <p:cTn id="73" dur="2000"/>
                                        <p:tgtEl>
                                          <p:spTgt spid="10"/>
                                        </p:tgtEl>
                                      </p:cBhvr>
                                    </p:animEffect>
                                  </p:childTnLst>
                                </p:cTn>
                              </p:par>
                              <p:par>
                                <p:cTn id="74" presetID="6"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ircle(in)">
                                      <p:cBhvr>
                                        <p:cTn id="76" dur="2000"/>
                                        <p:tgtEl>
                                          <p:spTgt spid="11"/>
                                        </p:tgtEl>
                                      </p:cBhvr>
                                    </p:animEffect>
                                  </p:childTnLst>
                                </p:cTn>
                              </p:par>
                              <p:par>
                                <p:cTn id="77" presetID="6"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ircle(in)">
                                      <p:cBhvr>
                                        <p:cTn id="79" dur="2000"/>
                                        <p:tgtEl>
                                          <p:spTgt spid="12"/>
                                        </p:tgtEl>
                                      </p:cBhvr>
                                    </p:animEffect>
                                  </p:childTnLst>
                                </p:cTn>
                              </p:par>
                              <p:par>
                                <p:cTn id="80" presetID="6"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circle(in)">
                                      <p:cBhvr>
                                        <p:cTn id="82" dur="2000"/>
                                        <p:tgtEl>
                                          <p:spTgt spid="13"/>
                                        </p:tgtEl>
                                      </p:cBhvr>
                                    </p:animEffect>
                                  </p:childTnLst>
                                </p:cTn>
                              </p:par>
                              <p:par>
                                <p:cTn id="83" presetID="6"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circle(in)">
                                      <p:cBhvr>
                                        <p:cTn id="85" dur="2000"/>
                                        <p:tgtEl>
                                          <p:spTgt spid="14"/>
                                        </p:tgtEl>
                                      </p:cBhvr>
                                    </p:animEffect>
                                  </p:childTnLst>
                                </p:cTn>
                              </p:par>
                              <p:par>
                                <p:cTn id="86" presetID="6"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circle(in)">
                                      <p:cBhvr>
                                        <p:cTn id="88" dur="2000"/>
                                        <p:tgtEl>
                                          <p:spTgt spid="15"/>
                                        </p:tgtEl>
                                      </p:cBhvr>
                                    </p:animEffect>
                                  </p:childTnLst>
                                </p:cTn>
                              </p:par>
                              <p:par>
                                <p:cTn id="89" presetID="6"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circle(in)">
                                      <p:cBhvr>
                                        <p:cTn id="91" dur="2000"/>
                                        <p:tgtEl>
                                          <p:spTgt spid="16"/>
                                        </p:tgtEl>
                                      </p:cBhvr>
                                    </p:animEffect>
                                  </p:childTnLst>
                                </p:cTn>
                              </p:par>
                              <p:par>
                                <p:cTn id="92" presetID="8" presetClass="emph" presetSubtype="0" fill="hold" grpId="2" nodeType="withEffect">
                                  <p:stCondLst>
                                    <p:cond delay="0"/>
                                  </p:stCondLst>
                                  <p:childTnLst>
                                    <p:animRot by="21600000">
                                      <p:cBhvr>
                                        <p:cTn id="93" dur="2000" fill="hold"/>
                                        <p:tgtEl>
                                          <p:spTgt spid="5"/>
                                        </p:tgtEl>
                                        <p:attrNameLst>
                                          <p:attrName>r</p:attrName>
                                        </p:attrNameLst>
                                      </p:cBhvr>
                                    </p:animRot>
                                  </p:childTnLst>
                                </p:cTn>
                              </p:par>
                              <p:par>
                                <p:cTn id="94" presetID="8" presetClass="emph" presetSubtype="0" fill="hold" grpId="2" nodeType="withEffect">
                                  <p:stCondLst>
                                    <p:cond delay="0"/>
                                  </p:stCondLst>
                                  <p:childTnLst>
                                    <p:animRot by="21600000">
                                      <p:cBhvr>
                                        <p:cTn id="95" dur="2000" fill="hold"/>
                                        <p:tgtEl>
                                          <p:spTgt spid="6"/>
                                        </p:tgtEl>
                                        <p:attrNameLst>
                                          <p:attrName>r</p:attrName>
                                        </p:attrNameLst>
                                      </p:cBhvr>
                                    </p:animRot>
                                  </p:childTnLst>
                                </p:cTn>
                              </p:par>
                              <p:par>
                                <p:cTn id="96" presetID="8" presetClass="emph" presetSubtype="0" fill="hold" grpId="2" nodeType="withEffect">
                                  <p:stCondLst>
                                    <p:cond delay="0"/>
                                  </p:stCondLst>
                                  <p:childTnLst>
                                    <p:animRot by="21600000">
                                      <p:cBhvr>
                                        <p:cTn id="97" dur="2000" fill="hold"/>
                                        <p:tgtEl>
                                          <p:spTgt spid="7"/>
                                        </p:tgtEl>
                                        <p:attrNameLst>
                                          <p:attrName>r</p:attrName>
                                        </p:attrNameLst>
                                      </p:cBhvr>
                                    </p:animRot>
                                  </p:childTnLst>
                                </p:cTn>
                              </p:par>
                              <p:par>
                                <p:cTn id="98" presetID="8" presetClass="emph" presetSubtype="0" fill="hold" grpId="2" nodeType="withEffect">
                                  <p:stCondLst>
                                    <p:cond delay="0"/>
                                  </p:stCondLst>
                                  <p:childTnLst>
                                    <p:animRot by="21600000">
                                      <p:cBhvr>
                                        <p:cTn id="99" dur="2000" fill="hold"/>
                                        <p:tgtEl>
                                          <p:spTgt spid="8"/>
                                        </p:tgtEl>
                                        <p:attrNameLst>
                                          <p:attrName>r</p:attrName>
                                        </p:attrNameLst>
                                      </p:cBhvr>
                                    </p:animRot>
                                  </p:childTnLst>
                                </p:cTn>
                              </p:par>
                              <p:par>
                                <p:cTn id="100" presetID="8" presetClass="emph" presetSubtype="0" fill="hold" grpId="2"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fill="hold" grpId="2" nodeType="withEffect">
                                  <p:stCondLst>
                                    <p:cond delay="0"/>
                                  </p:stCondLst>
                                  <p:childTnLst>
                                    <p:animRot by="21600000">
                                      <p:cBhvr>
                                        <p:cTn id="103" dur="2000" fill="hold"/>
                                        <p:tgtEl>
                                          <p:spTgt spid="10"/>
                                        </p:tgtEl>
                                        <p:attrNameLst>
                                          <p:attrName>r</p:attrName>
                                        </p:attrNameLst>
                                      </p:cBhvr>
                                    </p:animRot>
                                  </p:childTnLst>
                                </p:cTn>
                              </p:par>
                              <p:par>
                                <p:cTn id="104" presetID="8" presetClass="emph" presetSubtype="0" fill="hold" grpId="2" nodeType="withEffect">
                                  <p:stCondLst>
                                    <p:cond delay="0"/>
                                  </p:stCondLst>
                                  <p:childTnLst>
                                    <p:animRot by="-21600000">
                                      <p:cBhvr>
                                        <p:cTn id="105" dur="2000" fill="hold"/>
                                        <p:tgtEl>
                                          <p:spTgt spid="11"/>
                                        </p:tgtEl>
                                        <p:attrNameLst>
                                          <p:attrName>r</p:attrName>
                                        </p:attrNameLst>
                                      </p:cBhvr>
                                    </p:animRot>
                                  </p:childTnLst>
                                </p:cTn>
                              </p:par>
                              <p:par>
                                <p:cTn id="106" presetID="8" presetClass="emph" presetSubtype="0" fill="hold" grpId="2" nodeType="withEffect">
                                  <p:stCondLst>
                                    <p:cond delay="0"/>
                                  </p:stCondLst>
                                  <p:childTnLst>
                                    <p:animRot by="-21600000">
                                      <p:cBhvr>
                                        <p:cTn id="107" dur="2000" fill="hold"/>
                                        <p:tgtEl>
                                          <p:spTgt spid="12"/>
                                        </p:tgtEl>
                                        <p:attrNameLst>
                                          <p:attrName>r</p:attrName>
                                        </p:attrNameLst>
                                      </p:cBhvr>
                                    </p:animRot>
                                  </p:childTnLst>
                                </p:cTn>
                              </p:par>
                              <p:par>
                                <p:cTn id="108" presetID="8" presetClass="emph" presetSubtype="0" fill="hold" grpId="2" nodeType="withEffect">
                                  <p:stCondLst>
                                    <p:cond delay="0"/>
                                  </p:stCondLst>
                                  <p:childTnLst>
                                    <p:animRot by="-21600000">
                                      <p:cBhvr>
                                        <p:cTn id="109" dur="2000" fill="hold"/>
                                        <p:tgtEl>
                                          <p:spTgt spid="13"/>
                                        </p:tgtEl>
                                        <p:attrNameLst>
                                          <p:attrName>r</p:attrName>
                                        </p:attrNameLst>
                                      </p:cBhvr>
                                    </p:animRot>
                                  </p:childTnLst>
                                </p:cTn>
                              </p:par>
                              <p:par>
                                <p:cTn id="110" presetID="8" presetClass="emph" presetSubtype="0" fill="hold" grpId="2" nodeType="withEffect">
                                  <p:stCondLst>
                                    <p:cond delay="0"/>
                                  </p:stCondLst>
                                  <p:childTnLst>
                                    <p:animRot by="-21600000">
                                      <p:cBhvr>
                                        <p:cTn id="111" dur="2000" fill="hold"/>
                                        <p:tgtEl>
                                          <p:spTgt spid="14"/>
                                        </p:tgtEl>
                                        <p:attrNameLst>
                                          <p:attrName>r</p:attrName>
                                        </p:attrNameLst>
                                      </p:cBhvr>
                                    </p:animRot>
                                  </p:childTnLst>
                                </p:cTn>
                              </p:par>
                              <p:par>
                                <p:cTn id="112" presetID="8" presetClass="emph" presetSubtype="0" fill="hold" grpId="2" nodeType="withEffect">
                                  <p:stCondLst>
                                    <p:cond delay="0"/>
                                  </p:stCondLst>
                                  <p:childTnLst>
                                    <p:animRot by="-21600000">
                                      <p:cBhvr>
                                        <p:cTn id="113" dur="2000" fill="hold"/>
                                        <p:tgtEl>
                                          <p:spTgt spid="15"/>
                                        </p:tgtEl>
                                        <p:attrNameLst>
                                          <p:attrName>r</p:attrName>
                                        </p:attrNameLst>
                                      </p:cBhvr>
                                    </p:animRot>
                                  </p:childTnLst>
                                </p:cTn>
                              </p:par>
                              <p:par>
                                <p:cTn id="114" presetID="8" presetClass="emph" presetSubtype="0" fill="hold" grpId="2" nodeType="withEffect">
                                  <p:stCondLst>
                                    <p:cond delay="0"/>
                                  </p:stCondLst>
                                  <p:childTnLst>
                                    <p:animRot by="-21600000">
                                      <p:cBhvr>
                                        <p:cTn id="115" dur="2000" fill="hold"/>
                                        <p:tgtEl>
                                          <p:spTgt spid="16"/>
                                        </p:tgtEl>
                                        <p:attrNameLst>
                                          <p:attrName>r</p:attrName>
                                        </p:attrNameLst>
                                      </p:cBhvr>
                                    </p:animRot>
                                  </p:childTnLst>
                                </p:cTn>
                              </p:par>
                            </p:childTnLst>
                          </p:cTn>
                        </p:par>
                        <p:par>
                          <p:cTn id="116" fill="hold">
                            <p:stCondLst>
                              <p:cond delay="2000"/>
                            </p:stCondLst>
                            <p:childTnLst>
                              <p:par>
                                <p:cTn id="117" presetID="2" presetClass="exit" presetSubtype="6" fill="hold" grpId="3" nodeType="afterEffect">
                                  <p:stCondLst>
                                    <p:cond delay="0"/>
                                  </p:stCondLst>
                                  <p:childTnLst>
                                    <p:anim calcmode="lin" valueType="num">
                                      <p:cBhvr additive="base">
                                        <p:cTn id="118" dur="2000"/>
                                        <p:tgtEl>
                                          <p:spTgt spid="5"/>
                                        </p:tgtEl>
                                        <p:attrNameLst>
                                          <p:attrName>ppt_x</p:attrName>
                                        </p:attrNameLst>
                                      </p:cBhvr>
                                      <p:tavLst>
                                        <p:tav tm="0">
                                          <p:val>
                                            <p:strVal val="ppt_x"/>
                                          </p:val>
                                        </p:tav>
                                        <p:tav tm="100000">
                                          <p:val>
                                            <p:strVal val="1+ppt_w/2"/>
                                          </p:val>
                                        </p:tav>
                                      </p:tavLst>
                                    </p:anim>
                                    <p:anim calcmode="lin" valueType="num">
                                      <p:cBhvr additive="base">
                                        <p:cTn id="119" dur="2000"/>
                                        <p:tgtEl>
                                          <p:spTgt spid="5"/>
                                        </p:tgtEl>
                                        <p:attrNameLst>
                                          <p:attrName>ppt_y</p:attrName>
                                        </p:attrNameLst>
                                      </p:cBhvr>
                                      <p:tavLst>
                                        <p:tav tm="0">
                                          <p:val>
                                            <p:strVal val="ppt_y"/>
                                          </p:val>
                                        </p:tav>
                                        <p:tav tm="100000">
                                          <p:val>
                                            <p:strVal val="1+ppt_h/2"/>
                                          </p:val>
                                        </p:tav>
                                      </p:tavLst>
                                    </p:anim>
                                    <p:set>
                                      <p:cBhvr>
                                        <p:cTn id="120" dur="1" fill="hold">
                                          <p:stCondLst>
                                            <p:cond delay="1999"/>
                                          </p:stCondLst>
                                        </p:cTn>
                                        <p:tgtEl>
                                          <p:spTgt spid="5"/>
                                        </p:tgtEl>
                                        <p:attrNameLst>
                                          <p:attrName>style.visibility</p:attrName>
                                        </p:attrNameLst>
                                      </p:cBhvr>
                                      <p:to>
                                        <p:strVal val="hidden"/>
                                      </p:to>
                                    </p:set>
                                  </p:childTnLst>
                                </p:cTn>
                              </p:par>
                              <p:par>
                                <p:cTn id="121" presetID="2" presetClass="exit" presetSubtype="6" fill="hold" grpId="3"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1+ppt_w/2"/>
                                          </p:val>
                                        </p:tav>
                                      </p:tavLst>
                                    </p:anim>
                                    <p:anim calcmode="lin" valueType="num">
                                      <p:cBhvr additive="base">
                                        <p:cTn id="123" dur="2000"/>
                                        <p:tgtEl>
                                          <p:spTgt spid="6"/>
                                        </p:tgtEl>
                                        <p:attrNameLst>
                                          <p:attrName>ppt_y</p:attrName>
                                        </p:attrNameLst>
                                      </p:cBhvr>
                                      <p:tavLst>
                                        <p:tav tm="0">
                                          <p:val>
                                            <p:strVal val="ppt_y"/>
                                          </p:val>
                                        </p:tav>
                                        <p:tav tm="100000">
                                          <p:val>
                                            <p:strVal val="1+ppt_h/2"/>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6" fill="hold" grpId="3" nodeType="withEffect">
                                  <p:stCondLst>
                                    <p:cond delay="0"/>
                                  </p:stCondLst>
                                  <p:childTnLst>
                                    <p:anim calcmode="lin" valueType="num">
                                      <p:cBhvr additive="base">
                                        <p:cTn id="126" dur="2000"/>
                                        <p:tgtEl>
                                          <p:spTgt spid="7"/>
                                        </p:tgtEl>
                                        <p:attrNameLst>
                                          <p:attrName>ppt_x</p:attrName>
                                        </p:attrNameLst>
                                      </p:cBhvr>
                                      <p:tavLst>
                                        <p:tav tm="0">
                                          <p:val>
                                            <p:strVal val="ppt_x"/>
                                          </p:val>
                                        </p:tav>
                                        <p:tav tm="100000">
                                          <p:val>
                                            <p:strVal val="1+ppt_w/2"/>
                                          </p:val>
                                        </p:tav>
                                      </p:tavLst>
                                    </p:anim>
                                    <p:anim calcmode="lin" valueType="num">
                                      <p:cBhvr additive="base">
                                        <p:cTn id="127" dur="2000"/>
                                        <p:tgtEl>
                                          <p:spTgt spid="7"/>
                                        </p:tgtEl>
                                        <p:attrNameLst>
                                          <p:attrName>ppt_y</p:attrName>
                                        </p:attrNameLst>
                                      </p:cBhvr>
                                      <p:tavLst>
                                        <p:tav tm="0">
                                          <p:val>
                                            <p:strVal val="ppt_y"/>
                                          </p:val>
                                        </p:tav>
                                        <p:tav tm="100000">
                                          <p:val>
                                            <p:strVal val="1+ppt_h/2"/>
                                          </p:val>
                                        </p:tav>
                                      </p:tavLst>
                                    </p:anim>
                                    <p:set>
                                      <p:cBhvr>
                                        <p:cTn id="128" dur="1" fill="hold">
                                          <p:stCondLst>
                                            <p:cond delay="1999"/>
                                          </p:stCondLst>
                                        </p:cTn>
                                        <p:tgtEl>
                                          <p:spTgt spid="7"/>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2000"/>
                                        <p:tgtEl>
                                          <p:spTgt spid="8"/>
                                        </p:tgtEl>
                                        <p:attrNameLst>
                                          <p:attrName>ppt_x</p:attrName>
                                        </p:attrNameLst>
                                      </p:cBhvr>
                                      <p:tavLst>
                                        <p:tav tm="0">
                                          <p:val>
                                            <p:strVal val="ppt_x"/>
                                          </p:val>
                                        </p:tav>
                                        <p:tav tm="100000">
                                          <p:val>
                                            <p:strVal val="1+ppt_w/2"/>
                                          </p:val>
                                        </p:tav>
                                      </p:tavLst>
                                    </p:anim>
                                    <p:anim calcmode="lin" valueType="num">
                                      <p:cBhvr additive="base">
                                        <p:cTn id="131" dur="2000"/>
                                        <p:tgtEl>
                                          <p:spTgt spid="8"/>
                                        </p:tgtEl>
                                        <p:attrNameLst>
                                          <p:attrName>ppt_y</p:attrName>
                                        </p:attrNameLst>
                                      </p:cBhvr>
                                      <p:tavLst>
                                        <p:tav tm="0">
                                          <p:val>
                                            <p:strVal val="ppt_y"/>
                                          </p:val>
                                        </p:tav>
                                        <p:tav tm="100000">
                                          <p:val>
                                            <p:strVal val="1+ppt_h/2"/>
                                          </p:val>
                                        </p:tav>
                                      </p:tavLst>
                                    </p:anim>
                                    <p:set>
                                      <p:cBhvr>
                                        <p:cTn id="132" dur="1" fill="hold">
                                          <p:stCondLst>
                                            <p:cond delay="1999"/>
                                          </p:stCondLst>
                                        </p:cTn>
                                        <p:tgtEl>
                                          <p:spTgt spid="8"/>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2000"/>
                                        <p:tgtEl>
                                          <p:spTgt spid="9"/>
                                        </p:tgtEl>
                                        <p:attrNameLst>
                                          <p:attrName>ppt_x</p:attrName>
                                        </p:attrNameLst>
                                      </p:cBhvr>
                                      <p:tavLst>
                                        <p:tav tm="0">
                                          <p:val>
                                            <p:strVal val="ppt_x"/>
                                          </p:val>
                                        </p:tav>
                                        <p:tav tm="100000">
                                          <p:val>
                                            <p:strVal val="1+ppt_w/2"/>
                                          </p:val>
                                        </p:tav>
                                      </p:tavLst>
                                    </p:anim>
                                    <p:anim calcmode="lin" valueType="num">
                                      <p:cBhvr additive="base">
                                        <p:cTn id="135" dur="2000"/>
                                        <p:tgtEl>
                                          <p:spTgt spid="9"/>
                                        </p:tgtEl>
                                        <p:attrNameLst>
                                          <p:attrName>ppt_y</p:attrName>
                                        </p:attrNameLst>
                                      </p:cBhvr>
                                      <p:tavLst>
                                        <p:tav tm="0">
                                          <p:val>
                                            <p:strVal val="ppt_y"/>
                                          </p:val>
                                        </p:tav>
                                        <p:tav tm="100000">
                                          <p:val>
                                            <p:strVal val="1+ppt_h/2"/>
                                          </p:val>
                                        </p:tav>
                                      </p:tavLst>
                                    </p:anim>
                                    <p:set>
                                      <p:cBhvr>
                                        <p:cTn id="136" dur="1" fill="hold">
                                          <p:stCondLst>
                                            <p:cond delay="1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2000"/>
                                        <p:tgtEl>
                                          <p:spTgt spid="10"/>
                                        </p:tgtEl>
                                        <p:attrNameLst>
                                          <p:attrName>ppt_x</p:attrName>
                                        </p:attrNameLst>
                                      </p:cBhvr>
                                      <p:tavLst>
                                        <p:tav tm="0">
                                          <p:val>
                                            <p:strVal val="ppt_x"/>
                                          </p:val>
                                        </p:tav>
                                        <p:tav tm="100000">
                                          <p:val>
                                            <p:strVal val="1+ppt_w/2"/>
                                          </p:val>
                                        </p:tav>
                                      </p:tavLst>
                                    </p:anim>
                                    <p:anim calcmode="lin" valueType="num">
                                      <p:cBhvr additive="base">
                                        <p:cTn id="139" dur="2000"/>
                                        <p:tgtEl>
                                          <p:spTgt spid="10"/>
                                        </p:tgtEl>
                                        <p:attrNameLst>
                                          <p:attrName>ppt_y</p:attrName>
                                        </p:attrNameLst>
                                      </p:cBhvr>
                                      <p:tavLst>
                                        <p:tav tm="0">
                                          <p:val>
                                            <p:strVal val="ppt_y"/>
                                          </p:val>
                                        </p:tav>
                                        <p:tav tm="100000">
                                          <p:val>
                                            <p:strVal val="1+ppt_h/2"/>
                                          </p:val>
                                        </p:tav>
                                      </p:tavLst>
                                    </p:anim>
                                    <p:set>
                                      <p:cBhvr>
                                        <p:cTn id="140" dur="1" fill="hold">
                                          <p:stCondLst>
                                            <p:cond delay="1999"/>
                                          </p:stCondLst>
                                        </p:cTn>
                                        <p:tgtEl>
                                          <p:spTgt spid="10"/>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2000"/>
                                        <p:tgtEl>
                                          <p:spTgt spid="11"/>
                                        </p:tgtEl>
                                        <p:attrNameLst>
                                          <p:attrName>ppt_x</p:attrName>
                                        </p:attrNameLst>
                                      </p:cBhvr>
                                      <p:tavLst>
                                        <p:tav tm="0">
                                          <p:val>
                                            <p:strVal val="ppt_x"/>
                                          </p:val>
                                        </p:tav>
                                        <p:tav tm="100000">
                                          <p:val>
                                            <p:strVal val="0-ppt_w/2"/>
                                          </p:val>
                                        </p:tav>
                                      </p:tavLst>
                                    </p:anim>
                                    <p:anim calcmode="lin" valueType="num">
                                      <p:cBhvr additive="base">
                                        <p:cTn id="143" dur="2000"/>
                                        <p:tgtEl>
                                          <p:spTgt spid="11"/>
                                        </p:tgtEl>
                                        <p:attrNameLst>
                                          <p:attrName>ppt_y</p:attrName>
                                        </p:attrNameLst>
                                      </p:cBhvr>
                                      <p:tavLst>
                                        <p:tav tm="0">
                                          <p:val>
                                            <p:strVal val="ppt_y"/>
                                          </p:val>
                                        </p:tav>
                                        <p:tav tm="100000">
                                          <p:val>
                                            <p:strVal val="1+ppt_h/2"/>
                                          </p:val>
                                        </p:tav>
                                      </p:tavLst>
                                    </p:anim>
                                    <p:set>
                                      <p:cBhvr>
                                        <p:cTn id="144" dur="1" fill="hold">
                                          <p:stCondLst>
                                            <p:cond delay="1999"/>
                                          </p:stCondLst>
                                        </p:cTn>
                                        <p:tgtEl>
                                          <p:spTgt spid="11"/>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2000"/>
                                        <p:tgtEl>
                                          <p:spTgt spid="12"/>
                                        </p:tgtEl>
                                        <p:attrNameLst>
                                          <p:attrName>ppt_x</p:attrName>
                                        </p:attrNameLst>
                                      </p:cBhvr>
                                      <p:tavLst>
                                        <p:tav tm="0">
                                          <p:val>
                                            <p:strVal val="ppt_x"/>
                                          </p:val>
                                        </p:tav>
                                        <p:tav tm="100000">
                                          <p:val>
                                            <p:strVal val="0-ppt_w/2"/>
                                          </p:val>
                                        </p:tav>
                                      </p:tavLst>
                                    </p:anim>
                                    <p:anim calcmode="lin" valueType="num">
                                      <p:cBhvr additive="base">
                                        <p:cTn id="147" dur="2000"/>
                                        <p:tgtEl>
                                          <p:spTgt spid="12"/>
                                        </p:tgtEl>
                                        <p:attrNameLst>
                                          <p:attrName>ppt_y</p:attrName>
                                        </p:attrNameLst>
                                      </p:cBhvr>
                                      <p:tavLst>
                                        <p:tav tm="0">
                                          <p:val>
                                            <p:strVal val="ppt_y"/>
                                          </p:val>
                                        </p:tav>
                                        <p:tav tm="100000">
                                          <p:val>
                                            <p:strVal val="1+ppt_h/2"/>
                                          </p:val>
                                        </p:tav>
                                      </p:tavLst>
                                    </p:anim>
                                    <p:set>
                                      <p:cBhvr>
                                        <p:cTn id="148" dur="1" fill="hold">
                                          <p:stCondLst>
                                            <p:cond delay="1999"/>
                                          </p:stCondLst>
                                        </p:cTn>
                                        <p:tgtEl>
                                          <p:spTgt spid="12"/>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2000"/>
                                        <p:tgtEl>
                                          <p:spTgt spid="13"/>
                                        </p:tgtEl>
                                        <p:attrNameLst>
                                          <p:attrName>ppt_x</p:attrName>
                                        </p:attrNameLst>
                                      </p:cBhvr>
                                      <p:tavLst>
                                        <p:tav tm="0">
                                          <p:val>
                                            <p:strVal val="ppt_x"/>
                                          </p:val>
                                        </p:tav>
                                        <p:tav tm="100000">
                                          <p:val>
                                            <p:strVal val="0-ppt_w/2"/>
                                          </p:val>
                                        </p:tav>
                                      </p:tavLst>
                                    </p:anim>
                                    <p:anim calcmode="lin" valueType="num">
                                      <p:cBhvr additive="base">
                                        <p:cTn id="151" dur="2000"/>
                                        <p:tgtEl>
                                          <p:spTgt spid="13"/>
                                        </p:tgtEl>
                                        <p:attrNameLst>
                                          <p:attrName>ppt_y</p:attrName>
                                        </p:attrNameLst>
                                      </p:cBhvr>
                                      <p:tavLst>
                                        <p:tav tm="0">
                                          <p:val>
                                            <p:strVal val="ppt_y"/>
                                          </p:val>
                                        </p:tav>
                                        <p:tav tm="100000">
                                          <p:val>
                                            <p:strVal val="1+ppt_h/2"/>
                                          </p:val>
                                        </p:tav>
                                      </p:tavLst>
                                    </p:anim>
                                    <p:set>
                                      <p:cBhvr>
                                        <p:cTn id="152" dur="1" fill="hold">
                                          <p:stCondLst>
                                            <p:cond delay="1999"/>
                                          </p:stCondLst>
                                        </p:cTn>
                                        <p:tgtEl>
                                          <p:spTgt spid="13"/>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2000"/>
                                        <p:tgtEl>
                                          <p:spTgt spid="14"/>
                                        </p:tgtEl>
                                        <p:attrNameLst>
                                          <p:attrName>ppt_x</p:attrName>
                                        </p:attrNameLst>
                                      </p:cBhvr>
                                      <p:tavLst>
                                        <p:tav tm="0">
                                          <p:val>
                                            <p:strVal val="ppt_x"/>
                                          </p:val>
                                        </p:tav>
                                        <p:tav tm="100000">
                                          <p:val>
                                            <p:strVal val="0-ppt_w/2"/>
                                          </p:val>
                                        </p:tav>
                                      </p:tavLst>
                                    </p:anim>
                                    <p:anim calcmode="lin" valueType="num">
                                      <p:cBhvr additive="base">
                                        <p:cTn id="155" dur="2000"/>
                                        <p:tgtEl>
                                          <p:spTgt spid="14"/>
                                        </p:tgtEl>
                                        <p:attrNameLst>
                                          <p:attrName>ppt_y</p:attrName>
                                        </p:attrNameLst>
                                      </p:cBhvr>
                                      <p:tavLst>
                                        <p:tav tm="0">
                                          <p:val>
                                            <p:strVal val="ppt_y"/>
                                          </p:val>
                                        </p:tav>
                                        <p:tav tm="100000">
                                          <p:val>
                                            <p:strVal val="1+ppt_h/2"/>
                                          </p:val>
                                        </p:tav>
                                      </p:tavLst>
                                    </p:anim>
                                    <p:set>
                                      <p:cBhvr>
                                        <p:cTn id="156" dur="1" fill="hold">
                                          <p:stCondLst>
                                            <p:cond delay="1999"/>
                                          </p:stCondLst>
                                        </p:cTn>
                                        <p:tgtEl>
                                          <p:spTgt spid="14"/>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2000"/>
                                        <p:tgtEl>
                                          <p:spTgt spid="15"/>
                                        </p:tgtEl>
                                        <p:attrNameLst>
                                          <p:attrName>ppt_x</p:attrName>
                                        </p:attrNameLst>
                                      </p:cBhvr>
                                      <p:tavLst>
                                        <p:tav tm="0">
                                          <p:val>
                                            <p:strVal val="ppt_x"/>
                                          </p:val>
                                        </p:tav>
                                        <p:tav tm="100000">
                                          <p:val>
                                            <p:strVal val="0-ppt_w/2"/>
                                          </p:val>
                                        </p:tav>
                                      </p:tavLst>
                                    </p:anim>
                                    <p:anim calcmode="lin" valueType="num">
                                      <p:cBhvr additive="base">
                                        <p:cTn id="159" dur="2000"/>
                                        <p:tgtEl>
                                          <p:spTgt spid="15"/>
                                        </p:tgtEl>
                                        <p:attrNameLst>
                                          <p:attrName>ppt_y</p:attrName>
                                        </p:attrNameLst>
                                      </p:cBhvr>
                                      <p:tavLst>
                                        <p:tav tm="0">
                                          <p:val>
                                            <p:strVal val="ppt_y"/>
                                          </p:val>
                                        </p:tav>
                                        <p:tav tm="100000">
                                          <p:val>
                                            <p:strVal val="1+ppt_h/2"/>
                                          </p:val>
                                        </p:tav>
                                      </p:tavLst>
                                    </p:anim>
                                    <p:set>
                                      <p:cBhvr>
                                        <p:cTn id="160" dur="1" fill="hold">
                                          <p:stCondLst>
                                            <p:cond delay="1999"/>
                                          </p:stCondLst>
                                        </p:cTn>
                                        <p:tgtEl>
                                          <p:spTgt spid="15"/>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2000"/>
                                        <p:tgtEl>
                                          <p:spTgt spid="16"/>
                                        </p:tgtEl>
                                        <p:attrNameLst>
                                          <p:attrName>ppt_x</p:attrName>
                                        </p:attrNameLst>
                                      </p:cBhvr>
                                      <p:tavLst>
                                        <p:tav tm="0">
                                          <p:val>
                                            <p:strVal val="ppt_x"/>
                                          </p:val>
                                        </p:tav>
                                        <p:tav tm="100000">
                                          <p:val>
                                            <p:strVal val="0-ppt_w/2"/>
                                          </p:val>
                                        </p:tav>
                                      </p:tavLst>
                                    </p:anim>
                                    <p:anim calcmode="lin" valueType="num">
                                      <p:cBhvr additive="base">
                                        <p:cTn id="163" dur="2000"/>
                                        <p:tgtEl>
                                          <p:spTgt spid="16"/>
                                        </p:tgtEl>
                                        <p:attrNameLst>
                                          <p:attrName>ppt_y</p:attrName>
                                        </p:attrNameLst>
                                      </p:cBhvr>
                                      <p:tavLst>
                                        <p:tav tm="0">
                                          <p:val>
                                            <p:strVal val="ppt_y"/>
                                          </p:val>
                                        </p:tav>
                                        <p:tav tm="100000">
                                          <p:val>
                                            <p:strVal val="1+ppt_h/2"/>
                                          </p:val>
                                        </p:tav>
                                      </p:tavLst>
                                    </p:anim>
                                    <p:set>
                                      <p:cBhvr>
                                        <p:cTn id="164" dur="1" fill="hold">
                                          <p:stCondLst>
                                            <p:cond delay="1999"/>
                                          </p:stCondLst>
                                        </p:cTn>
                                        <p:tgtEl>
                                          <p:spTgt spid="16"/>
                                        </p:tgtEl>
                                        <p:attrNameLst>
                                          <p:attrName>style.visibility</p:attrName>
                                        </p:attrNameLst>
                                      </p:cBhvr>
                                      <p:to>
                                        <p:strVal val="hidden"/>
                                      </p:to>
                                    </p:set>
                                  </p:childTnLst>
                                </p:cTn>
                              </p:par>
                              <p:par>
                                <p:cTn id="165" presetID="8" presetClass="emph" presetSubtype="0" fill="hold" grpId="4" nodeType="withEffect">
                                  <p:stCondLst>
                                    <p:cond delay="0"/>
                                  </p:stCondLst>
                                  <p:childTnLst>
                                    <p:animRot by="21600000">
                                      <p:cBhvr>
                                        <p:cTn id="166" dur="2000" fill="hold"/>
                                        <p:tgtEl>
                                          <p:spTgt spid="5"/>
                                        </p:tgtEl>
                                        <p:attrNameLst>
                                          <p:attrName>r</p:attrName>
                                        </p:attrNameLst>
                                      </p:cBhvr>
                                    </p:animRot>
                                  </p:childTnLst>
                                </p:cTn>
                              </p:par>
                              <p:par>
                                <p:cTn id="167" presetID="8" presetClass="emph" presetSubtype="0" fill="hold" grpId="4" nodeType="withEffect">
                                  <p:stCondLst>
                                    <p:cond delay="0"/>
                                  </p:stCondLst>
                                  <p:childTnLst>
                                    <p:animRot by="21600000">
                                      <p:cBhvr>
                                        <p:cTn id="168" dur="2000" fill="hold"/>
                                        <p:tgtEl>
                                          <p:spTgt spid="6"/>
                                        </p:tgtEl>
                                        <p:attrNameLst>
                                          <p:attrName>r</p:attrName>
                                        </p:attrNameLst>
                                      </p:cBhvr>
                                    </p:animRot>
                                  </p:childTnLst>
                                </p:cTn>
                              </p:par>
                              <p:par>
                                <p:cTn id="169" presetID="8" presetClass="emph" presetSubtype="0" fill="hold" grpId="4" nodeType="withEffect">
                                  <p:stCondLst>
                                    <p:cond delay="0"/>
                                  </p:stCondLst>
                                  <p:childTnLst>
                                    <p:animRot by="21600000">
                                      <p:cBhvr>
                                        <p:cTn id="170" dur="2000" fill="hold"/>
                                        <p:tgtEl>
                                          <p:spTgt spid="7"/>
                                        </p:tgtEl>
                                        <p:attrNameLst>
                                          <p:attrName>r</p:attrName>
                                        </p:attrNameLst>
                                      </p:cBhvr>
                                    </p:animRot>
                                  </p:childTnLst>
                                </p:cTn>
                              </p:par>
                              <p:par>
                                <p:cTn id="171" presetID="8" presetClass="emph" presetSubtype="0" fill="hold" grpId="4"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grpId="4" nodeType="withEffect">
                                  <p:stCondLst>
                                    <p:cond delay="0"/>
                                  </p:stCondLst>
                                  <p:childTnLst>
                                    <p:animRot by="21600000">
                                      <p:cBhvr>
                                        <p:cTn id="174" dur="2000" fill="hold"/>
                                        <p:tgtEl>
                                          <p:spTgt spid="9"/>
                                        </p:tgtEl>
                                        <p:attrNameLst>
                                          <p:attrName>r</p:attrName>
                                        </p:attrNameLst>
                                      </p:cBhvr>
                                    </p:animRot>
                                  </p:childTnLst>
                                </p:cTn>
                              </p:par>
                              <p:par>
                                <p:cTn id="175" presetID="8" presetClass="emph" presetSubtype="0" fill="hold" grpId="4" nodeType="withEffect">
                                  <p:stCondLst>
                                    <p:cond delay="0"/>
                                  </p:stCondLst>
                                  <p:childTnLst>
                                    <p:animRot by="21600000">
                                      <p:cBhvr>
                                        <p:cTn id="176" dur="2000" fill="hold"/>
                                        <p:tgtEl>
                                          <p:spTgt spid="10"/>
                                        </p:tgtEl>
                                        <p:attrNameLst>
                                          <p:attrName>r</p:attrName>
                                        </p:attrNameLst>
                                      </p:cBhvr>
                                    </p:animRot>
                                  </p:childTnLst>
                                </p:cTn>
                              </p:par>
                              <p:par>
                                <p:cTn id="177" presetID="8" presetClass="emph" presetSubtype="0" fill="hold" grpId="4" nodeType="withEffect">
                                  <p:stCondLst>
                                    <p:cond delay="0"/>
                                  </p:stCondLst>
                                  <p:childTnLst>
                                    <p:animRot by="-21600000">
                                      <p:cBhvr>
                                        <p:cTn id="178" dur="2000" fill="hold"/>
                                        <p:tgtEl>
                                          <p:spTgt spid="11"/>
                                        </p:tgtEl>
                                        <p:attrNameLst>
                                          <p:attrName>r</p:attrName>
                                        </p:attrNameLst>
                                      </p:cBhvr>
                                    </p:animRot>
                                  </p:childTnLst>
                                </p:cTn>
                              </p:par>
                              <p:par>
                                <p:cTn id="179" presetID="8" presetClass="emph" presetSubtype="0" fill="hold" grpId="4" nodeType="withEffect">
                                  <p:stCondLst>
                                    <p:cond delay="0"/>
                                  </p:stCondLst>
                                  <p:childTnLst>
                                    <p:animRot by="-21600000">
                                      <p:cBhvr>
                                        <p:cTn id="180" dur="2000" fill="hold"/>
                                        <p:tgtEl>
                                          <p:spTgt spid="12"/>
                                        </p:tgtEl>
                                        <p:attrNameLst>
                                          <p:attrName>r</p:attrName>
                                        </p:attrNameLst>
                                      </p:cBhvr>
                                    </p:animRot>
                                  </p:childTnLst>
                                </p:cTn>
                              </p:par>
                              <p:par>
                                <p:cTn id="181" presetID="8" presetClass="emph" presetSubtype="0" fill="hold" grpId="4" nodeType="withEffect">
                                  <p:stCondLst>
                                    <p:cond delay="0"/>
                                  </p:stCondLst>
                                  <p:childTnLst>
                                    <p:animRot by="-21600000">
                                      <p:cBhvr>
                                        <p:cTn id="182" dur="2000" fill="hold"/>
                                        <p:tgtEl>
                                          <p:spTgt spid="13"/>
                                        </p:tgtEl>
                                        <p:attrNameLst>
                                          <p:attrName>r</p:attrName>
                                        </p:attrNameLst>
                                      </p:cBhvr>
                                    </p:animRot>
                                  </p:childTnLst>
                                </p:cTn>
                              </p:par>
                              <p:par>
                                <p:cTn id="183" presetID="8" presetClass="emph" presetSubtype="0" fill="hold" grpId="4" nodeType="withEffect">
                                  <p:stCondLst>
                                    <p:cond delay="0"/>
                                  </p:stCondLst>
                                  <p:childTnLst>
                                    <p:animRot by="-21600000">
                                      <p:cBhvr>
                                        <p:cTn id="184" dur="2000" fill="hold"/>
                                        <p:tgtEl>
                                          <p:spTgt spid="14"/>
                                        </p:tgtEl>
                                        <p:attrNameLst>
                                          <p:attrName>r</p:attrName>
                                        </p:attrNameLst>
                                      </p:cBhvr>
                                    </p:animRot>
                                  </p:childTnLst>
                                </p:cTn>
                              </p:par>
                              <p:par>
                                <p:cTn id="185" presetID="8" presetClass="emph" presetSubtype="0" fill="hold" grpId="4" nodeType="withEffect">
                                  <p:stCondLst>
                                    <p:cond delay="0"/>
                                  </p:stCondLst>
                                  <p:childTnLst>
                                    <p:animRot by="-21600000">
                                      <p:cBhvr>
                                        <p:cTn id="186" dur="2000" fill="hold"/>
                                        <p:tgtEl>
                                          <p:spTgt spid="15"/>
                                        </p:tgtEl>
                                        <p:attrNameLst>
                                          <p:attrName>r</p:attrName>
                                        </p:attrNameLst>
                                      </p:cBhvr>
                                    </p:animRot>
                                  </p:childTnLst>
                                </p:cTn>
                              </p:par>
                              <p:par>
                                <p:cTn id="187" presetID="8" presetClass="emph" presetSubtype="0" fill="hold" grpId="4" nodeType="withEffect">
                                  <p:stCondLst>
                                    <p:cond delay="0"/>
                                  </p:stCondLst>
                                  <p:childTnLst>
                                    <p:animRot by="-21600000">
                                      <p:cBhvr>
                                        <p:cTn id="188" dur="2000" fill="hold"/>
                                        <p:tgtEl>
                                          <p:spTgt spid="16"/>
                                        </p:tgtEl>
                                        <p:attrNameLst>
                                          <p:attrName>r</p:attrName>
                                        </p:attrNameLst>
                                      </p:cBhvr>
                                    </p:animRot>
                                  </p:childTnLst>
                                </p:cTn>
                              </p:par>
                              <p:par>
                                <p:cTn id="189" presetID="23" presetClass="entr" presetSubtype="288"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p:cTn id="191" dur="2000" fill="hold"/>
                                        <p:tgtEl>
                                          <p:spTgt spid="4"/>
                                        </p:tgtEl>
                                        <p:attrNameLst>
                                          <p:attrName>ppt_w</p:attrName>
                                        </p:attrNameLst>
                                      </p:cBhvr>
                                      <p:tavLst>
                                        <p:tav tm="0">
                                          <p:val>
                                            <p:strVal val="4/3*#ppt_w"/>
                                          </p:val>
                                        </p:tav>
                                        <p:tav tm="100000">
                                          <p:val>
                                            <p:strVal val="#ppt_w"/>
                                          </p:val>
                                        </p:tav>
                                      </p:tavLst>
                                    </p:anim>
                                    <p:anim calcmode="lin" valueType="num">
                                      <p:cBhvr>
                                        <p:cTn id="192" dur="2000" fill="hold"/>
                                        <p:tgtEl>
                                          <p:spTgt spid="4"/>
                                        </p:tgtEl>
                                        <p:attrNameLst>
                                          <p:attrName>ppt_h</p:attrName>
                                        </p:attrNameLst>
                                      </p:cBhvr>
                                      <p:tavLst>
                                        <p:tav tm="0">
                                          <p:val>
                                            <p:strVal val="4/3*#ppt_h"/>
                                          </p:val>
                                        </p:tav>
                                        <p:tav tm="100000">
                                          <p:val>
                                            <p:strVal val="#ppt_h"/>
                                          </p:val>
                                        </p:tav>
                                      </p:tavLst>
                                    </p:anim>
                                  </p:childTnLst>
                                </p:cTn>
                              </p:par>
                              <p:par>
                                <p:cTn id="193" presetID="16" presetClass="entr" presetSubtype="37"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Effect transition="in" filter="barn(outVertical)">
                                      <p:cBhvr>
                                        <p:cTn id="19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40000"/>
                  <a:lumOff val="6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p:spPr>
        <p:txBody>
          <a:bodyPr/>
          <a:lstStyle/>
          <a:p>
            <a:endParaRPr lang="es-ES" dirty="0"/>
          </a:p>
        </p:txBody>
      </p:sp>
      <p:pic>
        <p:nvPicPr>
          <p:cNvPr id="4" name="3 Imagen" descr="0(75).jpg"/>
          <p:cNvPicPr>
            <a:picLocks noChangeAspect="1"/>
          </p:cNvPicPr>
          <p:nvPr/>
        </p:nvPicPr>
        <p:blipFill>
          <a:blip r:embed="rId2"/>
          <a:stretch>
            <a:fillRect/>
          </a:stretch>
        </p:blipFill>
        <p:spPr>
          <a:xfrm>
            <a:off x="0" y="0"/>
            <a:ext cx="9144000" cy="6858000"/>
          </a:xfrm>
          <a:prstGeom prst="rect">
            <a:avLst/>
          </a:prstGeom>
        </p:spPr>
      </p:pic>
      <p:pic>
        <p:nvPicPr>
          <p:cNvPr id="15" name="14 Imagen" descr="light,luces,effets,efectos,png (14).png"/>
          <p:cNvPicPr>
            <a:picLocks noChangeAspect="1"/>
          </p:cNvPicPr>
          <p:nvPr/>
        </p:nvPicPr>
        <p:blipFill>
          <a:blip r:embed="rId3"/>
          <a:stretch>
            <a:fillRect/>
          </a:stretch>
        </p:blipFill>
        <p:spPr>
          <a:xfrm rot="7852587">
            <a:off x="3436005" y="299549"/>
            <a:ext cx="2643206" cy="1982405"/>
          </a:xfrm>
          <a:prstGeom prst="rect">
            <a:avLst/>
          </a:prstGeom>
          <a:effectLst/>
        </p:spPr>
      </p:pic>
      <p:pic>
        <p:nvPicPr>
          <p:cNvPr id="16" name="15 Imagen" descr="light,luces,effets,efectos,png (14).png"/>
          <p:cNvPicPr>
            <a:picLocks noChangeAspect="1"/>
          </p:cNvPicPr>
          <p:nvPr/>
        </p:nvPicPr>
        <p:blipFill>
          <a:blip r:embed="rId3"/>
          <a:stretch>
            <a:fillRect/>
          </a:stretch>
        </p:blipFill>
        <p:spPr>
          <a:xfrm rot="7852587">
            <a:off x="4650450" y="370988"/>
            <a:ext cx="2643206" cy="1982405"/>
          </a:xfrm>
          <a:prstGeom prst="rect">
            <a:avLst/>
          </a:prstGeom>
          <a:effectLst/>
        </p:spPr>
      </p:pic>
      <p:pic>
        <p:nvPicPr>
          <p:cNvPr id="17" name="16 Imagen" descr="light,luces,effets,efectos,png (14).png"/>
          <p:cNvPicPr>
            <a:picLocks noChangeAspect="1"/>
          </p:cNvPicPr>
          <p:nvPr/>
        </p:nvPicPr>
        <p:blipFill>
          <a:blip r:embed="rId3"/>
          <a:stretch>
            <a:fillRect/>
          </a:stretch>
        </p:blipFill>
        <p:spPr>
          <a:xfrm rot="10636530">
            <a:off x="5546316" y="1633312"/>
            <a:ext cx="2643206" cy="1982405"/>
          </a:xfrm>
          <a:prstGeom prst="rect">
            <a:avLst/>
          </a:prstGeom>
          <a:effectLst/>
        </p:spPr>
      </p:pic>
      <p:pic>
        <p:nvPicPr>
          <p:cNvPr id="18" name="17 Imagen" descr="light,luces,effets,efectos,png (14).png"/>
          <p:cNvPicPr>
            <a:picLocks noChangeAspect="1"/>
          </p:cNvPicPr>
          <p:nvPr/>
        </p:nvPicPr>
        <p:blipFill>
          <a:blip r:embed="rId3"/>
          <a:stretch>
            <a:fillRect/>
          </a:stretch>
        </p:blipFill>
        <p:spPr>
          <a:xfrm rot="12180919">
            <a:off x="5568718" y="3080999"/>
            <a:ext cx="2643206" cy="1982405"/>
          </a:xfrm>
          <a:prstGeom prst="rect">
            <a:avLst/>
          </a:prstGeom>
          <a:effectLst/>
        </p:spPr>
      </p:pic>
      <p:pic>
        <p:nvPicPr>
          <p:cNvPr id="19" name="18 Imagen" descr="light,luces,effets,efectos,png (14).png"/>
          <p:cNvPicPr>
            <a:picLocks noChangeAspect="1"/>
          </p:cNvPicPr>
          <p:nvPr/>
        </p:nvPicPr>
        <p:blipFill>
          <a:blip r:embed="rId3"/>
          <a:stretch>
            <a:fillRect/>
          </a:stretch>
        </p:blipFill>
        <p:spPr>
          <a:xfrm rot="13792666">
            <a:off x="4788572" y="4217453"/>
            <a:ext cx="2643206" cy="1982405"/>
          </a:xfrm>
          <a:prstGeom prst="rect">
            <a:avLst/>
          </a:prstGeom>
          <a:effectLst/>
        </p:spPr>
      </p:pic>
      <p:pic>
        <p:nvPicPr>
          <p:cNvPr id="20" name="19 Imagen" descr="light,luces,effets,efectos,png (14).png"/>
          <p:cNvPicPr>
            <a:picLocks noChangeAspect="1"/>
          </p:cNvPicPr>
          <p:nvPr/>
        </p:nvPicPr>
        <p:blipFill>
          <a:blip r:embed="rId3"/>
          <a:stretch>
            <a:fillRect/>
          </a:stretch>
        </p:blipFill>
        <p:spPr>
          <a:xfrm rot="15668852">
            <a:off x="3575919" y="4682013"/>
            <a:ext cx="2643206" cy="1982405"/>
          </a:xfrm>
          <a:prstGeom prst="rect">
            <a:avLst/>
          </a:prstGeom>
          <a:effectLst/>
        </p:spPr>
      </p:pic>
      <p:pic>
        <p:nvPicPr>
          <p:cNvPr id="21" name="20 Imagen" descr="light,luces,effets,efectos,png (14).png"/>
          <p:cNvPicPr>
            <a:picLocks noChangeAspect="1"/>
          </p:cNvPicPr>
          <p:nvPr/>
        </p:nvPicPr>
        <p:blipFill>
          <a:blip r:embed="rId3"/>
          <a:stretch>
            <a:fillRect/>
          </a:stretch>
        </p:blipFill>
        <p:spPr>
          <a:xfrm rot="17944368">
            <a:off x="2044261" y="4230068"/>
            <a:ext cx="2643206" cy="1982405"/>
          </a:xfrm>
          <a:prstGeom prst="rect">
            <a:avLst/>
          </a:prstGeom>
          <a:effectLst/>
        </p:spPr>
      </p:pic>
      <p:pic>
        <p:nvPicPr>
          <p:cNvPr id="22" name="21 Imagen" descr="light,luces,effets,efectos,png (14).png"/>
          <p:cNvPicPr>
            <a:picLocks noChangeAspect="1"/>
          </p:cNvPicPr>
          <p:nvPr/>
        </p:nvPicPr>
        <p:blipFill>
          <a:blip r:embed="rId3"/>
          <a:stretch>
            <a:fillRect/>
          </a:stretch>
        </p:blipFill>
        <p:spPr>
          <a:xfrm rot="20583120">
            <a:off x="1303079" y="2913948"/>
            <a:ext cx="2643206" cy="1982405"/>
          </a:xfrm>
          <a:prstGeom prst="rect">
            <a:avLst/>
          </a:prstGeom>
          <a:effectLst/>
        </p:spPr>
      </p:pic>
      <p:pic>
        <p:nvPicPr>
          <p:cNvPr id="23" name="22 Imagen" descr="light,luces,effets,efectos,png (14).png"/>
          <p:cNvPicPr>
            <a:picLocks noChangeAspect="1"/>
          </p:cNvPicPr>
          <p:nvPr/>
        </p:nvPicPr>
        <p:blipFill>
          <a:blip r:embed="rId3"/>
          <a:stretch>
            <a:fillRect/>
          </a:stretch>
        </p:blipFill>
        <p:spPr>
          <a:xfrm rot="1370539">
            <a:off x="1352675" y="1435417"/>
            <a:ext cx="2643206" cy="1982405"/>
          </a:xfrm>
          <a:prstGeom prst="rect">
            <a:avLst/>
          </a:prstGeom>
          <a:effectLst/>
        </p:spPr>
      </p:pic>
      <p:pic>
        <p:nvPicPr>
          <p:cNvPr id="24" name="23 Imagen" descr="light,luces,effets,efectos,png (14).png"/>
          <p:cNvPicPr>
            <a:picLocks noChangeAspect="1"/>
          </p:cNvPicPr>
          <p:nvPr/>
        </p:nvPicPr>
        <p:blipFill>
          <a:blip r:embed="rId3"/>
          <a:stretch>
            <a:fillRect/>
          </a:stretch>
        </p:blipFill>
        <p:spPr>
          <a:xfrm rot="1858351">
            <a:off x="2107576" y="538801"/>
            <a:ext cx="2643206" cy="1982405"/>
          </a:xfrm>
          <a:prstGeom prst="rect">
            <a:avLst/>
          </a:prstGeom>
          <a:effectLst/>
        </p:spPr>
      </p:pic>
      <p:sp>
        <p:nvSpPr>
          <p:cNvPr id="25" name="24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3" presetClass="entr" presetSubtype="52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2000" fill="hold"/>
                                        <p:tgtEl>
                                          <p:spTgt spid="15"/>
                                        </p:tgtEl>
                                        <p:attrNameLst>
                                          <p:attrName>ppt_w</p:attrName>
                                        </p:attrNameLst>
                                      </p:cBhvr>
                                      <p:tavLst>
                                        <p:tav tm="0">
                                          <p:val>
                                            <p:fltVal val="0"/>
                                          </p:val>
                                        </p:tav>
                                        <p:tav tm="100000">
                                          <p:val>
                                            <p:strVal val="#ppt_w"/>
                                          </p:val>
                                        </p:tav>
                                      </p:tavLst>
                                    </p:anim>
                                    <p:anim calcmode="lin" valueType="num">
                                      <p:cBhvr>
                                        <p:cTn id="11" dur="2000" fill="hold"/>
                                        <p:tgtEl>
                                          <p:spTgt spid="15"/>
                                        </p:tgtEl>
                                        <p:attrNameLst>
                                          <p:attrName>ppt_h</p:attrName>
                                        </p:attrNameLst>
                                      </p:cBhvr>
                                      <p:tavLst>
                                        <p:tav tm="0">
                                          <p:val>
                                            <p:fltVal val="0"/>
                                          </p:val>
                                        </p:tav>
                                        <p:tav tm="100000">
                                          <p:val>
                                            <p:strVal val="#ppt_h"/>
                                          </p:val>
                                        </p:tav>
                                      </p:tavLst>
                                    </p:anim>
                                    <p:anim calcmode="lin" valueType="num">
                                      <p:cBhvr>
                                        <p:cTn id="12" dur="2000" fill="hold"/>
                                        <p:tgtEl>
                                          <p:spTgt spid="15"/>
                                        </p:tgtEl>
                                        <p:attrNameLst>
                                          <p:attrName>ppt_x</p:attrName>
                                        </p:attrNameLst>
                                      </p:cBhvr>
                                      <p:tavLst>
                                        <p:tav tm="0">
                                          <p:val>
                                            <p:fltVal val="0.5"/>
                                          </p:val>
                                        </p:tav>
                                        <p:tav tm="100000">
                                          <p:val>
                                            <p:strVal val="#ppt_x"/>
                                          </p:val>
                                        </p:tav>
                                      </p:tavLst>
                                    </p:anim>
                                    <p:anim calcmode="lin" valueType="num">
                                      <p:cBhvr>
                                        <p:cTn id="13" dur="2000" fill="hold"/>
                                        <p:tgtEl>
                                          <p:spTgt spid="1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p:cTn id="16" dur="2000" fill="hold"/>
                                        <p:tgtEl>
                                          <p:spTgt spid="16"/>
                                        </p:tgtEl>
                                        <p:attrNameLst>
                                          <p:attrName>ppt_w</p:attrName>
                                        </p:attrNameLst>
                                      </p:cBhvr>
                                      <p:tavLst>
                                        <p:tav tm="0">
                                          <p:val>
                                            <p:fltVal val="0"/>
                                          </p:val>
                                        </p:tav>
                                        <p:tav tm="100000">
                                          <p:val>
                                            <p:strVal val="#ppt_w"/>
                                          </p:val>
                                        </p:tav>
                                      </p:tavLst>
                                    </p:anim>
                                    <p:anim calcmode="lin" valueType="num">
                                      <p:cBhvr>
                                        <p:cTn id="17" dur="2000" fill="hold"/>
                                        <p:tgtEl>
                                          <p:spTgt spid="16"/>
                                        </p:tgtEl>
                                        <p:attrNameLst>
                                          <p:attrName>ppt_h</p:attrName>
                                        </p:attrNameLst>
                                      </p:cBhvr>
                                      <p:tavLst>
                                        <p:tav tm="0">
                                          <p:val>
                                            <p:fltVal val="0"/>
                                          </p:val>
                                        </p:tav>
                                        <p:tav tm="100000">
                                          <p:val>
                                            <p:strVal val="#ppt_h"/>
                                          </p:val>
                                        </p:tav>
                                      </p:tavLst>
                                    </p:anim>
                                    <p:anim calcmode="lin" valueType="num">
                                      <p:cBhvr>
                                        <p:cTn id="18" dur="2000" fill="hold"/>
                                        <p:tgtEl>
                                          <p:spTgt spid="16"/>
                                        </p:tgtEl>
                                        <p:attrNameLst>
                                          <p:attrName>ppt_x</p:attrName>
                                        </p:attrNameLst>
                                      </p:cBhvr>
                                      <p:tavLst>
                                        <p:tav tm="0">
                                          <p:val>
                                            <p:fltVal val="0.5"/>
                                          </p:val>
                                        </p:tav>
                                        <p:tav tm="100000">
                                          <p:val>
                                            <p:strVal val="#ppt_x"/>
                                          </p:val>
                                        </p:tav>
                                      </p:tavLst>
                                    </p:anim>
                                    <p:anim calcmode="lin" valueType="num">
                                      <p:cBhvr>
                                        <p:cTn id="19" dur="2000" fill="hold"/>
                                        <p:tgtEl>
                                          <p:spTgt spid="1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2000" fill="hold"/>
                                        <p:tgtEl>
                                          <p:spTgt spid="17"/>
                                        </p:tgtEl>
                                        <p:attrNameLst>
                                          <p:attrName>ppt_w</p:attrName>
                                        </p:attrNameLst>
                                      </p:cBhvr>
                                      <p:tavLst>
                                        <p:tav tm="0">
                                          <p:val>
                                            <p:fltVal val="0"/>
                                          </p:val>
                                        </p:tav>
                                        <p:tav tm="100000">
                                          <p:val>
                                            <p:strVal val="#ppt_w"/>
                                          </p:val>
                                        </p:tav>
                                      </p:tavLst>
                                    </p:anim>
                                    <p:anim calcmode="lin" valueType="num">
                                      <p:cBhvr>
                                        <p:cTn id="23" dur="2000" fill="hold"/>
                                        <p:tgtEl>
                                          <p:spTgt spid="17"/>
                                        </p:tgtEl>
                                        <p:attrNameLst>
                                          <p:attrName>ppt_h</p:attrName>
                                        </p:attrNameLst>
                                      </p:cBhvr>
                                      <p:tavLst>
                                        <p:tav tm="0">
                                          <p:val>
                                            <p:fltVal val="0"/>
                                          </p:val>
                                        </p:tav>
                                        <p:tav tm="100000">
                                          <p:val>
                                            <p:strVal val="#ppt_h"/>
                                          </p:val>
                                        </p:tav>
                                      </p:tavLst>
                                    </p:anim>
                                    <p:anim calcmode="lin" valueType="num">
                                      <p:cBhvr>
                                        <p:cTn id="24" dur="2000" fill="hold"/>
                                        <p:tgtEl>
                                          <p:spTgt spid="17"/>
                                        </p:tgtEl>
                                        <p:attrNameLst>
                                          <p:attrName>ppt_x</p:attrName>
                                        </p:attrNameLst>
                                      </p:cBhvr>
                                      <p:tavLst>
                                        <p:tav tm="0">
                                          <p:val>
                                            <p:fltVal val="0.5"/>
                                          </p:val>
                                        </p:tav>
                                        <p:tav tm="100000">
                                          <p:val>
                                            <p:strVal val="#ppt_x"/>
                                          </p:val>
                                        </p:tav>
                                      </p:tavLst>
                                    </p:anim>
                                    <p:anim calcmode="lin" valueType="num">
                                      <p:cBhvr>
                                        <p:cTn id="25" dur="2000" fill="hold"/>
                                        <p:tgtEl>
                                          <p:spTgt spid="1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2000" fill="hold"/>
                                        <p:tgtEl>
                                          <p:spTgt spid="18"/>
                                        </p:tgtEl>
                                        <p:attrNameLst>
                                          <p:attrName>ppt_w</p:attrName>
                                        </p:attrNameLst>
                                      </p:cBhvr>
                                      <p:tavLst>
                                        <p:tav tm="0">
                                          <p:val>
                                            <p:fltVal val="0"/>
                                          </p:val>
                                        </p:tav>
                                        <p:tav tm="100000">
                                          <p:val>
                                            <p:strVal val="#ppt_w"/>
                                          </p:val>
                                        </p:tav>
                                      </p:tavLst>
                                    </p:anim>
                                    <p:anim calcmode="lin" valueType="num">
                                      <p:cBhvr>
                                        <p:cTn id="29" dur="2000" fill="hold"/>
                                        <p:tgtEl>
                                          <p:spTgt spid="18"/>
                                        </p:tgtEl>
                                        <p:attrNameLst>
                                          <p:attrName>ppt_h</p:attrName>
                                        </p:attrNameLst>
                                      </p:cBhvr>
                                      <p:tavLst>
                                        <p:tav tm="0">
                                          <p:val>
                                            <p:fltVal val="0"/>
                                          </p:val>
                                        </p:tav>
                                        <p:tav tm="100000">
                                          <p:val>
                                            <p:strVal val="#ppt_h"/>
                                          </p:val>
                                        </p:tav>
                                      </p:tavLst>
                                    </p:anim>
                                    <p:anim calcmode="lin" valueType="num">
                                      <p:cBhvr>
                                        <p:cTn id="30" dur="2000" fill="hold"/>
                                        <p:tgtEl>
                                          <p:spTgt spid="18"/>
                                        </p:tgtEl>
                                        <p:attrNameLst>
                                          <p:attrName>ppt_x</p:attrName>
                                        </p:attrNameLst>
                                      </p:cBhvr>
                                      <p:tavLst>
                                        <p:tav tm="0">
                                          <p:val>
                                            <p:fltVal val="0.5"/>
                                          </p:val>
                                        </p:tav>
                                        <p:tav tm="100000">
                                          <p:val>
                                            <p:strVal val="#ppt_x"/>
                                          </p:val>
                                        </p:tav>
                                      </p:tavLst>
                                    </p:anim>
                                    <p:anim calcmode="lin" valueType="num">
                                      <p:cBhvr>
                                        <p:cTn id="31" dur="2000" fill="hold"/>
                                        <p:tgtEl>
                                          <p:spTgt spid="1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2000" fill="hold"/>
                                        <p:tgtEl>
                                          <p:spTgt spid="19"/>
                                        </p:tgtEl>
                                        <p:attrNameLst>
                                          <p:attrName>ppt_w</p:attrName>
                                        </p:attrNameLst>
                                      </p:cBhvr>
                                      <p:tavLst>
                                        <p:tav tm="0">
                                          <p:val>
                                            <p:fltVal val="0"/>
                                          </p:val>
                                        </p:tav>
                                        <p:tav tm="100000">
                                          <p:val>
                                            <p:strVal val="#ppt_w"/>
                                          </p:val>
                                        </p:tav>
                                      </p:tavLst>
                                    </p:anim>
                                    <p:anim calcmode="lin" valueType="num">
                                      <p:cBhvr>
                                        <p:cTn id="35" dur="2000" fill="hold"/>
                                        <p:tgtEl>
                                          <p:spTgt spid="19"/>
                                        </p:tgtEl>
                                        <p:attrNameLst>
                                          <p:attrName>ppt_h</p:attrName>
                                        </p:attrNameLst>
                                      </p:cBhvr>
                                      <p:tavLst>
                                        <p:tav tm="0">
                                          <p:val>
                                            <p:fltVal val="0"/>
                                          </p:val>
                                        </p:tav>
                                        <p:tav tm="100000">
                                          <p:val>
                                            <p:strVal val="#ppt_h"/>
                                          </p:val>
                                        </p:tav>
                                      </p:tavLst>
                                    </p:anim>
                                    <p:anim calcmode="lin" valueType="num">
                                      <p:cBhvr>
                                        <p:cTn id="36" dur="2000" fill="hold"/>
                                        <p:tgtEl>
                                          <p:spTgt spid="19"/>
                                        </p:tgtEl>
                                        <p:attrNameLst>
                                          <p:attrName>ppt_x</p:attrName>
                                        </p:attrNameLst>
                                      </p:cBhvr>
                                      <p:tavLst>
                                        <p:tav tm="0">
                                          <p:val>
                                            <p:fltVal val="0.5"/>
                                          </p:val>
                                        </p:tav>
                                        <p:tav tm="100000">
                                          <p:val>
                                            <p:strVal val="#ppt_x"/>
                                          </p:val>
                                        </p:tav>
                                      </p:tavLst>
                                    </p:anim>
                                    <p:anim calcmode="lin" valueType="num">
                                      <p:cBhvr>
                                        <p:cTn id="37" dur="2000" fill="hold"/>
                                        <p:tgtEl>
                                          <p:spTgt spid="1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p:cTn id="40" dur="2000" fill="hold"/>
                                        <p:tgtEl>
                                          <p:spTgt spid="20"/>
                                        </p:tgtEl>
                                        <p:attrNameLst>
                                          <p:attrName>ppt_w</p:attrName>
                                        </p:attrNameLst>
                                      </p:cBhvr>
                                      <p:tavLst>
                                        <p:tav tm="0">
                                          <p:val>
                                            <p:fltVal val="0"/>
                                          </p:val>
                                        </p:tav>
                                        <p:tav tm="100000">
                                          <p:val>
                                            <p:strVal val="#ppt_w"/>
                                          </p:val>
                                        </p:tav>
                                      </p:tavLst>
                                    </p:anim>
                                    <p:anim calcmode="lin" valueType="num">
                                      <p:cBhvr>
                                        <p:cTn id="41" dur="2000" fill="hold"/>
                                        <p:tgtEl>
                                          <p:spTgt spid="20"/>
                                        </p:tgtEl>
                                        <p:attrNameLst>
                                          <p:attrName>ppt_h</p:attrName>
                                        </p:attrNameLst>
                                      </p:cBhvr>
                                      <p:tavLst>
                                        <p:tav tm="0">
                                          <p:val>
                                            <p:fltVal val="0"/>
                                          </p:val>
                                        </p:tav>
                                        <p:tav tm="100000">
                                          <p:val>
                                            <p:strVal val="#ppt_h"/>
                                          </p:val>
                                        </p:tav>
                                      </p:tavLst>
                                    </p:anim>
                                    <p:anim calcmode="lin" valueType="num">
                                      <p:cBhvr>
                                        <p:cTn id="42" dur="2000" fill="hold"/>
                                        <p:tgtEl>
                                          <p:spTgt spid="20"/>
                                        </p:tgtEl>
                                        <p:attrNameLst>
                                          <p:attrName>ppt_x</p:attrName>
                                        </p:attrNameLst>
                                      </p:cBhvr>
                                      <p:tavLst>
                                        <p:tav tm="0">
                                          <p:val>
                                            <p:fltVal val="0.5"/>
                                          </p:val>
                                        </p:tav>
                                        <p:tav tm="100000">
                                          <p:val>
                                            <p:strVal val="#ppt_x"/>
                                          </p:val>
                                        </p:tav>
                                      </p:tavLst>
                                    </p:anim>
                                    <p:anim calcmode="lin" valueType="num">
                                      <p:cBhvr>
                                        <p:cTn id="43" dur="2000" fill="hold"/>
                                        <p:tgtEl>
                                          <p:spTgt spid="2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2000" fill="hold"/>
                                        <p:tgtEl>
                                          <p:spTgt spid="21"/>
                                        </p:tgtEl>
                                        <p:attrNameLst>
                                          <p:attrName>ppt_w</p:attrName>
                                        </p:attrNameLst>
                                      </p:cBhvr>
                                      <p:tavLst>
                                        <p:tav tm="0">
                                          <p:val>
                                            <p:fltVal val="0"/>
                                          </p:val>
                                        </p:tav>
                                        <p:tav tm="100000">
                                          <p:val>
                                            <p:strVal val="#ppt_w"/>
                                          </p:val>
                                        </p:tav>
                                      </p:tavLst>
                                    </p:anim>
                                    <p:anim calcmode="lin" valueType="num">
                                      <p:cBhvr>
                                        <p:cTn id="47" dur="2000" fill="hold"/>
                                        <p:tgtEl>
                                          <p:spTgt spid="21"/>
                                        </p:tgtEl>
                                        <p:attrNameLst>
                                          <p:attrName>ppt_h</p:attrName>
                                        </p:attrNameLst>
                                      </p:cBhvr>
                                      <p:tavLst>
                                        <p:tav tm="0">
                                          <p:val>
                                            <p:fltVal val="0"/>
                                          </p:val>
                                        </p:tav>
                                        <p:tav tm="100000">
                                          <p:val>
                                            <p:strVal val="#ppt_h"/>
                                          </p:val>
                                        </p:tav>
                                      </p:tavLst>
                                    </p:anim>
                                    <p:anim calcmode="lin" valueType="num">
                                      <p:cBhvr>
                                        <p:cTn id="48" dur="2000" fill="hold"/>
                                        <p:tgtEl>
                                          <p:spTgt spid="21"/>
                                        </p:tgtEl>
                                        <p:attrNameLst>
                                          <p:attrName>ppt_x</p:attrName>
                                        </p:attrNameLst>
                                      </p:cBhvr>
                                      <p:tavLst>
                                        <p:tav tm="0">
                                          <p:val>
                                            <p:fltVal val="0.5"/>
                                          </p:val>
                                        </p:tav>
                                        <p:tav tm="100000">
                                          <p:val>
                                            <p:strVal val="#ppt_x"/>
                                          </p:val>
                                        </p:tav>
                                      </p:tavLst>
                                    </p:anim>
                                    <p:anim calcmode="lin" valueType="num">
                                      <p:cBhvr>
                                        <p:cTn id="49" dur="2000" fill="hold"/>
                                        <p:tgtEl>
                                          <p:spTgt spid="2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p:cTn id="52" dur="2000" fill="hold"/>
                                        <p:tgtEl>
                                          <p:spTgt spid="22"/>
                                        </p:tgtEl>
                                        <p:attrNameLst>
                                          <p:attrName>ppt_w</p:attrName>
                                        </p:attrNameLst>
                                      </p:cBhvr>
                                      <p:tavLst>
                                        <p:tav tm="0">
                                          <p:val>
                                            <p:fltVal val="0"/>
                                          </p:val>
                                        </p:tav>
                                        <p:tav tm="100000">
                                          <p:val>
                                            <p:strVal val="#ppt_w"/>
                                          </p:val>
                                        </p:tav>
                                      </p:tavLst>
                                    </p:anim>
                                    <p:anim calcmode="lin" valueType="num">
                                      <p:cBhvr>
                                        <p:cTn id="53" dur="2000" fill="hold"/>
                                        <p:tgtEl>
                                          <p:spTgt spid="22"/>
                                        </p:tgtEl>
                                        <p:attrNameLst>
                                          <p:attrName>ppt_h</p:attrName>
                                        </p:attrNameLst>
                                      </p:cBhvr>
                                      <p:tavLst>
                                        <p:tav tm="0">
                                          <p:val>
                                            <p:fltVal val="0"/>
                                          </p:val>
                                        </p:tav>
                                        <p:tav tm="100000">
                                          <p:val>
                                            <p:strVal val="#ppt_h"/>
                                          </p:val>
                                        </p:tav>
                                      </p:tavLst>
                                    </p:anim>
                                    <p:anim calcmode="lin" valueType="num">
                                      <p:cBhvr>
                                        <p:cTn id="54" dur="2000" fill="hold"/>
                                        <p:tgtEl>
                                          <p:spTgt spid="22"/>
                                        </p:tgtEl>
                                        <p:attrNameLst>
                                          <p:attrName>ppt_x</p:attrName>
                                        </p:attrNameLst>
                                      </p:cBhvr>
                                      <p:tavLst>
                                        <p:tav tm="0">
                                          <p:val>
                                            <p:fltVal val="0.5"/>
                                          </p:val>
                                        </p:tav>
                                        <p:tav tm="100000">
                                          <p:val>
                                            <p:strVal val="#ppt_x"/>
                                          </p:val>
                                        </p:tav>
                                      </p:tavLst>
                                    </p:anim>
                                    <p:anim calcmode="lin" valueType="num">
                                      <p:cBhvr>
                                        <p:cTn id="55" dur="2000" fill="hold"/>
                                        <p:tgtEl>
                                          <p:spTgt spid="2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p:cTn id="58" dur="2000" fill="hold"/>
                                        <p:tgtEl>
                                          <p:spTgt spid="23"/>
                                        </p:tgtEl>
                                        <p:attrNameLst>
                                          <p:attrName>ppt_w</p:attrName>
                                        </p:attrNameLst>
                                      </p:cBhvr>
                                      <p:tavLst>
                                        <p:tav tm="0">
                                          <p:val>
                                            <p:fltVal val="0"/>
                                          </p:val>
                                        </p:tav>
                                        <p:tav tm="100000">
                                          <p:val>
                                            <p:strVal val="#ppt_w"/>
                                          </p:val>
                                        </p:tav>
                                      </p:tavLst>
                                    </p:anim>
                                    <p:anim calcmode="lin" valueType="num">
                                      <p:cBhvr>
                                        <p:cTn id="59" dur="2000" fill="hold"/>
                                        <p:tgtEl>
                                          <p:spTgt spid="23"/>
                                        </p:tgtEl>
                                        <p:attrNameLst>
                                          <p:attrName>ppt_h</p:attrName>
                                        </p:attrNameLst>
                                      </p:cBhvr>
                                      <p:tavLst>
                                        <p:tav tm="0">
                                          <p:val>
                                            <p:fltVal val="0"/>
                                          </p:val>
                                        </p:tav>
                                        <p:tav tm="100000">
                                          <p:val>
                                            <p:strVal val="#ppt_h"/>
                                          </p:val>
                                        </p:tav>
                                      </p:tavLst>
                                    </p:anim>
                                    <p:anim calcmode="lin" valueType="num">
                                      <p:cBhvr>
                                        <p:cTn id="60" dur="2000" fill="hold"/>
                                        <p:tgtEl>
                                          <p:spTgt spid="23"/>
                                        </p:tgtEl>
                                        <p:attrNameLst>
                                          <p:attrName>ppt_x</p:attrName>
                                        </p:attrNameLst>
                                      </p:cBhvr>
                                      <p:tavLst>
                                        <p:tav tm="0">
                                          <p:val>
                                            <p:fltVal val="0.5"/>
                                          </p:val>
                                        </p:tav>
                                        <p:tav tm="100000">
                                          <p:val>
                                            <p:strVal val="#ppt_x"/>
                                          </p:val>
                                        </p:tav>
                                      </p:tavLst>
                                    </p:anim>
                                    <p:anim calcmode="lin" valueType="num">
                                      <p:cBhvr>
                                        <p:cTn id="61" dur="2000" fill="hold"/>
                                        <p:tgtEl>
                                          <p:spTgt spid="2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24"/>
                                        </p:tgtEl>
                                        <p:attrNameLst>
                                          <p:attrName>style.visibility</p:attrName>
                                        </p:attrNameLst>
                                      </p:cBhvr>
                                      <p:to>
                                        <p:strVal val="visible"/>
                                      </p:to>
                                    </p:set>
                                    <p:anim calcmode="lin" valueType="num">
                                      <p:cBhvr>
                                        <p:cTn id="64" dur="2000" fill="hold"/>
                                        <p:tgtEl>
                                          <p:spTgt spid="24"/>
                                        </p:tgtEl>
                                        <p:attrNameLst>
                                          <p:attrName>ppt_w</p:attrName>
                                        </p:attrNameLst>
                                      </p:cBhvr>
                                      <p:tavLst>
                                        <p:tav tm="0">
                                          <p:val>
                                            <p:fltVal val="0"/>
                                          </p:val>
                                        </p:tav>
                                        <p:tav tm="100000">
                                          <p:val>
                                            <p:strVal val="#ppt_w"/>
                                          </p:val>
                                        </p:tav>
                                      </p:tavLst>
                                    </p:anim>
                                    <p:anim calcmode="lin" valueType="num">
                                      <p:cBhvr>
                                        <p:cTn id="65" dur="2000" fill="hold"/>
                                        <p:tgtEl>
                                          <p:spTgt spid="24"/>
                                        </p:tgtEl>
                                        <p:attrNameLst>
                                          <p:attrName>ppt_h</p:attrName>
                                        </p:attrNameLst>
                                      </p:cBhvr>
                                      <p:tavLst>
                                        <p:tav tm="0">
                                          <p:val>
                                            <p:fltVal val="0"/>
                                          </p:val>
                                        </p:tav>
                                        <p:tav tm="100000">
                                          <p:val>
                                            <p:strVal val="#ppt_h"/>
                                          </p:val>
                                        </p:tav>
                                      </p:tavLst>
                                    </p:anim>
                                    <p:anim calcmode="lin" valueType="num">
                                      <p:cBhvr>
                                        <p:cTn id="66" dur="2000" fill="hold"/>
                                        <p:tgtEl>
                                          <p:spTgt spid="24"/>
                                        </p:tgtEl>
                                        <p:attrNameLst>
                                          <p:attrName>ppt_x</p:attrName>
                                        </p:attrNameLst>
                                      </p:cBhvr>
                                      <p:tavLst>
                                        <p:tav tm="0">
                                          <p:val>
                                            <p:fltVal val="0.5"/>
                                          </p:val>
                                        </p:tav>
                                        <p:tav tm="100000">
                                          <p:val>
                                            <p:strVal val="#ppt_x"/>
                                          </p:val>
                                        </p:tav>
                                      </p:tavLst>
                                    </p:anim>
                                    <p:anim calcmode="lin" valueType="num">
                                      <p:cBhvr>
                                        <p:cTn id="67" dur="2000" fill="hold"/>
                                        <p:tgtEl>
                                          <p:spTgt spid="24"/>
                                        </p:tgtEl>
                                        <p:attrNameLst>
                                          <p:attrName>ppt_y</p:attrName>
                                        </p:attrNameLst>
                                      </p:cBhvr>
                                      <p:tavLst>
                                        <p:tav tm="0">
                                          <p:val>
                                            <p:fltVal val="0.5"/>
                                          </p:val>
                                        </p:tav>
                                        <p:tav tm="100000">
                                          <p:val>
                                            <p:strVal val="#ppt_y"/>
                                          </p:val>
                                        </p:tav>
                                      </p:tavLst>
                                    </p:anim>
                                  </p:childTnLst>
                                </p:cTn>
                              </p:par>
                              <p:par>
                                <p:cTn id="68" presetID="8" presetClass="emph" presetSubtype="0" fill="hold" nodeType="withEffect">
                                  <p:stCondLst>
                                    <p:cond delay="0"/>
                                  </p:stCondLst>
                                  <p:childTnLst>
                                    <p:animRot by="21600000">
                                      <p:cBhvr>
                                        <p:cTn id="69" dur="2000" fill="hold"/>
                                        <p:tgtEl>
                                          <p:spTgt spid="15"/>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6"/>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7"/>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8"/>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9"/>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20"/>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21"/>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22"/>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23"/>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24"/>
                                        </p:tgtEl>
                                        <p:attrNameLst>
                                          <p:attrName>r</p:attrName>
                                        </p:attrNameLst>
                                      </p:cBhvr>
                                    </p:animRot>
                                  </p:childTnLst>
                                </p:cTn>
                              </p:par>
                            </p:childTnLst>
                          </p:cTn>
                        </p:par>
                        <p:par>
                          <p:cTn id="88" fill="hold">
                            <p:stCondLst>
                              <p:cond delay="2000"/>
                            </p:stCondLst>
                            <p:childTnLst>
                              <p:par>
                                <p:cTn id="89" presetID="23" presetClass="exit" presetSubtype="544" fill="hold" nodeType="afterEffect">
                                  <p:stCondLst>
                                    <p:cond delay="0"/>
                                  </p:stCondLst>
                                  <p:childTnLst>
                                    <p:anim calcmode="lin" valueType="num">
                                      <p:cBhvr>
                                        <p:cTn id="90" dur="2000"/>
                                        <p:tgtEl>
                                          <p:spTgt spid="15"/>
                                        </p:tgtEl>
                                        <p:attrNameLst>
                                          <p:attrName>ppt_w</p:attrName>
                                        </p:attrNameLst>
                                      </p:cBhvr>
                                      <p:tavLst>
                                        <p:tav tm="0">
                                          <p:val>
                                            <p:strVal val="ppt_w"/>
                                          </p:val>
                                        </p:tav>
                                        <p:tav tm="100000">
                                          <p:val>
                                            <p:fltVal val="0"/>
                                          </p:val>
                                        </p:tav>
                                      </p:tavLst>
                                    </p:anim>
                                    <p:anim calcmode="lin" valueType="num">
                                      <p:cBhvr>
                                        <p:cTn id="91" dur="2000"/>
                                        <p:tgtEl>
                                          <p:spTgt spid="15"/>
                                        </p:tgtEl>
                                        <p:attrNameLst>
                                          <p:attrName>ppt_h</p:attrName>
                                        </p:attrNameLst>
                                      </p:cBhvr>
                                      <p:tavLst>
                                        <p:tav tm="0">
                                          <p:val>
                                            <p:strVal val="ppt_h"/>
                                          </p:val>
                                        </p:tav>
                                        <p:tav tm="100000">
                                          <p:val>
                                            <p:fltVal val="0"/>
                                          </p:val>
                                        </p:tav>
                                      </p:tavLst>
                                    </p:anim>
                                    <p:anim calcmode="lin" valueType="num">
                                      <p:cBhvr>
                                        <p:cTn id="92" dur="2000"/>
                                        <p:tgtEl>
                                          <p:spTgt spid="15"/>
                                        </p:tgtEl>
                                        <p:attrNameLst>
                                          <p:attrName>ppt_x</p:attrName>
                                        </p:attrNameLst>
                                      </p:cBhvr>
                                      <p:tavLst>
                                        <p:tav tm="0">
                                          <p:val>
                                            <p:strVal val="ppt_x"/>
                                          </p:val>
                                        </p:tav>
                                        <p:tav tm="100000">
                                          <p:val>
                                            <p:fltVal val="0.5"/>
                                          </p:val>
                                        </p:tav>
                                      </p:tavLst>
                                    </p:anim>
                                    <p:anim calcmode="lin" valueType="num">
                                      <p:cBhvr>
                                        <p:cTn id="93" dur="2000"/>
                                        <p:tgtEl>
                                          <p:spTgt spid="15"/>
                                        </p:tgtEl>
                                        <p:attrNameLst>
                                          <p:attrName>ppt_y</p:attrName>
                                        </p:attrNameLst>
                                      </p:cBhvr>
                                      <p:tavLst>
                                        <p:tav tm="0">
                                          <p:val>
                                            <p:strVal val="ppt_y"/>
                                          </p:val>
                                        </p:tav>
                                        <p:tav tm="100000">
                                          <p:val>
                                            <p:fltVal val="0.5"/>
                                          </p:val>
                                        </p:tav>
                                      </p:tavLst>
                                    </p:anim>
                                    <p:set>
                                      <p:cBhvr>
                                        <p:cTn id="94" dur="1" fill="hold">
                                          <p:stCondLst>
                                            <p:cond delay="1999"/>
                                          </p:stCondLst>
                                        </p:cTn>
                                        <p:tgtEl>
                                          <p:spTgt spid="15"/>
                                        </p:tgtEl>
                                        <p:attrNameLst>
                                          <p:attrName>style.visibility</p:attrName>
                                        </p:attrNameLst>
                                      </p:cBhvr>
                                      <p:to>
                                        <p:strVal val="hidden"/>
                                      </p:to>
                                    </p:set>
                                  </p:childTnLst>
                                </p:cTn>
                              </p:par>
                              <p:par>
                                <p:cTn id="95" presetID="23" presetClass="exit" presetSubtype="544" fill="hold" nodeType="withEffect">
                                  <p:stCondLst>
                                    <p:cond delay="0"/>
                                  </p:stCondLst>
                                  <p:childTnLst>
                                    <p:anim calcmode="lin" valueType="num">
                                      <p:cBhvr>
                                        <p:cTn id="96" dur="2000"/>
                                        <p:tgtEl>
                                          <p:spTgt spid="16"/>
                                        </p:tgtEl>
                                        <p:attrNameLst>
                                          <p:attrName>ppt_w</p:attrName>
                                        </p:attrNameLst>
                                      </p:cBhvr>
                                      <p:tavLst>
                                        <p:tav tm="0">
                                          <p:val>
                                            <p:strVal val="ppt_w"/>
                                          </p:val>
                                        </p:tav>
                                        <p:tav tm="100000">
                                          <p:val>
                                            <p:fltVal val="0"/>
                                          </p:val>
                                        </p:tav>
                                      </p:tavLst>
                                    </p:anim>
                                    <p:anim calcmode="lin" valueType="num">
                                      <p:cBhvr>
                                        <p:cTn id="97" dur="2000"/>
                                        <p:tgtEl>
                                          <p:spTgt spid="16"/>
                                        </p:tgtEl>
                                        <p:attrNameLst>
                                          <p:attrName>ppt_h</p:attrName>
                                        </p:attrNameLst>
                                      </p:cBhvr>
                                      <p:tavLst>
                                        <p:tav tm="0">
                                          <p:val>
                                            <p:strVal val="ppt_h"/>
                                          </p:val>
                                        </p:tav>
                                        <p:tav tm="100000">
                                          <p:val>
                                            <p:fltVal val="0"/>
                                          </p:val>
                                        </p:tav>
                                      </p:tavLst>
                                    </p:anim>
                                    <p:anim calcmode="lin" valueType="num">
                                      <p:cBhvr>
                                        <p:cTn id="98" dur="2000"/>
                                        <p:tgtEl>
                                          <p:spTgt spid="16"/>
                                        </p:tgtEl>
                                        <p:attrNameLst>
                                          <p:attrName>ppt_x</p:attrName>
                                        </p:attrNameLst>
                                      </p:cBhvr>
                                      <p:tavLst>
                                        <p:tav tm="0">
                                          <p:val>
                                            <p:strVal val="ppt_x"/>
                                          </p:val>
                                        </p:tav>
                                        <p:tav tm="100000">
                                          <p:val>
                                            <p:fltVal val="0.5"/>
                                          </p:val>
                                        </p:tav>
                                      </p:tavLst>
                                    </p:anim>
                                    <p:anim calcmode="lin" valueType="num">
                                      <p:cBhvr>
                                        <p:cTn id="99" dur="2000"/>
                                        <p:tgtEl>
                                          <p:spTgt spid="16"/>
                                        </p:tgtEl>
                                        <p:attrNameLst>
                                          <p:attrName>ppt_y</p:attrName>
                                        </p:attrNameLst>
                                      </p:cBhvr>
                                      <p:tavLst>
                                        <p:tav tm="0">
                                          <p:val>
                                            <p:strVal val="ppt_y"/>
                                          </p:val>
                                        </p:tav>
                                        <p:tav tm="100000">
                                          <p:val>
                                            <p:fltVal val="0.5"/>
                                          </p:val>
                                        </p:tav>
                                      </p:tavLst>
                                    </p:anim>
                                    <p:set>
                                      <p:cBhvr>
                                        <p:cTn id="100" dur="1" fill="hold">
                                          <p:stCondLst>
                                            <p:cond delay="1999"/>
                                          </p:stCondLst>
                                        </p:cTn>
                                        <p:tgtEl>
                                          <p:spTgt spid="16"/>
                                        </p:tgtEl>
                                        <p:attrNameLst>
                                          <p:attrName>style.visibility</p:attrName>
                                        </p:attrNameLst>
                                      </p:cBhvr>
                                      <p:to>
                                        <p:strVal val="hidden"/>
                                      </p:to>
                                    </p:set>
                                  </p:childTnLst>
                                </p:cTn>
                              </p:par>
                              <p:par>
                                <p:cTn id="101" presetID="23" presetClass="exit" presetSubtype="544" fill="hold" nodeType="withEffect">
                                  <p:stCondLst>
                                    <p:cond delay="0"/>
                                  </p:stCondLst>
                                  <p:childTnLst>
                                    <p:anim calcmode="lin" valueType="num">
                                      <p:cBhvr>
                                        <p:cTn id="102" dur="2000"/>
                                        <p:tgtEl>
                                          <p:spTgt spid="17"/>
                                        </p:tgtEl>
                                        <p:attrNameLst>
                                          <p:attrName>ppt_w</p:attrName>
                                        </p:attrNameLst>
                                      </p:cBhvr>
                                      <p:tavLst>
                                        <p:tav tm="0">
                                          <p:val>
                                            <p:strVal val="ppt_w"/>
                                          </p:val>
                                        </p:tav>
                                        <p:tav tm="100000">
                                          <p:val>
                                            <p:fltVal val="0"/>
                                          </p:val>
                                        </p:tav>
                                      </p:tavLst>
                                    </p:anim>
                                    <p:anim calcmode="lin" valueType="num">
                                      <p:cBhvr>
                                        <p:cTn id="103" dur="2000"/>
                                        <p:tgtEl>
                                          <p:spTgt spid="17"/>
                                        </p:tgtEl>
                                        <p:attrNameLst>
                                          <p:attrName>ppt_h</p:attrName>
                                        </p:attrNameLst>
                                      </p:cBhvr>
                                      <p:tavLst>
                                        <p:tav tm="0">
                                          <p:val>
                                            <p:strVal val="ppt_h"/>
                                          </p:val>
                                        </p:tav>
                                        <p:tav tm="100000">
                                          <p:val>
                                            <p:fltVal val="0"/>
                                          </p:val>
                                        </p:tav>
                                      </p:tavLst>
                                    </p:anim>
                                    <p:anim calcmode="lin" valueType="num">
                                      <p:cBhvr>
                                        <p:cTn id="104" dur="2000"/>
                                        <p:tgtEl>
                                          <p:spTgt spid="17"/>
                                        </p:tgtEl>
                                        <p:attrNameLst>
                                          <p:attrName>ppt_x</p:attrName>
                                        </p:attrNameLst>
                                      </p:cBhvr>
                                      <p:tavLst>
                                        <p:tav tm="0">
                                          <p:val>
                                            <p:strVal val="ppt_x"/>
                                          </p:val>
                                        </p:tav>
                                        <p:tav tm="100000">
                                          <p:val>
                                            <p:fltVal val="0.5"/>
                                          </p:val>
                                        </p:tav>
                                      </p:tavLst>
                                    </p:anim>
                                    <p:anim calcmode="lin" valueType="num">
                                      <p:cBhvr>
                                        <p:cTn id="105" dur="2000"/>
                                        <p:tgtEl>
                                          <p:spTgt spid="17"/>
                                        </p:tgtEl>
                                        <p:attrNameLst>
                                          <p:attrName>ppt_y</p:attrName>
                                        </p:attrNameLst>
                                      </p:cBhvr>
                                      <p:tavLst>
                                        <p:tav tm="0">
                                          <p:val>
                                            <p:strVal val="ppt_y"/>
                                          </p:val>
                                        </p:tav>
                                        <p:tav tm="100000">
                                          <p:val>
                                            <p:fltVal val="0.5"/>
                                          </p:val>
                                        </p:tav>
                                      </p:tavLst>
                                    </p:anim>
                                    <p:set>
                                      <p:cBhvr>
                                        <p:cTn id="106" dur="1" fill="hold">
                                          <p:stCondLst>
                                            <p:cond delay="1999"/>
                                          </p:stCondLst>
                                        </p:cTn>
                                        <p:tgtEl>
                                          <p:spTgt spid="17"/>
                                        </p:tgtEl>
                                        <p:attrNameLst>
                                          <p:attrName>style.visibility</p:attrName>
                                        </p:attrNameLst>
                                      </p:cBhvr>
                                      <p:to>
                                        <p:strVal val="hidden"/>
                                      </p:to>
                                    </p:set>
                                  </p:childTnLst>
                                </p:cTn>
                              </p:par>
                              <p:par>
                                <p:cTn id="107" presetID="23" presetClass="exit" presetSubtype="544" fill="hold" nodeType="withEffect">
                                  <p:stCondLst>
                                    <p:cond delay="0"/>
                                  </p:stCondLst>
                                  <p:childTnLst>
                                    <p:anim calcmode="lin" valueType="num">
                                      <p:cBhvr>
                                        <p:cTn id="108" dur="2000"/>
                                        <p:tgtEl>
                                          <p:spTgt spid="18"/>
                                        </p:tgtEl>
                                        <p:attrNameLst>
                                          <p:attrName>ppt_w</p:attrName>
                                        </p:attrNameLst>
                                      </p:cBhvr>
                                      <p:tavLst>
                                        <p:tav tm="0">
                                          <p:val>
                                            <p:strVal val="ppt_w"/>
                                          </p:val>
                                        </p:tav>
                                        <p:tav tm="100000">
                                          <p:val>
                                            <p:fltVal val="0"/>
                                          </p:val>
                                        </p:tav>
                                      </p:tavLst>
                                    </p:anim>
                                    <p:anim calcmode="lin" valueType="num">
                                      <p:cBhvr>
                                        <p:cTn id="109" dur="2000"/>
                                        <p:tgtEl>
                                          <p:spTgt spid="18"/>
                                        </p:tgtEl>
                                        <p:attrNameLst>
                                          <p:attrName>ppt_h</p:attrName>
                                        </p:attrNameLst>
                                      </p:cBhvr>
                                      <p:tavLst>
                                        <p:tav tm="0">
                                          <p:val>
                                            <p:strVal val="ppt_h"/>
                                          </p:val>
                                        </p:tav>
                                        <p:tav tm="100000">
                                          <p:val>
                                            <p:fltVal val="0"/>
                                          </p:val>
                                        </p:tav>
                                      </p:tavLst>
                                    </p:anim>
                                    <p:anim calcmode="lin" valueType="num">
                                      <p:cBhvr>
                                        <p:cTn id="110" dur="2000"/>
                                        <p:tgtEl>
                                          <p:spTgt spid="18"/>
                                        </p:tgtEl>
                                        <p:attrNameLst>
                                          <p:attrName>ppt_x</p:attrName>
                                        </p:attrNameLst>
                                      </p:cBhvr>
                                      <p:tavLst>
                                        <p:tav tm="0">
                                          <p:val>
                                            <p:strVal val="ppt_x"/>
                                          </p:val>
                                        </p:tav>
                                        <p:tav tm="100000">
                                          <p:val>
                                            <p:fltVal val="0.5"/>
                                          </p:val>
                                        </p:tav>
                                      </p:tavLst>
                                    </p:anim>
                                    <p:anim calcmode="lin" valueType="num">
                                      <p:cBhvr>
                                        <p:cTn id="111" dur="2000"/>
                                        <p:tgtEl>
                                          <p:spTgt spid="18"/>
                                        </p:tgtEl>
                                        <p:attrNameLst>
                                          <p:attrName>ppt_y</p:attrName>
                                        </p:attrNameLst>
                                      </p:cBhvr>
                                      <p:tavLst>
                                        <p:tav tm="0">
                                          <p:val>
                                            <p:strVal val="ppt_y"/>
                                          </p:val>
                                        </p:tav>
                                        <p:tav tm="100000">
                                          <p:val>
                                            <p:fltVal val="0.5"/>
                                          </p:val>
                                        </p:tav>
                                      </p:tavLst>
                                    </p:anim>
                                    <p:set>
                                      <p:cBhvr>
                                        <p:cTn id="112" dur="1" fill="hold">
                                          <p:stCondLst>
                                            <p:cond delay="1999"/>
                                          </p:stCondLst>
                                        </p:cTn>
                                        <p:tgtEl>
                                          <p:spTgt spid="18"/>
                                        </p:tgtEl>
                                        <p:attrNameLst>
                                          <p:attrName>style.visibility</p:attrName>
                                        </p:attrNameLst>
                                      </p:cBhvr>
                                      <p:to>
                                        <p:strVal val="hidden"/>
                                      </p:to>
                                    </p:set>
                                  </p:childTnLst>
                                </p:cTn>
                              </p:par>
                              <p:par>
                                <p:cTn id="113" presetID="23" presetClass="exit" presetSubtype="544" fill="hold" nodeType="withEffect">
                                  <p:stCondLst>
                                    <p:cond delay="0"/>
                                  </p:stCondLst>
                                  <p:childTnLst>
                                    <p:anim calcmode="lin" valueType="num">
                                      <p:cBhvr>
                                        <p:cTn id="114" dur="2000"/>
                                        <p:tgtEl>
                                          <p:spTgt spid="19"/>
                                        </p:tgtEl>
                                        <p:attrNameLst>
                                          <p:attrName>ppt_w</p:attrName>
                                        </p:attrNameLst>
                                      </p:cBhvr>
                                      <p:tavLst>
                                        <p:tav tm="0">
                                          <p:val>
                                            <p:strVal val="ppt_w"/>
                                          </p:val>
                                        </p:tav>
                                        <p:tav tm="100000">
                                          <p:val>
                                            <p:fltVal val="0"/>
                                          </p:val>
                                        </p:tav>
                                      </p:tavLst>
                                    </p:anim>
                                    <p:anim calcmode="lin" valueType="num">
                                      <p:cBhvr>
                                        <p:cTn id="115" dur="2000"/>
                                        <p:tgtEl>
                                          <p:spTgt spid="19"/>
                                        </p:tgtEl>
                                        <p:attrNameLst>
                                          <p:attrName>ppt_h</p:attrName>
                                        </p:attrNameLst>
                                      </p:cBhvr>
                                      <p:tavLst>
                                        <p:tav tm="0">
                                          <p:val>
                                            <p:strVal val="ppt_h"/>
                                          </p:val>
                                        </p:tav>
                                        <p:tav tm="100000">
                                          <p:val>
                                            <p:fltVal val="0"/>
                                          </p:val>
                                        </p:tav>
                                      </p:tavLst>
                                    </p:anim>
                                    <p:anim calcmode="lin" valueType="num">
                                      <p:cBhvr>
                                        <p:cTn id="116" dur="2000"/>
                                        <p:tgtEl>
                                          <p:spTgt spid="19"/>
                                        </p:tgtEl>
                                        <p:attrNameLst>
                                          <p:attrName>ppt_x</p:attrName>
                                        </p:attrNameLst>
                                      </p:cBhvr>
                                      <p:tavLst>
                                        <p:tav tm="0">
                                          <p:val>
                                            <p:strVal val="ppt_x"/>
                                          </p:val>
                                        </p:tav>
                                        <p:tav tm="100000">
                                          <p:val>
                                            <p:fltVal val="0.5"/>
                                          </p:val>
                                        </p:tav>
                                      </p:tavLst>
                                    </p:anim>
                                    <p:anim calcmode="lin" valueType="num">
                                      <p:cBhvr>
                                        <p:cTn id="117" dur="2000"/>
                                        <p:tgtEl>
                                          <p:spTgt spid="19"/>
                                        </p:tgtEl>
                                        <p:attrNameLst>
                                          <p:attrName>ppt_y</p:attrName>
                                        </p:attrNameLst>
                                      </p:cBhvr>
                                      <p:tavLst>
                                        <p:tav tm="0">
                                          <p:val>
                                            <p:strVal val="ppt_y"/>
                                          </p:val>
                                        </p:tav>
                                        <p:tav tm="100000">
                                          <p:val>
                                            <p:fltVal val="0.5"/>
                                          </p:val>
                                        </p:tav>
                                      </p:tavLst>
                                    </p:anim>
                                    <p:set>
                                      <p:cBhvr>
                                        <p:cTn id="118" dur="1" fill="hold">
                                          <p:stCondLst>
                                            <p:cond delay="1999"/>
                                          </p:stCondLst>
                                        </p:cTn>
                                        <p:tgtEl>
                                          <p:spTgt spid="19"/>
                                        </p:tgtEl>
                                        <p:attrNameLst>
                                          <p:attrName>style.visibility</p:attrName>
                                        </p:attrNameLst>
                                      </p:cBhvr>
                                      <p:to>
                                        <p:strVal val="hidden"/>
                                      </p:to>
                                    </p:set>
                                  </p:childTnLst>
                                </p:cTn>
                              </p:par>
                              <p:par>
                                <p:cTn id="119" presetID="23" presetClass="exit" presetSubtype="544" fill="hold" nodeType="withEffect">
                                  <p:stCondLst>
                                    <p:cond delay="0"/>
                                  </p:stCondLst>
                                  <p:childTnLst>
                                    <p:anim calcmode="lin" valueType="num">
                                      <p:cBhvr>
                                        <p:cTn id="120" dur="2000"/>
                                        <p:tgtEl>
                                          <p:spTgt spid="20"/>
                                        </p:tgtEl>
                                        <p:attrNameLst>
                                          <p:attrName>ppt_w</p:attrName>
                                        </p:attrNameLst>
                                      </p:cBhvr>
                                      <p:tavLst>
                                        <p:tav tm="0">
                                          <p:val>
                                            <p:strVal val="ppt_w"/>
                                          </p:val>
                                        </p:tav>
                                        <p:tav tm="100000">
                                          <p:val>
                                            <p:fltVal val="0"/>
                                          </p:val>
                                        </p:tav>
                                      </p:tavLst>
                                    </p:anim>
                                    <p:anim calcmode="lin" valueType="num">
                                      <p:cBhvr>
                                        <p:cTn id="121" dur="2000"/>
                                        <p:tgtEl>
                                          <p:spTgt spid="20"/>
                                        </p:tgtEl>
                                        <p:attrNameLst>
                                          <p:attrName>ppt_h</p:attrName>
                                        </p:attrNameLst>
                                      </p:cBhvr>
                                      <p:tavLst>
                                        <p:tav tm="0">
                                          <p:val>
                                            <p:strVal val="ppt_h"/>
                                          </p:val>
                                        </p:tav>
                                        <p:tav tm="100000">
                                          <p:val>
                                            <p:fltVal val="0"/>
                                          </p:val>
                                        </p:tav>
                                      </p:tavLst>
                                    </p:anim>
                                    <p:anim calcmode="lin" valueType="num">
                                      <p:cBhvr>
                                        <p:cTn id="122" dur="2000"/>
                                        <p:tgtEl>
                                          <p:spTgt spid="20"/>
                                        </p:tgtEl>
                                        <p:attrNameLst>
                                          <p:attrName>ppt_x</p:attrName>
                                        </p:attrNameLst>
                                      </p:cBhvr>
                                      <p:tavLst>
                                        <p:tav tm="0">
                                          <p:val>
                                            <p:strVal val="ppt_x"/>
                                          </p:val>
                                        </p:tav>
                                        <p:tav tm="100000">
                                          <p:val>
                                            <p:fltVal val="0.5"/>
                                          </p:val>
                                        </p:tav>
                                      </p:tavLst>
                                    </p:anim>
                                    <p:anim calcmode="lin" valueType="num">
                                      <p:cBhvr>
                                        <p:cTn id="123" dur="2000"/>
                                        <p:tgtEl>
                                          <p:spTgt spid="20"/>
                                        </p:tgtEl>
                                        <p:attrNameLst>
                                          <p:attrName>ppt_y</p:attrName>
                                        </p:attrNameLst>
                                      </p:cBhvr>
                                      <p:tavLst>
                                        <p:tav tm="0">
                                          <p:val>
                                            <p:strVal val="ppt_y"/>
                                          </p:val>
                                        </p:tav>
                                        <p:tav tm="100000">
                                          <p:val>
                                            <p:fltVal val="0.5"/>
                                          </p:val>
                                        </p:tav>
                                      </p:tavLst>
                                    </p:anim>
                                    <p:set>
                                      <p:cBhvr>
                                        <p:cTn id="124" dur="1" fill="hold">
                                          <p:stCondLst>
                                            <p:cond delay="1999"/>
                                          </p:stCondLst>
                                        </p:cTn>
                                        <p:tgtEl>
                                          <p:spTgt spid="20"/>
                                        </p:tgtEl>
                                        <p:attrNameLst>
                                          <p:attrName>style.visibility</p:attrName>
                                        </p:attrNameLst>
                                      </p:cBhvr>
                                      <p:to>
                                        <p:strVal val="hidden"/>
                                      </p:to>
                                    </p:set>
                                  </p:childTnLst>
                                </p:cTn>
                              </p:par>
                              <p:par>
                                <p:cTn id="125" presetID="23" presetClass="exit" presetSubtype="544" fill="hold" nodeType="withEffect">
                                  <p:stCondLst>
                                    <p:cond delay="0"/>
                                  </p:stCondLst>
                                  <p:childTnLst>
                                    <p:anim calcmode="lin" valueType="num">
                                      <p:cBhvr>
                                        <p:cTn id="126" dur="2000"/>
                                        <p:tgtEl>
                                          <p:spTgt spid="21"/>
                                        </p:tgtEl>
                                        <p:attrNameLst>
                                          <p:attrName>ppt_w</p:attrName>
                                        </p:attrNameLst>
                                      </p:cBhvr>
                                      <p:tavLst>
                                        <p:tav tm="0">
                                          <p:val>
                                            <p:strVal val="ppt_w"/>
                                          </p:val>
                                        </p:tav>
                                        <p:tav tm="100000">
                                          <p:val>
                                            <p:fltVal val="0"/>
                                          </p:val>
                                        </p:tav>
                                      </p:tavLst>
                                    </p:anim>
                                    <p:anim calcmode="lin" valueType="num">
                                      <p:cBhvr>
                                        <p:cTn id="127" dur="2000"/>
                                        <p:tgtEl>
                                          <p:spTgt spid="21"/>
                                        </p:tgtEl>
                                        <p:attrNameLst>
                                          <p:attrName>ppt_h</p:attrName>
                                        </p:attrNameLst>
                                      </p:cBhvr>
                                      <p:tavLst>
                                        <p:tav tm="0">
                                          <p:val>
                                            <p:strVal val="ppt_h"/>
                                          </p:val>
                                        </p:tav>
                                        <p:tav tm="100000">
                                          <p:val>
                                            <p:fltVal val="0"/>
                                          </p:val>
                                        </p:tav>
                                      </p:tavLst>
                                    </p:anim>
                                    <p:anim calcmode="lin" valueType="num">
                                      <p:cBhvr>
                                        <p:cTn id="128" dur="2000"/>
                                        <p:tgtEl>
                                          <p:spTgt spid="21"/>
                                        </p:tgtEl>
                                        <p:attrNameLst>
                                          <p:attrName>ppt_x</p:attrName>
                                        </p:attrNameLst>
                                      </p:cBhvr>
                                      <p:tavLst>
                                        <p:tav tm="0">
                                          <p:val>
                                            <p:strVal val="ppt_x"/>
                                          </p:val>
                                        </p:tav>
                                        <p:tav tm="100000">
                                          <p:val>
                                            <p:fltVal val="0.5"/>
                                          </p:val>
                                        </p:tav>
                                      </p:tavLst>
                                    </p:anim>
                                    <p:anim calcmode="lin" valueType="num">
                                      <p:cBhvr>
                                        <p:cTn id="129" dur="2000"/>
                                        <p:tgtEl>
                                          <p:spTgt spid="21"/>
                                        </p:tgtEl>
                                        <p:attrNameLst>
                                          <p:attrName>ppt_y</p:attrName>
                                        </p:attrNameLst>
                                      </p:cBhvr>
                                      <p:tavLst>
                                        <p:tav tm="0">
                                          <p:val>
                                            <p:strVal val="ppt_y"/>
                                          </p:val>
                                        </p:tav>
                                        <p:tav tm="100000">
                                          <p:val>
                                            <p:fltVal val="0.5"/>
                                          </p:val>
                                        </p:tav>
                                      </p:tavLst>
                                    </p:anim>
                                    <p:set>
                                      <p:cBhvr>
                                        <p:cTn id="130" dur="1" fill="hold">
                                          <p:stCondLst>
                                            <p:cond delay="1999"/>
                                          </p:stCondLst>
                                        </p:cTn>
                                        <p:tgtEl>
                                          <p:spTgt spid="21"/>
                                        </p:tgtEl>
                                        <p:attrNameLst>
                                          <p:attrName>style.visibility</p:attrName>
                                        </p:attrNameLst>
                                      </p:cBhvr>
                                      <p:to>
                                        <p:strVal val="hidden"/>
                                      </p:to>
                                    </p:set>
                                  </p:childTnLst>
                                </p:cTn>
                              </p:par>
                              <p:par>
                                <p:cTn id="131" presetID="23" presetClass="exit" presetSubtype="544" fill="hold" nodeType="withEffect">
                                  <p:stCondLst>
                                    <p:cond delay="0"/>
                                  </p:stCondLst>
                                  <p:childTnLst>
                                    <p:anim calcmode="lin" valueType="num">
                                      <p:cBhvr>
                                        <p:cTn id="132" dur="2000"/>
                                        <p:tgtEl>
                                          <p:spTgt spid="22"/>
                                        </p:tgtEl>
                                        <p:attrNameLst>
                                          <p:attrName>ppt_w</p:attrName>
                                        </p:attrNameLst>
                                      </p:cBhvr>
                                      <p:tavLst>
                                        <p:tav tm="0">
                                          <p:val>
                                            <p:strVal val="ppt_w"/>
                                          </p:val>
                                        </p:tav>
                                        <p:tav tm="100000">
                                          <p:val>
                                            <p:fltVal val="0"/>
                                          </p:val>
                                        </p:tav>
                                      </p:tavLst>
                                    </p:anim>
                                    <p:anim calcmode="lin" valueType="num">
                                      <p:cBhvr>
                                        <p:cTn id="133" dur="2000"/>
                                        <p:tgtEl>
                                          <p:spTgt spid="22"/>
                                        </p:tgtEl>
                                        <p:attrNameLst>
                                          <p:attrName>ppt_h</p:attrName>
                                        </p:attrNameLst>
                                      </p:cBhvr>
                                      <p:tavLst>
                                        <p:tav tm="0">
                                          <p:val>
                                            <p:strVal val="ppt_h"/>
                                          </p:val>
                                        </p:tav>
                                        <p:tav tm="100000">
                                          <p:val>
                                            <p:fltVal val="0"/>
                                          </p:val>
                                        </p:tav>
                                      </p:tavLst>
                                    </p:anim>
                                    <p:anim calcmode="lin" valueType="num">
                                      <p:cBhvr>
                                        <p:cTn id="134" dur="2000"/>
                                        <p:tgtEl>
                                          <p:spTgt spid="22"/>
                                        </p:tgtEl>
                                        <p:attrNameLst>
                                          <p:attrName>ppt_x</p:attrName>
                                        </p:attrNameLst>
                                      </p:cBhvr>
                                      <p:tavLst>
                                        <p:tav tm="0">
                                          <p:val>
                                            <p:strVal val="ppt_x"/>
                                          </p:val>
                                        </p:tav>
                                        <p:tav tm="100000">
                                          <p:val>
                                            <p:fltVal val="0.5"/>
                                          </p:val>
                                        </p:tav>
                                      </p:tavLst>
                                    </p:anim>
                                    <p:anim calcmode="lin" valueType="num">
                                      <p:cBhvr>
                                        <p:cTn id="135" dur="2000"/>
                                        <p:tgtEl>
                                          <p:spTgt spid="22"/>
                                        </p:tgtEl>
                                        <p:attrNameLst>
                                          <p:attrName>ppt_y</p:attrName>
                                        </p:attrNameLst>
                                      </p:cBhvr>
                                      <p:tavLst>
                                        <p:tav tm="0">
                                          <p:val>
                                            <p:strVal val="ppt_y"/>
                                          </p:val>
                                        </p:tav>
                                        <p:tav tm="100000">
                                          <p:val>
                                            <p:fltVal val="0.5"/>
                                          </p:val>
                                        </p:tav>
                                      </p:tavLst>
                                    </p:anim>
                                    <p:set>
                                      <p:cBhvr>
                                        <p:cTn id="136" dur="1" fill="hold">
                                          <p:stCondLst>
                                            <p:cond delay="1999"/>
                                          </p:stCondLst>
                                        </p:cTn>
                                        <p:tgtEl>
                                          <p:spTgt spid="22"/>
                                        </p:tgtEl>
                                        <p:attrNameLst>
                                          <p:attrName>style.visibility</p:attrName>
                                        </p:attrNameLst>
                                      </p:cBhvr>
                                      <p:to>
                                        <p:strVal val="hidden"/>
                                      </p:to>
                                    </p:set>
                                  </p:childTnLst>
                                </p:cTn>
                              </p:par>
                              <p:par>
                                <p:cTn id="137" presetID="23" presetClass="exit" presetSubtype="544" fill="hold" nodeType="withEffect">
                                  <p:stCondLst>
                                    <p:cond delay="0"/>
                                  </p:stCondLst>
                                  <p:childTnLst>
                                    <p:anim calcmode="lin" valueType="num">
                                      <p:cBhvr>
                                        <p:cTn id="138" dur="2000"/>
                                        <p:tgtEl>
                                          <p:spTgt spid="23"/>
                                        </p:tgtEl>
                                        <p:attrNameLst>
                                          <p:attrName>ppt_w</p:attrName>
                                        </p:attrNameLst>
                                      </p:cBhvr>
                                      <p:tavLst>
                                        <p:tav tm="0">
                                          <p:val>
                                            <p:strVal val="ppt_w"/>
                                          </p:val>
                                        </p:tav>
                                        <p:tav tm="100000">
                                          <p:val>
                                            <p:fltVal val="0"/>
                                          </p:val>
                                        </p:tav>
                                      </p:tavLst>
                                    </p:anim>
                                    <p:anim calcmode="lin" valueType="num">
                                      <p:cBhvr>
                                        <p:cTn id="139" dur="2000"/>
                                        <p:tgtEl>
                                          <p:spTgt spid="23"/>
                                        </p:tgtEl>
                                        <p:attrNameLst>
                                          <p:attrName>ppt_h</p:attrName>
                                        </p:attrNameLst>
                                      </p:cBhvr>
                                      <p:tavLst>
                                        <p:tav tm="0">
                                          <p:val>
                                            <p:strVal val="ppt_h"/>
                                          </p:val>
                                        </p:tav>
                                        <p:tav tm="100000">
                                          <p:val>
                                            <p:fltVal val="0"/>
                                          </p:val>
                                        </p:tav>
                                      </p:tavLst>
                                    </p:anim>
                                    <p:anim calcmode="lin" valueType="num">
                                      <p:cBhvr>
                                        <p:cTn id="140" dur="2000"/>
                                        <p:tgtEl>
                                          <p:spTgt spid="23"/>
                                        </p:tgtEl>
                                        <p:attrNameLst>
                                          <p:attrName>ppt_x</p:attrName>
                                        </p:attrNameLst>
                                      </p:cBhvr>
                                      <p:tavLst>
                                        <p:tav tm="0">
                                          <p:val>
                                            <p:strVal val="ppt_x"/>
                                          </p:val>
                                        </p:tav>
                                        <p:tav tm="100000">
                                          <p:val>
                                            <p:fltVal val="0.5"/>
                                          </p:val>
                                        </p:tav>
                                      </p:tavLst>
                                    </p:anim>
                                    <p:anim calcmode="lin" valueType="num">
                                      <p:cBhvr>
                                        <p:cTn id="141" dur="2000"/>
                                        <p:tgtEl>
                                          <p:spTgt spid="23"/>
                                        </p:tgtEl>
                                        <p:attrNameLst>
                                          <p:attrName>ppt_y</p:attrName>
                                        </p:attrNameLst>
                                      </p:cBhvr>
                                      <p:tavLst>
                                        <p:tav tm="0">
                                          <p:val>
                                            <p:strVal val="ppt_y"/>
                                          </p:val>
                                        </p:tav>
                                        <p:tav tm="100000">
                                          <p:val>
                                            <p:fltVal val="0.5"/>
                                          </p:val>
                                        </p:tav>
                                      </p:tavLst>
                                    </p:anim>
                                    <p:set>
                                      <p:cBhvr>
                                        <p:cTn id="142" dur="1" fill="hold">
                                          <p:stCondLst>
                                            <p:cond delay="1999"/>
                                          </p:stCondLst>
                                        </p:cTn>
                                        <p:tgtEl>
                                          <p:spTgt spid="23"/>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2000"/>
                                        <p:tgtEl>
                                          <p:spTgt spid="24"/>
                                        </p:tgtEl>
                                        <p:attrNameLst>
                                          <p:attrName>ppt_w</p:attrName>
                                        </p:attrNameLst>
                                      </p:cBhvr>
                                      <p:tavLst>
                                        <p:tav tm="0">
                                          <p:val>
                                            <p:strVal val="ppt_w"/>
                                          </p:val>
                                        </p:tav>
                                        <p:tav tm="100000">
                                          <p:val>
                                            <p:fltVal val="0"/>
                                          </p:val>
                                        </p:tav>
                                      </p:tavLst>
                                    </p:anim>
                                    <p:anim calcmode="lin" valueType="num">
                                      <p:cBhvr>
                                        <p:cTn id="145" dur="2000"/>
                                        <p:tgtEl>
                                          <p:spTgt spid="24"/>
                                        </p:tgtEl>
                                        <p:attrNameLst>
                                          <p:attrName>ppt_h</p:attrName>
                                        </p:attrNameLst>
                                      </p:cBhvr>
                                      <p:tavLst>
                                        <p:tav tm="0">
                                          <p:val>
                                            <p:strVal val="ppt_h"/>
                                          </p:val>
                                        </p:tav>
                                        <p:tav tm="100000">
                                          <p:val>
                                            <p:fltVal val="0"/>
                                          </p:val>
                                        </p:tav>
                                      </p:tavLst>
                                    </p:anim>
                                    <p:anim calcmode="lin" valueType="num">
                                      <p:cBhvr>
                                        <p:cTn id="146" dur="2000"/>
                                        <p:tgtEl>
                                          <p:spTgt spid="24"/>
                                        </p:tgtEl>
                                        <p:attrNameLst>
                                          <p:attrName>ppt_x</p:attrName>
                                        </p:attrNameLst>
                                      </p:cBhvr>
                                      <p:tavLst>
                                        <p:tav tm="0">
                                          <p:val>
                                            <p:strVal val="ppt_x"/>
                                          </p:val>
                                        </p:tav>
                                        <p:tav tm="100000">
                                          <p:val>
                                            <p:fltVal val="0.5"/>
                                          </p:val>
                                        </p:tav>
                                      </p:tavLst>
                                    </p:anim>
                                    <p:anim calcmode="lin" valueType="num">
                                      <p:cBhvr>
                                        <p:cTn id="147" dur="2000"/>
                                        <p:tgtEl>
                                          <p:spTgt spid="24"/>
                                        </p:tgtEl>
                                        <p:attrNameLst>
                                          <p:attrName>ppt_y</p:attrName>
                                        </p:attrNameLst>
                                      </p:cBhvr>
                                      <p:tavLst>
                                        <p:tav tm="0">
                                          <p:val>
                                            <p:strVal val="ppt_y"/>
                                          </p:val>
                                        </p:tav>
                                        <p:tav tm="100000">
                                          <p:val>
                                            <p:fltVal val="0.5"/>
                                          </p:val>
                                        </p:tav>
                                      </p:tavLst>
                                    </p:anim>
                                    <p:set>
                                      <p:cBhvr>
                                        <p:cTn id="148" dur="1" fill="hold">
                                          <p:stCondLst>
                                            <p:cond delay="1999"/>
                                          </p:stCondLst>
                                        </p:cTn>
                                        <p:tgtEl>
                                          <p:spTgt spid="24"/>
                                        </p:tgtEl>
                                        <p:attrNameLst>
                                          <p:attrName>style.visibility</p:attrName>
                                        </p:attrNameLst>
                                      </p:cBhvr>
                                      <p:to>
                                        <p:strVal val="hidden"/>
                                      </p:to>
                                    </p:set>
                                  </p:childTnLst>
                                </p:cTn>
                              </p:par>
                              <p:par>
                                <p:cTn id="149" presetID="8" presetClass="emph" presetSubtype="0" fill="hold" nodeType="withEffect">
                                  <p:stCondLst>
                                    <p:cond delay="0"/>
                                  </p:stCondLst>
                                  <p:childTnLst>
                                    <p:animRot by="-21600000">
                                      <p:cBhvr>
                                        <p:cTn id="150" dur="2000" fill="hold"/>
                                        <p:tgtEl>
                                          <p:spTgt spid="15"/>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6"/>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17"/>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18"/>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19"/>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20"/>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21"/>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22"/>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23"/>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24"/>
                                        </p:tgtEl>
                                        <p:attrNameLst>
                                          <p:attrName>r</p:attrName>
                                        </p:attrNameLst>
                                      </p:cBhvr>
                                    </p:animRot>
                                  </p:childTnLst>
                                </p:cTn>
                              </p:par>
                              <p:par>
                                <p:cTn id="169" presetID="23" presetClass="entr" presetSubtype="288"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2000" fill="hold"/>
                                        <p:tgtEl>
                                          <p:spTgt spid="4"/>
                                        </p:tgtEl>
                                        <p:attrNameLst>
                                          <p:attrName>ppt_w</p:attrName>
                                        </p:attrNameLst>
                                      </p:cBhvr>
                                      <p:tavLst>
                                        <p:tav tm="0">
                                          <p:val>
                                            <p:strVal val="4/3*#ppt_w"/>
                                          </p:val>
                                        </p:tav>
                                        <p:tav tm="100000">
                                          <p:val>
                                            <p:strVal val="#ppt_w"/>
                                          </p:val>
                                        </p:tav>
                                      </p:tavLst>
                                    </p:anim>
                                    <p:anim calcmode="lin" valueType="num">
                                      <p:cBhvr>
                                        <p:cTn id="172" dur="2000" fill="hold"/>
                                        <p:tgtEl>
                                          <p:spTgt spid="4"/>
                                        </p:tgtEl>
                                        <p:attrNameLst>
                                          <p:attrName>ppt_h</p:attrName>
                                        </p:attrNameLst>
                                      </p:cBhvr>
                                      <p:tavLst>
                                        <p:tav tm="0">
                                          <p:val>
                                            <p:strVal val="4/3*#ppt_h"/>
                                          </p:val>
                                        </p:tav>
                                        <p:tav tm="100000">
                                          <p:val>
                                            <p:strVal val="#ppt_h"/>
                                          </p:val>
                                        </p:tav>
                                      </p:tavLst>
                                    </p:anim>
                                  </p:childTnLst>
                                </p:cTn>
                              </p:par>
                              <p:par>
                                <p:cTn id="173" presetID="21" presetClass="entr" presetSubtype="8"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wheel(8)">
                                      <p:cBhvr>
                                        <p:cTn id="1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p:spPr>
        <p:txBody>
          <a:bodyPr/>
          <a:lstStyle/>
          <a:p>
            <a:endParaRPr lang="es-ES" dirty="0"/>
          </a:p>
        </p:txBody>
      </p:sp>
      <p:pic>
        <p:nvPicPr>
          <p:cNvPr id="4" name="3 Imagen" descr="0(50).jpg"/>
          <p:cNvPicPr>
            <a:picLocks noChangeAspect="1"/>
          </p:cNvPicPr>
          <p:nvPr/>
        </p:nvPicPr>
        <p:blipFill>
          <a:blip r:embed="rId2"/>
          <a:stretch>
            <a:fillRect/>
          </a:stretch>
        </p:blipFill>
        <p:spPr>
          <a:xfrm>
            <a:off x="-17859" y="0"/>
            <a:ext cx="9161859" cy="6858000"/>
          </a:xfrm>
          <a:prstGeom prst="rect">
            <a:avLst/>
          </a:prstGeom>
        </p:spPr>
      </p:pic>
      <p:sp>
        <p:nvSpPr>
          <p:cNvPr id="5" name="4 Combinar"/>
          <p:cNvSpPr/>
          <p:nvPr/>
        </p:nvSpPr>
        <p:spPr>
          <a:xfrm rot="16200000">
            <a:off x="-428628" y="1214422"/>
            <a:ext cx="5429256" cy="4572000"/>
          </a:xfrm>
          <a:prstGeom prst="flowChartMerge">
            <a:avLst/>
          </a:prstGeom>
          <a:gradFill flip="none" rotWithShape="1">
            <a:gsLst>
              <a:gs pos="24000">
                <a:schemeClr val="bg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4143372" y="1214422"/>
            <a:ext cx="5429256" cy="4572000"/>
          </a:xfrm>
          <a:prstGeom prst="flowChartMerge">
            <a:avLst/>
          </a:prstGeom>
          <a:gradFill flip="none" rotWithShape="1">
            <a:gsLst>
              <a:gs pos="24000">
                <a:schemeClr val="bg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535801" y="1607347"/>
            <a:ext cx="4857784" cy="3786182"/>
          </a:xfrm>
          <a:prstGeom prst="flowChartMerge">
            <a:avLst/>
          </a:prstGeom>
          <a:gradFill flip="none" rotWithShape="1">
            <a:gsLst>
              <a:gs pos="24000">
                <a:schemeClr val="bg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4786298" y="1571628"/>
            <a:ext cx="4857784" cy="3857620"/>
          </a:xfrm>
          <a:prstGeom prst="flowChartMerge">
            <a:avLst/>
          </a:prstGeom>
          <a:gradFill flip="none" rotWithShape="1">
            <a:gsLst>
              <a:gs pos="24000">
                <a:schemeClr val="bg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535801" y="1964537"/>
            <a:ext cx="4214842" cy="3143240"/>
          </a:xfrm>
          <a:prstGeom prst="flowChartMerge">
            <a:avLst/>
          </a:prstGeom>
          <a:gradFill flip="none" rotWithShape="1">
            <a:gsLst>
              <a:gs pos="24000">
                <a:schemeClr val="bg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5357802" y="1857380"/>
            <a:ext cx="4286280" cy="3286116"/>
          </a:xfrm>
          <a:prstGeom prst="flowChartMerge">
            <a:avLst/>
          </a:prstGeom>
          <a:gradFill flip="none" rotWithShape="1">
            <a:gsLst>
              <a:gs pos="24000">
                <a:schemeClr val="bg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6200000">
            <a:off x="-714396" y="2357446"/>
            <a:ext cx="3786214" cy="2357422"/>
          </a:xfrm>
          <a:prstGeom prst="flowChartMerge">
            <a:avLst/>
          </a:prstGeom>
          <a:gradFill flip="none" rotWithShape="1">
            <a:gsLst>
              <a:gs pos="24000">
                <a:schemeClr val="bg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6000744" y="2214570"/>
            <a:ext cx="3714776" cy="2571736"/>
          </a:xfrm>
          <a:prstGeom prst="flowChartMerge">
            <a:avLst/>
          </a:prstGeom>
          <a:gradFill flip="none" rotWithShape="1">
            <a:gsLst>
              <a:gs pos="24000">
                <a:schemeClr val="bg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0-#ppt_w/2"/>
                                          </p:val>
                                        </p:tav>
                                        <p:tav tm="100000">
                                          <p:val>
                                            <p:strVal val="#ppt_x"/>
                                          </p:val>
                                        </p:tav>
                                      </p:tavLst>
                                    </p:anim>
                                    <p:anim calcmode="lin" valueType="num">
                                      <p:cBhvr additive="base">
                                        <p:cTn id="27" dur="2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0-#ppt_w/2"/>
                                          </p:val>
                                        </p:tav>
                                        <p:tav tm="100000">
                                          <p:val>
                                            <p:strVal val="#ppt_x"/>
                                          </p:val>
                                        </p:tav>
                                      </p:tavLst>
                                    </p:anim>
                                    <p:anim calcmode="lin" valueType="num">
                                      <p:cBhvr additive="base">
                                        <p:cTn id="35" dur="2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8"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diamond(in)">
                                      <p:cBhvr>
                                        <p:cTn id="42" dur="2000"/>
                                        <p:tgtEl>
                                          <p:spTgt spid="5"/>
                                        </p:tgtEl>
                                      </p:cBhvr>
                                    </p:animEffect>
                                  </p:childTnLst>
                                </p:cTn>
                              </p:par>
                              <p:par>
                                <p:cTn id="43" presetID="8"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diamond(in)">
                                      <p:cBhvr>
                                        <p:cTn id="45" dur="2000"/>
                                        <p:tgtEl>
                                          <p:spTgt spid="6"/>
                                        </p:tgtEl>
                                      </p:cBhvr>
                                    </p:animEffect>
                                  </p:childTnLst>
                                </p:cTn>
                              </p:par>
                              <p:par>
                                <p:cTn id="46" presetID="8"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diamond(in)">
                                      <p:cBhvr>
                                        <p:cTn id="48" dur="2000"/>
                                        <p:tgtEl>
                                          <p:spTgt spid="7"/>
                                        </p:tgtEl>
                                      </p:cBhvr>
                                    </p:animEffect>
                                  </p:childTnLst>
                                </p:cTn>
                              </p:par>
                              <p:par>
                                <p:cTn id="49" presetID="8"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diamond(in)">
                                      <p:cBhvr>
                                        <p:cTn id="51" dur="2000"/>
                                        <p:tgtEl>
                                          <p:spTgt spid="8"/>
                                        </p:tgtEl>
                                      </p:cBhvr>
                                    </p:animEffect>
                                  </p:childTnLst>
                                </p:cTn>
                              </p:par>
                              <p:par>
                                <p:cTn id="52" presetID="8"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diamond(in)">
                                      <p:cBhvr>
                                        <p:cTn id="54" dur="2000"/>
                                        <p:tgtEl>
                                          <p:spTgt spid="9"/>
                                        </p:tgtEl>
                                      </p:cBhvr>
                                    </p:animEffect>
                                  </p:childTnLst>
                                </p:cTn>
                              </p:par>
                              <p:par>
                                <p:cTn id="55" presetID="8"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diamond(in)">
                                      <p:cBhvr>
                                        <p:cTn id="57" dur="2000"/>
                                        <p:tgtEl>
                                          <p:spTgt spid="10"/>
                                        </p:tgtEl>
                                      </p:cBhvr>
                                    </p:animEffect>
                                  </p:childTnLst>
                                </p:cTn>
                              </p:par>
                              <p:par>
                                <p:cTn id="58" presetID="8"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diamond(in)">
                                      <p:cBhvr>
                                        <p:cTn id="60" dur="2000"/>
                                        <p:tgtEl>
                                          <p:spTgt spid="11"/>
                                        </p:tgtEl>
                                      </p:cBhvr>
                                    </p:animEffect>
                                  </p:childTnLst>
                                </p:cTn>
                              </p:par>
                              <p:par>
                                <p:cTn id="61" presetID="8"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diamond(in)">
                                      <p:cBhvr>
                                        <p:cTn id="63" dur="2000"/>
                                        <p:tgtEl>
                                          <p:spTgt spid="12"/>
                                        </p:tgtEl>
                                      </p:cBhvr>
                                    </p:animEffect>
                                  </p:childTnLst>
                                </p:cTn>
                              </p:par>
                            </p:childTnLst>
                          </p:cTn>
                        </p:par>
                        <p:par>
                          <p:cTn id="64" fill="hold">
                            <p:stCondLst>
                              <p:cond delay="2000"/>
                            </p:stCondLst>
                            <p:childTnLst>
                              <p:par>
                                <p:cTn id="65" presetID="2" presetClass="exit" presetSubtype="2" fill="hold" grpId="2" nodeType="after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1+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2000"/>
                                        <p:tgtEl>
                                          <p:spTgt spid="7"/>
                                        </p:tgtEl>
                                        <p:attrNameLst>
                                          <p:attrName>ppt_x</p:attrName>
                                        </p:attrNameLst>
                                      </p:cBhvr>
                                      <p:tavLst>
                                        <p:tav tm="0">
                                          <p:val>
                                            <p:strVal val="ppt_x"/>
                                          </p:val>
                                        </p:tav>
                                        <p:tav tm="100000">
                                          <p:val>
                                            <p:strVal val="1+ppt_w/2"/>
                                          </p:val>
                                        </p:tav>
                                      </p:tavLst>
                                    </p:anim>
                                    <p:anim calcmode="lin" valueType="num">
                                      <p:cBhvr additive="base">
                                        <p:cTn id="71" dur="2000"/>
                                        <p:tgtEl>
                                          <p:spTgt spid="7"/>
                                        </p:tgtEl>
                                        <p:attrNameLst>
                                          <p:attrName>ppt_y</p:attrName>
                                        </p:attrNameLst>
                                      </p:cBhvr>
                                      <p:tavLst>
                                        <p:tav tm="0">
                                          <p:val>
                                            <p:strVal val="ppt_y"/>
                                          </p:val>
                                        </p:tav>
                                        <p:tav tm="100000">
                                          <p:val>
                                            <p:strVal val="ppt_y"/>
                                          </p:val>
                                        </p:tav>
                                      </p:tavLst>
                                    </p:anim>
                                    <p:set>
                                      <p:cBhvr>
                                        <p:cTn id="72" dur="1" fill="hold">
                                          <p:stCondLst>
                                            <p:cond delay="1999"/>
                                          </p:stCondLst>
                                        </p:cTn>
                                        <p:tgtEl>
                                          <p:spTgt spid="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2000"/>
                                        <p:tgtEl>
                                          <p:spTgt spid="9"/>
                                        </p:tgtEl>
                                        <p:attrNameLst>
                                          <p:attrName>ppt_x</p:attrName>
                                        </p:attrNameLst>
                                      </p:cBhvr>
                                      <p:tavLst>
                                        <p:tav tm="0">
                                          <p:val>
                                            <p:strVal val="ppt_x"/>
                                          </p:val>
                                        </p:tav>
                                        <p:tav tm="100000">
                                          <p:val>
                                            <p:strVal val="1+ppt_w/2"/>
                                          </p:val>
                                        </p:tav>
                                      </p:tavLst>
                                    </p:anim>
                                    <p:anim calcmode="lin" valueType="num">
                                      <p:cBhvr additive="base">
                                        <p:cTn id="75" dur="2000"/>
                                        <p:tgtEl>
                                          <p:spTgt spid="9"/>
                                        </p:tgtEl>
                                        <p:attrNameLst>
                                          <p:attrName>ppt_y</p:attrName>
                                        </p:attrNameLst>
                                      </p:cBhvr>
                                      <p:tavLst>
                                        <p:tav tm="0">
                                          <p:val>
                                            <p:strVal val="ppt_y"/>
                                          </p:val>
                                        </p:tav>
                                        <p:tav tm="100000">
                                          <p:val>
                                            <p:strVal val="ppt_y"/>
                                          </p:val>
                                        </p:tav>
                                      </p:tavLst>
                                    </p:anim>
                                    <p:set>
                                      <p:cBhvr>
                                        <p:cTn id="76" dur="1" fill="hold">
                                          <p:stCondLst>
                                            <p:cond delay="1999"/>
                                          </p:stCondLst>
                                        </p:cTn>
                                        <p:tgtEl>
                                          <p:spTgt spid="9"/>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2000"/>
                                        <p:tgtEl>
                                          <p:spTgt spid="11"/>
                                        </p:tgtEl>
                                        <p:attrNameLst>
                                          <p:attrName>ppt_x</p:attrName>
                                        </p:attrNameLst>
                                      </p:cBhvr>
                                      <p:tavLst>
                                        <p:tav tm="0">
                                          <p:val>
                                            <p:strVal val="ppt_x"/>
                                          </p:val>
                                        </p:tav>
                                        <p:tav tm="100000">
                                          <p:val>
                                            <p:strVal val="1+ppt_w/2"/>
                                          </p:val>
                                        </p:tav>
                                      </p:tavLst>
                                    </p:anim>
                                    <p:anim calcmode="lin" valueType="num">
                                      <p:cBhvr additive="base">
                                        <p:cTn id="79" dur="2000"/>
                                        <p:tgtEl>
                                          <p:spTgt spid="11"/>
                                        </p:tgtEl>
                                        <p:attrNameLst>
                                          <p:attrName>ppt_y</p:attrName>
                                        </p:attrNameLst>
                                      </p:cBhvr>
                                      <p:tavLst>
                                        <p:tav tm="0">
                                          <p:val>
                                            <p:strVal val="ppt_y"/>
                                          </p:val>
                                        </p:tav>
                                        <p:tav tm="100000">
                                          <p:val>
                                            <p:strVal val="ppt_y"/>
                                          </p:val>
                                        </p:tav>
                                      </p:tavLst>
                                    </p:anim>
                                    <p:set>
                                      <p:cBhvr>
                                        <p:cTn id="80" dur="1" fill="hold">
                                          <p:stCondLst>
                                            <p:cond delay="1999"/>
                                          </p:stCondLst>
                                        </p:cTn>
                                        <p:tgtEl>
                                          <p:spTgt spid="11"/>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2000"/>
                                        <p:tgtEl>
                                          <p:spTgt spid="6"/>
                                        </p:tgtEl>
                                        <p:attrNameLst>
                                          <p:attrName>ppt_x</p:attrName>
                                        </p:attrNameLst>
                                      </p:cBhvr>
                                      <p:tavLst>
                                        <p:tav tm="0">
                                          <p:val>
                                            <p:strVal val="ppt_x"/>
                                          </p:val>
                                        </p:tav>
                                        <p:tav tm="100000">
                                          <p:val>
                                            <p:strVal val="0-ppt_w/2"/>
                                          </p:val>
                                        </p:tav>
                                      </p:tavLst>
                                    </p:anim>
                                    <p:anim calcmode="lin" valueType="num">
                                      <p:cBhvr additive="base">
                                        <p:cTn id="83" dur="2000"/>
                                        <p:tgtEl>
                                          <p:spTgt spid="6"/>
                                        </p:tgtEl>
                                        <p:attrNameLst>
                                          <p:attrName>ppt_y</p:attrName>
                                        </p:attrNameLst>
                                      </p:cBhvr>
                                      <p:tavLst>
                                        <p:tav tm="0">
                                          <p:val>
                                            <p:strVal val="ppt_y"/>
                                          </p:val>
                                        </p:tav>
                                        <p:tav tm="100000">
                                          <p:val>
                                            <p:strVal val="ppt_y"/>
                                          </p:val>
                                        </p:tav>
                                      </p:tavLst>
                                    </p:anim>
                                    <p:set>
                                      <p:cBhvr>
                                        <p:cTn id="84" dur="1" fill="hold">
                                          <p:stCondLst>
                                            <p:cond delay="1999"/>
                                          </p:stCondLst>
                                        </p:cTn>
                                        <p:tgtEl>
                                          <p:spTgt spid="6"/>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2000"/>
                                        <p:tgtEl>
                                          <p:spTgt spid="8"/>
                                        </p:tgtEl>
                                        <p:attrNameLst>
                                          <p:attrName>ppt_x</p:attrName>
                                        </p:attrNameLst>
                                      </p:cBhvr>
                                      <p:tavLst>
                                        <p:tav tm="0">
                                          <p:val>
                                            <p:strVal val="ppt_x"/>
                                          </p:val>
                                        </p:tav>
                                        <p:tav tm="100000">
                                          <p:val>
                                            <p:strVal val="0-ppt_w/2"/>
                                          </p:val>
                                        </p:tav>
                                      </p:tavLst>
                                    </p:anim>
                                    <p:anim calcmode="lin" valueType="num">
                                      <p:cBhvr additive="base">
                                        <p:cTn id="87" dur="2000"/>
                                        <p:tgtEl>
                                          <p:spTgt spid="8"/>
                                        </p:tgtEl>
                                        <p:attrNameLst>
                                          <p:attrName>ppt_y</p:attrName>
                                        </p:attrNameLst>
                                      </p:cBhvr>
                                      <p:tavLst>
                                        <p:tav tm="0">
                                          <p:val>
                                            <p:strVal val="ppt_y"/>
                                          </p:val>
                                        </p:tav>
                                        <p:tav tm="100000">
                                          <p:val>
                                            <p:strVal val="ppt_y"/>
                                          </p:val>
                                        </p:tav>
                                      </p:tavLst>
                                    </p:anim>
                                    <p:set>
                                      <p:cBhvr>
                                        <p:cTn id="88" dur="1" fill="hold">
                                          <p:stCondLst>
                                            <p:cond delay="1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0-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2000"/>
                                        <p:tgtEl>
                                          <p:spTgt spid="12"/>
                                        </p:tgtEl>
                                        <p:attrNameLst>
                                          <p:attrName>ppt_x</p:attrName>
                                        </p:attrNameLst>
                                      </p:cBhvr>
                                      <p:tavLst>
                                        <p:tav tm="0">
                                          <p:val>
                                            <p:strVal val="ppt_x"/>
                                          </p:val>
                                        </p:tav>
                                        <p:tav tm="100000">
                                          <p:val>
                                            <p:strVal val="0-ppt_w/2"/>
                                          </p:val>
                                        </p:tav>
                                      </p:tavLst>
                                    </p:anim>
                                    <p:anim calcmode="lin" valueType="num">
                                      <p:cBhvr additive="base">
                                        <p:cTn id="95" dur="2000"/>
                                        <p:tgtEl>
                                          <p:spTgt spid="12"/>
                                        </p:tgtEl>
                                        <p:attrNameLst>
                                          <p:attrName>ppt_y</p:attrName>
                                        </p:attrNameLst>
                                      </p:cBhvr>
                                      <p:tavLst>
                                        <p:tav tm="0">
                                          <p:val>
                                            <p:strVal val="ppt_y"/>
                                          </p:val>
                                        </p:tav>
                                        <p:tav tm="100000">
                                          <p:val>
                                            <p:strVal val="ppt_y"/>
                                          </p:val>
                                        </p:tav>
                                      </p:tavLst>
                                    </p:anim>
                                    <p:set>
                                      <p:cBhvr>
                                        <p:cTn id="96" dur="1" fill="hold">
                                          <p:stCondLst>
                                            <p:cond delay="1999"/>
                                          </p:stCondLst>
                                        </p:cTn>
                                        <p:tgtEl>
                                          <p:spTgt spid="12"/>
                                        </p:tgtEl>
                                        <p:attrNameLst>
                                          <p:attrName>style.visibility</p:attrName>
                                        </p:attrNameLst>
                                      </p:cBhvr>
                                      <p:to>
                                        <p:strVal val="hidden"/>
                                      </p:to>
                                    </p:set>
                                  </p:childTnLst>
                                </p:cTn>
                              </p:par>
                              <p:par>
                                <p:cTn id="97" presetID="8" presetClass="exit" presetSubtype="32" fill="hold" grpId="3" nodeType="withEffect">
                                  <p:stCondLst>
                                    <p:cond delay="0"/>
                                  </p:stCondLst>
                                  <p:childTnLst>
                                    <p:animEffect transition="out" filter="diamond(out)">
                                      <p:cBhvr>
                                        <p:cTn id="98" dur="2000"/>
                                        <p:tgtEl>
                                          <p:spTgt spid="5"/>
                                        </p:tgtEl>
                                      </p:cBhvr>
                                    </p:animEffect>
                                    <p:set>
                                      <p:cBhvr>
                                        <p:cTn id="99" dur="1" fill="hold">
                                          <p:stCondLst>
                                            <p:cond delay="1999"/>
                                          </p:stCondLst>
                                        </p:cTn>
                                        <p:tgtEl>
                                          <p:spTgt spid="5"/>
                                        </p:tgtEl>
                                        <p:attrNameLst>
                                          <p:attrName>style.visibility</p:attrName>
                                        </p:attrNameLst>
                                      </p:cBhvr>
                                      <p:to>
                                        <p:strVal val="hidden"/>
                                      </p:to>
                                    </p:set>
                                  </p:childTnLst>
                                </p:cTn>
                              </p:par>
                              <p:par>
                                <p:cTn id="100" presetID="8" presetClass="exit" presetSubtype="32" fill="hold" grpId="3" nodeType="withEffect">
                                  <p:stCondLst>
                                    <p:cond delay="0"/>
                                  </p:stCondLst>
                                  <p:childTnLst>
                                    <p:animEffect transition="out" filter="diamond(out)">
                                      <p:cBhvr>
                                        <p:cTn id="101" dur="2000"/>
                                        <p:tgtEl>
                                          <p:spTgt spid="6"/>
                                        </p:tgtEl>
                                      </p:cBhvr>
                                    </p:animEffect>
                                    <p:set>
                                      <p:cBhvr>
                                        <p:cTn id="102" dur="1" fill="hold">
                                          <p:stCondLst>
                                            <p:cond delay="1999"/>
                                          </p:stCondLst>
                                        </p:cTn>
                                        <p:tgtEl>
                                          <p:spTgt spid="6"/>
                                        </p:tgtEl>
                                        <p:attrNameLst>
                                          <p:attrName>style.visibility</p:attrName>
                                        </p:attrNameLst>
                                      </p:cBhvr>
                                      <p:to>
                                        <p:strVal val="hidden"/>
                                      </p:to>
                                    </p:set>
                                  </p:childTnLst>
                                </p:cTn>
                              </p:par>
                              <p:par>
                                <p:cTn id="103" presetID="8" presetClass="exit" presetSubtype="32" fill="hold" grpId="3" nodeType="withEffect">
                                  <p:stCondLst>
                                    <p:cond delay="0"/>
                                  </p:stCondLst>
                                  <p:childTnLst>
                                    <p:animEffect transition="out" filter="diamond(out)">
                                      <p:cBhvr>
                                        <p:cTn id="104" dur="2000"/>
                                        <p:tgtEl>
                                          <p:spTgt spid="7"/>
                                        </p:tgtEl>
                                      </p:cBhvr>
                                    </p:animEffect>
                                    <p:set>
                                      <p:cBhvr>
                                        <p:cTn id="105" dur="1" fill="hold">
                                          <p:stCondLst>
                                            <p:cond delay="1999"/>
                                          </p:stCondLst>
                                        </p:cTn>
                                        <p:tgtEl>
                                          <p:spTgt spid="7"/>
                                        </p:tgtEl>
                                        <p:attrNameLst>
                                          <p:attrName>style.visibility</p:attrName>
                                        </p:attrNameLst>
                                      </p:cBhvr>
                                      <p:to>
                                        <p:strVal val="hidden"/>
                                      </p:to>
                                    </p:set>
                                  </p:childTnLst>
                                </p:cTn>
                              </p:par>
                              <p:par>
                                <p:cTn id="106" presetID="8" presetClass="exit" presetSubtype="32" fill="hold" grpId="3" nodeType="withEffect">
                                  <p:stCondLst>
                                    <p:cond delay="0"/>
                                  </p:stCondLst>
                                  <p:childTnLst>
                                    <p:animEffect transition="out" filter="diamond(out)">
                                      <p:cBhvr>
                                        <p:cTn id="107" dur="2000"/>
                                        <p:tgtEl>
                                          <p:spTgt spid="8"/>
                                        </p:tgtEl>
                                      </p:cBhvr>
                                    </p:animEffect>
                                    <p:set>
                                      <p:cBhvr>
                                        <p:cTn id="108" dur="1" fill="hold">
                                          <p:stCondLst>
                                            <p:cond delay="1999"/>
                                          </p:stCondLst>
                                        </p:cTn>
                                        <p:tgtEl>
                                          <p:spTgt spid="8"/>
                                        </p:tgtEl>
                                        <p:attrNameLst>
                                          <p:attrName>style.visibility</p:attrName>
                                        </p:attrNameLst>
                                      </p:cBhvr>
                                      <p:to>
                                        <p:strVal val="hidden"/>
                                      </p:to>
                                    </p:set>
                                  </p:childTnLst>
                                </p:cTn>
                              </p:par>
                              <p:par>
                                <p:cTn id="109" presetID="8" presetClass="exit" presetSubtype="32" fill="hold" grpId="3" nodeType="withEffect">
                                  <p:stCondLst>
                                    <p:cond delay="0"/>
                                  </p:stCondLst>
                                  <p:childTnLst>
                                    <p:animEffect transition="out" filter="diamond(out)">
                                      <p:cBhvr>
                                        <p:cTn id="110" dur="2000"/>
                                        <p:tgtEl>
                                          <p:spTgt spid="9"/>
                                        </p:tgtEl>
                                      </p:cBhvr>
                                    </p:animEffect>
                                    <p:set>
                                      <p:cBhvr>
                                        <p:cTn id="111" dur="1" fill="hold">
                                          <p:stCondLst>
                                            <p:cond delay="1999"/>
                                          </p:stCondLst>
                                        </p:cTn>
                                        <p:tgtEl>
                                          <p:spTgt spid="9"/>
                                        </p:tgtEl>
                                        <p:attrNameLst>
                                          <p:attrName>style.visibility</p:attrName>
                                        </p:attrNameLst>
                                      </p:cBhvr>
                                      <p:to>
                                        <p:strVal val="hidden"/>
                                      </p:to>
                                    </p:set>
                                  </p:childTnLst>
                                </p:cTn>
                              </p:par>
                              <p:par>
                                <p:cTn id="112" presetID="8" presetClass="exit" presetSubtype="32" fill="hold" grpId="3" nodeType="withEffect">
                                  <p:stCondLst>
                                    <p:cond delay="0"/>
                                  </p:stCondLst>
                                  <p:childTnLst>
                                    <p:animEffect transition="out" filter="diamond(out)">
                                      <p:cBhvr>
                                        <p:cTn id="113" dur="2000"/>
                                        <p:tgtEl>
                                          <p:spTgt spid="10"/>
                                        </p:tgtEl>
                                      </p:cBhvr>
                                    </p:animEffect>
                                    <p:set>
                                      <p:cBhvr>
                                        <p:cTn id="114" dur="1" fill="hold">
                                          <p:stCondLst>
                                            <p:cond delay="1999"/>
                                          </p:stCondLst>
                                        </p:cTn>
                                        <p:tgtEl>
                                          <p:spTgt spid="10"/>
                                        </p:tgtEl>
                                        <p:attrNameLst>
                                          <p:attrName>style.visibility</p:attrName>
                                        </p:attrNameLst>
                                      </p:cBhvr>
                                      <p:to>
                                        <p:strVal val="hidden"/>
                                      </p:to>
                                    </p:set>
                                  </p:childTnLst>
                                </p:cTn>
                              </p:par>
                              <p:par>
                                <p:cTn id="115" presetID="8" presetClass="exit" presetSubtype="32" fill="hold" grpId="3" nodeType="withEffect">
                                  <p:stCondLst>
                                    <p:cond delay="0"/>
                                  </p:stCondLst>
                                  <p:childTnLst>
                                    <p:animEffect transition="out" filter="diamond(out)">
                                      <p:cBhvr>
                                        <p:cTn id="116" dur="2000"/>
                                        <p:tgtEl>
                                          <p:spTgt spid="11"/>
                                        </p:tgtEl>
                                      </p:cBhvr>
                                    </p:animEffect>
                                    <p:set>
                                      <p:cBhvr>
                                        <p:cTn id="117" dur="1" fill="hold">
                                          <p:stCondLst>
                                            <p:cond delay="1999"/>
                                          </p:stCondLst>
                                        </p:cTn>
                                        <p:tgtEl>
                                          <p:spTgt spid="11"/>
                                        </p:tgtEl>
                                        <p:attrNameLst>
                                          <p:attrName>style.visibility</p:attrName>
                                        </p:attrNameLst>
                                      </p:cBhvr>
                                      <p:to>
                                        <p:strVal val="hidden"/>
                                      </p:to>
                                    </p:set>
                                  </p:childTnLst>
                                </p:cTn>
                              </p:par>
                              <p:par>
                                <p:cTn id="118" presetID="8" presetClass="exit" presetSubtype="32" fill="hold" grpId="3" nodeType="withEffect">
                                  <p:stCondLst>
                                    <p:cond delay="0"/>
                                  </p:stCondLst>
                                  <p:childTnLst>
                                    <p:animEffect transition="out" filter="diamond(out)">
                                      <p:cBhvr>
                                        <p:cTn id="119" dur="2000"/>
                                        <p:tgtEl>
                                          <p:spTgt spid="12"/>
                                        </p:tgtEl>
                                      </p:cBhvr>
                                    </p:animEffect>
                                    <p:set>
                                      <p:cBhvr>
                                        <p:cTn id="120" dur="1" fill="hold">
                                          <p:stCondLst>
                                            <p:cond delay="1999"/>
                                          </p:stCondLst>
                                        </p:cTn>
                                        <p:tgtEl>
                                          <p:spTgt spid="1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4/3*#ppt_w"/>
                                          </p:val>
                                        </p:tav>
                                        <p:tav tm="100000">
                                          <p:val>
                                            <p:strVal val="#ppt_w"/>
                                          </p:val>
                                        </p:tav>
                                      </p:tavLst>
                                    </p:anim>
                                    <p:anim calcmode="lin" valueType="num">
                                      <p:cBhvr>
                                        <p:cTn id="124" dur="2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030A0"/>
          </a:solidFill>
        </p:spPr>
        <p:txBody>
          <a:bodyPr/>
          <a:lstStyle/>
          <a:p>
            <a:endParaRPr lang="es-ES" dirty="0"/>
          </a:p>
        </p:txBody>
      </p:sp>
      <p:pic>
        <p:nvPicPr>
          <p:cNvPr id="4" name="3 Imagen" descr="0(48).jpg"/>
          <p:cNvPicPr>
            <a:picLocks noChangeAspect="1"/>
          </p:cNvPicPr>
          <p:nvPr/>
        </p:nvPicPr>
        <p:blipFill>
          <a:blip r:embed="rId2"/>
          <a:stretch>
            <a:fillRect/>
          </a:stretch>
        </p:blipFill>
        <p:spPr>
          <a:xfrm>
            <a:off x="0" y="13368"/>
            <a:ext cx="9144000" cy="6844632"/>
          </a:xfrm>
          <a:prstGeom prst="rect">
            <a:avLst/>
          </a:prstGeom>
        </p:spPr>
      </p:pic>
      <p:pic>
        <p:nvPicPr>
          <p:cNvPr id="5" name="4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0"/>
            <a:ext cx="2023876" cy="862385"/>
          </a:xfrm>
          <a:prstGeom prst="rect">
            <a:avLst/>
          </a:prstGeom>
          <a:effectLst>
            <a:reflection blurRad="6350" stA="50000" endA="300" endPos="90000" dir="5400000" sy="-100000" algn="bl" rotWithShape="0"/>
          </a:effectLst>
        </p:spPr>
      </p:pic>
      <p:pic>
        <p:nvPicPr>
          <p:cNvPr id="6" name="5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0"/>
            <a:ext cx="2143140" cy="862385"/>
          </a:xfrm>
          <a:prstGeom prst="rect">
            <a:avLst/>
          </a:prstGeom>
          <a:effectLst>
            <a:reflection blurRad="6350" stA="50000" endA="300" endPos="90000" dir="5400000" sy="-100000" algn="bl" rotWithShape="0"/>
          </a:effectLst>
        </p:spPr>
      </p:pic>
      <p:pic>
        <p:nvPicPr>
          <p:cNvPr id="7" name="6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642918"/>
            <a:ext cx="2023876" cy="862385"/>
          </a:xfrm>
          <a:prstGeom prst="rect">
            <a:avLst/>
          </a:prstGeom>
          <a:effectLst>
            <a:reflection blurRad="6350" stA="50000" endA="300" endPos="90000" dir="5400000" sy="-100000" algn="bl" rotWithShape="0"/>
          </a:effectLst>
        </p:spPr>
      </p:pic>
      <p:pic>
        <p:nvPicPr>
          <p:cNvPr id="8" name="7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642918"/>
            <a:ext cx="2143140" cy="862385"/>
          </a:xfrm>
          <a:prstGeom prst="rect">
            <a:avLst/>
          </a:prstGeom>
          <a:effectLst>
            <a:reflection blurRad="6350" stA="50000" endA="300" endPos="90000" dir="5400000" sy="-100000" algn="bl" rotWithShape="0"/>
          </a:effectLst>
        </p:spPr>
      </p:pic>
      <p:pic>
        <p:nvPicPr>
          <p:cNvPr id="9" name="8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1214446"/>
            <a:ext cx="2023876" cy="862385"/>
          </a:xfrm>
          <a:prstGeom prst="rect">
            <a:avLst/>
          </a:prstGeom>
          <a:effectLst>
            <a:reflection blurRad="6350" stA="50000" endA="300" endPos="90000" dir="5400000" sy="-100000" algn="bl" rotWithShape="0"/>
          </a:effectLst>
        </p:spPr>
      </p:pic>
      <p:pic>
        <p:nvPicPr>
          <p:cNvPr id="10" name="9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1214446"/>
            <a:ext cx="2143140" cy="862385"/>
          </a:xfrm>
          <a:prstGeom prst="rect">
            <a:avLst/>
          </a:prstGeom>
          <a:effectLst>
            <a:reflection blurRad="6350" stA="50000" endA="300" endPos="90000" dir="5400000" sy="-100000" algn="bl" rotWithShape="0"/>
          </a:effectLst>
        </p:spPr>
      </p:pic>
      <p:pic>
        <p:nvPicPr>
          <p:cNvPr id="11" name="10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1857364"/>
            <a:ext cx="2023876" cy="862385"/>
          </a:xfrm>
          <a:prstGeom prst="rect">
            <a:avLst/>
          </a:prstGeom>
          <a:effectLst>
            <a:reflection blurRad="6350" stA="50000" endA="300" endPos="90000" dir="5400000" sy="-100000" algn="bl" rotWithShape="0"/>
          </a:effectLst>
        </p:spPr>
      </p:pic>
      <p:pic>
        <p:nvPicPr>
          <p:cNvPr id="12" name="11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1857364"/>
            <a:ext cx="2143140" cy="862385"/>
          </a:xfrm>
          <a:prstGeom prst="rect">
            <a:avLst/>
          </a:prstGeom>
          <a:effectLst>
            <a:reflection blurRad="6350" stA="50000" endA="300" endPos="90000" dir="5400000" sy="-100000" algn="bl" rotWithShape="0"/>
          </a:effectLst>
        </p:spPr>
      </p:pic>
      <p:pic>
        <p:nvPicPr>
          <p:cNvPr id="13" name="12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00562" y="2428868"/>
            <a:ext cx="2023876" cy="862385"/>
          </a:xfrm>
          <a:prstGeom prst="rect">
            <a:avLst/>
          </a:prstGeom>
          <a:effectLst>
            <a:reflection blurRad="6350" stA="50000" endA="300" endPos="90000" dir="5400000" sy="-100000" algn="bl" rotWithShape="0"/>
          </a:effectLst>
        </p:spPr>
      </p:pic>
      <p:pic>
        <p:nvPicPr>
          <p:cNvPr id="14" name="13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2428868"/>
            <a:ext cx="2143140" cy="862385"/>
          </a:xfrm>
          <a:prstGeom prst="rect">
            <a:avLst/>
          </a:prstGeom>
          <a:effectLst>
            <a:reflection blurRad="6350" stA="50000" endA="300" endPos="90000" dir="5400000" sy="-100000" algn="bl" rotWithShape="0"/>
          </a:effectLst>
        </p:spPr>
      </p:pic>
      <p:pic>
        <p:nvPicPr>
          <p:cNvPr id="15" name="14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2928934"/>
            <a:ext cx="2023876" cy="862385"/>
          </a:xfrm>
          <a:prstGeom prst="rect">
            <a:avLst/>
          </a:prstGeom>
          <a:effectLst>
            <a:reflection blurRad="6350" stA="50000" endA="300" endPos="90000" dir="5400000" sy="-100000" algn="bl" rotWithShape="0"/>
          </a:effectLst>
        </p:spPr>
      </p:pic>
      <p:pic>
        <p:nvPicPr>
          <p:cNvPr id="16" name="15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2928934"/>
            <a:ext cx="2143140" cy="862385"/>
          </a:xfrm>
          <a:prstGeom prst="rect">
            <a:avLst/>
          </a:prstGeom>
          <a:effectLst>
            <a:reflection blurRad="6350" stA="50000" endA="300" endPos="90000" dir="5400000" sy="-100000" algn="bl" rotWithShape="0"/>
          </a:effectLst>
        </p:spPr>
      </p:pic>
      <p:pic>
        <p:nvPicPr>
          <p:cNvPr id="17" name="16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3500462"/>
            <a:ext cx="2023876" cy="862385"/>
          </a:xfrm>
          <a:prstGeom prst="rect">
            <a:avLst/>
          </a:prstGeom>
          <a:effectLst>
            <a:reflection blurRad="6350" stA="50000" endA="300" endPos="90000" dir="5400000" sy="-100000" algn="bl" rotWithShape="0"/>
          </a:effectLst>
        </p:spPr>
      </p:pic>
      <p:pic>
        <p:nvPicPr>
          <p:cNvPr id="18" name="17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3500462"/>
            <a:ext cx="2143140" cy="862385"/>
          </a:xfrm>
          <a:prstGeom prst="rect">
            <a:avLst/>
          </a:prstGeom>
          <a:effectLst>
            <a:reflection blurRad="6350" stA="50000" endA="300" endPos="90000" dir="5400000" sy="-100000" algn="bl" rotWithShape="0"/>
          </a:effectLst>
        </p:spPr>
      </p:pic>
      <p:pic>
        <p:nvPicPr>
          <p:cNvPr id="19" name="18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4143380"/>
            <a:ext cx="2023876" cy="862385"/>
          </a:xfrm>
          <a:prstGeom prst="rect">
            <a:avLst/>
          </a:prstGeom>
          <a:effectLst>
            <a:reflection blurRad="6350" stA="50000" endA="300" endPos="90000" dir="5400000" sy="-100000" algn="bl" rotWithShape="0"/>
          </a:effectLst>
        </p:spPr>
      </p:pic>
      <p:pic>
        <p:nvPicPr>
          <p:cNvPr id="20" name="19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4143380"/>
            <a:ext cx="2143140" cy="862385"/>
          </a:xfrm>
          <a:prstGeom prst="rect">
            <a:avLst/>
          </a:prstGeom>
          <a:effectLst>
            <a:reflection blurRad="6350" stA="50000" endA="300" endPos="90000" dir="5400000" sy="-100000" algn="bl" rotWithShape="0"/>
          </a:effectLst>
        </p:spPr>
      </p:pic>
      <p:pic>
        <p:nvPicPr>
          <p:cNvPr id="21" name="20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4781169"/>
            <a:ext cx="2023876" cy="862385"/>
          </a:xfrm>
          <a:prstGeom prst="rect">
            <a:avLst/>
          </a:prstGeom>
          <a:effectLst>
            <a:reflection blurRad="6350" stA="50000" endA="300" endPos="90000" dir="5400000" sy="-100000" algn="bl" rotWithShape="0"/>
          </a:effectLst>
        </p:spPr>
      </p:pic>
      <p:pic>
        <p:nvPicPr>
          <p:cNvPr id="22" name="21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4781169"/>
            <a:ext cx="2143140" cy="862385"/>
          </a:xfrm>
          <a:prstGeom prst="rect">
            <a:avLst/>
          </a:prstGeom>
          <a:effectLst>
            <a:reflection blurRad="6350" stA="50000" endA="300" endPos="90000" dir="5400000" sy="-100000" algn="bl" rotWithShape="0"/>
          </a:effectLst>
        </p:spPr>
      </p:pic>
      <p:pic>
        <p:nvPicPr>
          <p:cNvPr id="23" name="22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5352697"/>
            <a:ext cx="2023876" cy="862385"/>
          </a:xfrm>
          <a:prstGeom prst="rect">
            <a:avLst/>
          </a:prstGeom>
          <a:effectLst>
            <a:reflection blurRad="6350" stA="50000" endA="300" endPos="90000" dir="5400000" sy="-100000" algn="bl" rotWithShape="0"/>
          </a:effectLst>
        </p:spPr>
      </p:pic>
      <p:pic>
        <p:nvPicPr>
          <p:cNvPr id="24" name="23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5352697"/>
            <a:ext cx="2143140" cy="862385"/>
          </a:xfrm>
          <a:prstGeom prst="rect">
            <a:avLst/>
          </a:prstGeom>
          <a:effectLst>
            <a:reflection blurRad="6350" stA="50000" endA="300" endPos="90000" dir="5400000" sy="-100000" algn="bl" rotWithShape="0"/>
          </a:effectLst>
        </p:spPr>
      </p:pic>
      <p:pic>
        <p:nvPicPr>
          <p:cNvPr id="25" name="24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5995615"/>
            <a:ext cx="2023876" cy="862385"/>
          </a:xfrm>
          <a:prstGeom prst="rect">
            <a:avLst/>
          </a:prstGeom>
          <a:effectLst>
            <a:reflection blurRad="6350" stA="50000" endA="300" endPos="90000" dir="5400000" sy="-100000" algn="bl" rotWithShape="0"/>
          </a:effectLst>
        </p:spPr>
      </p:pic>
      <p:pic>
        <p:nvPicPr>
          <p:cNvPr id="26" name="25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5995615"/>
            <a:ext cx="2143140" cy="862385"/>
          </a:xfrm>
          <a:prstGeom prst="rect">
            <a:avLst/>
          </a:prstGeom>
          <a:effectLst>
            <a:reflection blurRad="6350" stA="50000" endA="300" endPos="90000" dir="5400000" sy="-100000" algn="bl" rotWithShape="0"/>
          </a:effectLst>
        </p:spPr>
      </p:pic>
      <p:sp>
        <p:nvSpPr>
          <p:cNvPr id="27" name="26 Rectángulo"/>
          <p:cNvSpPr/>
          <p:nvPr/>
        </p:nvSpPr>
        <p:spPr>
          <a:xfrm>
            <a:off x="0" y="0"/>
            <a:ext cx="9144000" cy="7429528"/>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0-#ppt_w/2"/>
                                          </p:val>
                                        </p:tav>
                                        <p:tav tm="100000">
                                          <p:val>
                                            <p:strVal val="#ppt_x"/>
                                          </p:val>
                                        </p:tav>
                                      </p:tavLst>
                                    </p:anim>
                                    <p:anim calcmode="lin" valueType="num">
                                      <p:cBhvr additive="base">
                                        <p:cTn id="39" dur="3000" fill="hold"/>
                                        <p:tgtEl>
                                          <p:spTgt spid="20"/>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0-#ppt_w/2"/>
                                          </p:val>
                                        </p:tav>
                                        <p:tav tm="100000">
                                          <p:val>
                                            <p:strVal val="#ppt_x"/>
                                          </p:val>
                                        </p:tav>
                                      </p:tavLst>
                                    </p:anim>
                                    <p:anim calcmode="lin" valueType="num">
                                      <p:cBhvr additive="base">
                                        <p:cTn id="43" dur="3000" fill="hold"/>
                                        <p:tgtEl>
                                          <p:spTgt spid="22"/>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3000" fill="hold"/>
                                        <p:tgtEl>
                                          <p:spTgt spid="24"/>
                                        </p:tgtEl>
                                        <p:attrNameLst>
                                          <p:attrName>ppt_x</p:attrName>
                                        </p:attrNameLst>
                                      </p:cBhvr>
                                      <p:tavLst>
                                        <p:tav tm="0">
                                          <p:val>
                                            <p:strVal val="0-#ppt_w/2"/>
                                          </p:val>
                                        </p:tav>
                                        <p:tav tm="100000">
                                          <p:val>
                                            <p:strVal val="#ppt_x"/>
                                          </p:val>
                                        </p:tav>
                                      </p:tavLst>
                                    </p:anim>
                                    <p:anim calcmode="lin" valueType="num">
                                      <p:cBhvr additive="base">
                                        <p:cTn id="47" dur="3000" fill="hold"/>
                                        <p:tgtEl>
                                          <p:spTgt spid="2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3000" fill="hold"/>
                                        <p:tgtEl>
                                          <p:spTgt spid="26"/>
                                        </p:tgtEl>
                                        <p:attrNameLst>
                                          <p:attrName>ppt_x</p:attrName>
                                        </p:attrNameLst>
                                      </p:cBhvr>
                                      <p:tavLst>
                                        <p:tav tm="0">
                                          <p:val>
                                            <p:strVal val="0-#ppt_w/2"/>
                                          </p:val>
                                        </p:tav>
                                        <p:tav tm="100000">
                                          <p:val>
                                            <p:strVal val="#ppt_x"/>
                                          </p:val>
                                        </p:tav>
                                      </p:tavLst>
                                    </p:anim>
                                    <p:anim calcmode="lin" valueType="num">
                                      <p:cBhvr additive="base">
                                        <p:cTn id="51" dur="3000" fill="hold"/>
                                        <p:tgtEl>
                                          <p:spTgt spid="26"/>
                                        </p:tgtEl>
                                        <p:attrNameLst>
                                          <p:attrName>ppt_y</p:attrName>
                                        </p:attrNameLst>
                                      </p:cBhvr>
                                      <p:tavLst>
                                        <p:tav tm="0">
                                          <p:val>
                                            <p:strVal val="#ppt_y"/>
                                          </p:val>
                                        </p:tav>
                                        <p:tav tm="100000">
                                          <p:val>
                                            <p:strVal val="#ppt_y"/>
                                          </p:val>
                                        </p:tav>
                                      </p:tavLst>
                                    </p:anim>
                                  </p:childTnLst>
                                </p:cTn>
                              </p:par>
                              <p:par>
                                <p:cTn id="52" presetID="8" presetClass="emph" presetSubtype="0" fill="hold" nodeType="withEffect">
                                  <p:stCondLst>
                                    <p:cond delay="0"/>
                                  </p:stCondLst>
                                  <p:childTnLst>
                                    <p:animRot by="21600000">
                                      <p:cBhvr>
                                        <p:cTn id="53" dur="3000" fill="hold"/>
                                        <p:tgtEl>
                                          <p:spTgt spid="6"/>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0"/>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12"/>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4"/>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8"/>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2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22"/>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24"/>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26"/>
                                        </p:tgtEl>
                                        <p:attrNameLst>
                                          <p:attrName>r</p:attrName>
                                        </p:attrNameLst>
                                      </p:cBhvr>
                                    </p:animRot>
                                  </p:childTnLst>
                                </p:cTn>
                              </p:par>
                              <p:par>
                                <p:cTn id="74" presetID="2" presetClass="entr" presetSubtype="2" fill="hold" nodeType="withEffect">
                                  <p:stCondLst>
                                    <p:cond delay="0"/>
                                  </p:stCondLst>
                                  <p:childTnLst>
                                    <p:set>
                                      <p:cBhvr>
                                        <p:cTn id="75" dur="1" fill="hold">
                                          <p:stCondLst>
                                            <p:cond delay="0"/>
                                          </p:stCondLst>
                                        </p:cTn>
                                        <p:tgtEl>
                                          <p:spTgt spid="5"/>
                                        </p:tgtEl>
                                        <p:attrNameLst>
                                          <p:attrName>style.visibility</p:attrName>
                                        </p:attrNameLst>
                                      </p:cBhvr>
                                      <p:to>
                                        <p:strVal val="visible"/>
                                      </p:to>
                                    </p:set>
                                    <p:anim calcmode="lin" valueType="num">
                                      <p:cBhvr additive="base">
                                        <p:cTn id="76" dur="3000" fill="hold"/>
                                        <p:tgtEl>
                                          <p:spTgt spid="5"/>
                                        </p:tgtEl>
                                        <p:attrNameLst>
                                          <p:attrName>ppt_x</p:attrName>
                                        </p:attrNameLst>
                                      </p:cBhvr>
                                      <p:tavLst>
                                        <p:tav tm="0">
                                          <p:val>
                                            <p:strVal val="1+#ppt_w/2"/>
                                          </p:val>
                                        </p:tav>
                                        <p:tav tm="100000">
                                          <p:val>
                                            <p:strVal val="#ppt_x"/>
                                          </p:val>
                                        </p:tav>
                                      </p:tavLst>
                                    </p:anim>
                                    <p:anim calcmode="lin" valueType="num">
                                      <p:cBhvr additive="base">
                                        <p:cTn id="77" dur="3000" fill="hold"/>
                                        <p:tgtEl>
                                          <p:spTgt spid="5"/>
                                        </p:tgtEl>
                                        <p:attrNameLst>
                                          <p:attrName>ppt_y</p:attrName>
                                        </p:attrNameLst>
                                      </p:cBhvr>
                                      <p:tavLst>
                                        <p:tav tm="0">
                                          <p:val>
                                            <p:strVal val="#ppt_y"/>
                                          </p:val>
                                        </p:tav>
                                        <p:tav tm="100000">
                                          <p:val>
                                            <p:strVal val="#ppt_y"/>
                                          </p:val>
                                        </p:tav>
                                      </p:tavLst>
                                    </p:anim>
                                  </p:childTnLst>
                                </p:cTn>
                              </p:par>
                              <p:par>
                                <p:cTn id="78" presetID="2" presetClass="entr" presetSubtype="2" fill="hold"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3000" fill="hold"/>
                                        <p:tgtEl>
                                          <p:spTgt spid="7"/>
                                        </p:tgtEl>
                                        <p:attrNameLst>
                                          <p:attrName>ppt_x</p:attrName>
                                        </p:attrNameLst>
                                      </p:cBhvr>
                                      <p:tavLst>
                                        <p:tav tm="0">
                                          <p:val>
                                            <p:strVal val="1+#ppt_w/2"/>
                                          </p:val>
                                        </p:tav>
                                        <p:tav tm="100000">
                                          <p:val>
                                            <p:strVal val="#ppt_x"/>
                                          </p:val>
                                        </p:tav>
                                      </p:tavLst>
                                    </p:anim>
                                    <p:anim calcmode="lin" valueType="num">
                                      <p:cBhvr additive="base">
                                        <p:cTn id="81" dur="3000" fill="hold"/>
                                        <p:tgtEl>
                                          <p:spTgt spid="7"/>
                                        </p:tgtEl>
                                        <p:attrNameLst>
                                          <p:attrName>ppt_y</p:attrName>
                                        </p:attrNameLst>
                                      </p:cBhvr>
                                      <p:tavLst>
                                        <p:tav tm="0">
                                          <p:val>
                                            <p:strVal val="#ppt_y"/>
                                          </p:val>
                                        </p:tav>
                                        <p:tav tm="100000">
                                          <p:val>
                                            <p:strVal val="#ppt_y"/>
                                          </p:val>
                                        </p:tav>
                                      </p:tavLst>
                                    </p:anim>
                                  </p:childTnLst>
                                </p:cTn>
                              </p:par>
                              <p:par>
                                <p:cTn id="82" presetID="2" presetClass="entr" presetSubtype="2" fill="hold" nodeType="with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additive="base">
                                        <p:cTn id="84" dur="3000" fill="hold"/>
                                        <p:tgtEl>
                                          <p:spTgt spid="9"/>
                                        </p:tgtEl>
                                        <p:attrNameLst>
                                          <p:attrName>ppt_x</p:attrName>
                                        </p:attrNameLst>
                                      </p:cBhvr>
                                      <p:tavLst>
                                        <p:tav tm="0">
                                          <p:val>
                                            <p:strVal val="1+#ppt_w/2"/>
                                          </p:val>
                                        </p:tav>
                                        <p:tav tm="100000">
                                          <p:val>
                                            <p:strVal val="#ppt_x"/>
                                          </p:val>
                                        </p:tav>
                                      </p:tavLst>
                                    </p:anim>
                                    <p:anim calcmode="lin" valueType="num">
                                      <p:cBhvr additive="base">
                                        <p:cTn id="85" dur="3000" fill="hold"/>
                                        <p:tgtEl>
                                          <p:spTgt spid="9"/>
                                        </p:tgtEl>
                                        <p:attrNameLst>
                                          <p:attrName>ppt_y</p:attrName>
                                        </p:attrNameLst>
                                      </p:cBhvr>
                                      <p:tavLst>
                                        <p:tav tm="0">
                                          <p:val>
                                            <p:strVal val="#ppt_y"/>
                                          </p:val>
                                        </p:tav>
                                        <p:tav tm="100000">
                                          <p:val>
                                            <p:strVal val="#ppt_y"/>
                                          </p:val>
                                        </p:tav>
                                      </p:tavLst>
                                    </p:anim>
                                  </p:childTnLst>
                                </p:cTn>
                              </p:par>
                              <p:par>
                                <p:cTn id="86" presetID="2" presetClass="entr" presetSubtype="2" fill="hold" nodeType="withEffect">
                                  <p:stCondLst>
                                    <p:cond delay="0"/>
                                  </p:stCondLst>
                                  <p:childTnLst>
                                    <p:set>
                                      <p:cBhvr>
                                        <p:cTn id="87" dur="1" fill="hold">
                                          <p:stCondLst>
                                            <p:cond delay="0"/>
                                          </p:stCondLst>
                                        </p:cTn>
                                        <p:tgtEl>
                                          <p:spTgt spid="11"/>
                                        </p:tgtEl>
                                        <p:attrNameLst>
                                          <p:attrName>style.visibility</p:attrName>
                                        </p:attrNameLst>
                                      </p:cBhvr>
                                      <p:to>
                                        <p:strVal val="visible"/>
                                      </p:to>
                                    </p:set>
                                    <p:anim calcmode="lin" valueType="num">
                                      <p:cBhvr additive="base">
                                        <p:cTn id="88" dur="3000" fill="hold"/>
                                        <p:tgtEl>
                                          <p:spTgt spid="11"/>
                                        </p:tgtEl>
                                        <p:attrNameLst>
                                          <p:attrName>ppt_x</p:attrName>
                                        </p:attrNameLst>
                                      </p:cBhvr>
                                      <p:tavLst>
                                        <p:tav tm="0">
                                          <p:val>
                                            <p:strVal val="1+#ppt_w/2"/>
                                          </p:val>
                                        </p:tav>
                                        <p:tav tm="100000">
                                          <p:val>
                                            <p:strVal val="#ppt_x"/>
                                          </p:val>
                                        </p:tav>
                                      </p:tavLst>
                                    </p:anim>
                                    <p:anim calcmode="lin" valueType="num">
                                      <p:cBhvr additive="base">
                                        <p:cTn id="89" dur="3000" fill="hold"/>
                                        <p:tgtEl>
                                          <p:spTgt spid="11"/>
                                        </p:tgtEl>
                                        <p:attrNameLst>
                                          <p:attrName>ppt_y</p:attrName>
                                        </p:attrNameLst>
                                      </p:cBhvr>
                                      <p:tavLst>
                                        <p:tav tm="0">
                                          <p:val>
                                            <p:strVal val="#ppt_y"/>
                                          </p:val>
                                        </p:tav>
                                        <p:tav tm="100000">
                                          <p:val>
                                            <p:strVal val="#ppt_y"/>
                                          </p:val>
                                        </p:tav>
                                      </p:tavLst>
                                    </p:anim>
                                  </p:childTnLst>
                                </p:cTn>
                              </p:par>
                              <p:par>
                                <p:cTn id="90" presetID="2" presetClass="entr" presetSubtype="2" fill="hold" nodeType="withEffect">
                                  <p:stCondLst>
                                    <p:cond delay="0"/>
                                  </p:stCondLst>
                                  <p:childTnLst>
                                    <p:set>
                                      <p:cBhvr>
                                        <p:cTn id="91" dur="1" fill="hold">
                                          <p:stCondLst>
                                            <p:cond delay="0"/>
                                          </p:stCondLst>
                                        </p:cTn>
                                        <p:tgtEl>
                                          <p:spTgt spid="13"/>
                                        </p:tgtEl>
                                        <p:attrNameLst>
                                          <p:attrName>style.visibility</p:attrName>
                                        </p:attrNameLst>
                                      </p:cBhvr>
                                      <p:to>
                                        <p:strVal val="visible"/>
                                      </p:to>
                                    </p:set>
                                    <p:anim calcmode="lin" valueType="num">
                                      <p:cBhvr additive="base">
                                        <p:cTn id="92" dur="3000" fill="hold"/>
                                        <p:tgtEl>
                                          <p:spTgt spid="13"/>
                                        </p:tgtEl>
                                        <p:attrNameLst>
                                          <p:attrName>ppt_x</p:attrName>
                                        </p:attrNameLst>
                                      </p:cBhvr>
                                      <p:tavLst>
                                        <p:tav tm="0">
                                          <p:val>
                                            <p:strVal val="1+#ppt_w/2"/>
                                          </p:val>
                                        </p:tav>
                                        <p:tav tm="100000">
                                          <p:val>
                                            <p:strVal val="#ppt_x"/>
                                          </p:val>
                                        </p:tav>
                                      </p:tavLst>
                                    </p:anim>
                                    <p:anim calcmode="lin" valueType="num">
                                      <p:cBhvr additive="base">
                                        <p:cTn id="93" dur="3000" fill="hold"/>
                                        <p:tgtEl>
                                          <p:spTgt spid="13"/>
                                        </p:tgtEl>
                                        <p:attrNameLst>
                                          <p:attrName>ppt_y</p:attrName>
                                        </p:attrNameLst>
                                      </p:cBhvr>
                                      <p:tavLst>
                                        <p:tav tm="0">
                                          <p:val>
                                            <p:strVal val="#ppt_y"/>
                                          </p:val>
                                        </p:tav>
                                        <p:tav tm="100000">
                                          <p:val>
                                            <p:strVal val="#ppt_y"/>
                                          </p:val>
                                        </p:tav>
                                      </p:tavLst>
                                    </p:anim>
                                  </p:childTnLst>
                                </p:cTn>
                              </p:par>
                              <p:par>
                                <p:cTn id="94" presetID="2" presetClass="entr" presetSubtype="2" fill="hold"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3000" fill="hold"/>
                                        <p:tgtEl>
                                          <p:spTgt spid="15"/>
                                        </p:tgtEl>
                                        <p:attrNameLst>
                                          <p:attrName>ppt_x</p:attrName>
                                        </p:attrNameLst>
                                      </p:cBhvr>
                                      <p:tavLst>
                                        <p:tav tm="0">
                                          <p:val>
                                            <p:strVal val="1+#ppt_w/2"/>
                                          </p:val>
                                        </p:tav>
                                        <p:tav tm="100000">
                                          <p:val>
                                            <p:strVal val="#ppt_x"/>
                                          </p:val>
                                        </p:tav>
                                      </p:tavLst>
                                    </p:anim>
                                    <p:anim calcmode="lin" valueType="num">
                                      <p:cBhvr additive="base">
                                        <p:cTn id="97" dur="3000" fill="hold"/>
                                        <p:tgtEl>
                                          <p:spTgt spid="15"/>
                                        </p:tgtEl>
                                        <p:attrNameLst>
                                          <p:attrName>ppt_y</p:attrName>
                                        </p:attrNameLst>
                                      </p:cBhvr>
                                      <p:tavLst>
                                        <p:tav tm="0">
                                          <p:val>
                                            <p:strVal val="#ppt_y"/>
                                          </p:val>
                                        </p:tav>
                                        <p:tav tm="100000">
                                          <p:val>
                                            <p:strVal val="#ppt_y"/>
                                          </p:val>
                                        </p:tav>
                                      </p:tavLst>
                                    </p:anim>
                                  </p:childTnLst>
                                </p:cTn>
                              </p:par>
                              <p:par>
                                <p:cTn id="98" presetID="2" presetClass="entr" presetSubtype="2" fill="hold" nodeType="withEffect">
                                  <p:stCondLst>
                                    <p:cond delay="0"/>
                                  </p:stCondLst>
                                  <p:childTnLst>
                                    <p:set>
                                      <p:cBhvr>
                                        <p:cTn id="99" dur="1" fill="hold">
                                          <p:stCondLst>
                                            <p:cond delay="0"/>
                                          </p:stCondLst>
                                        </p:cTn>
                                        <p:tgtEl>
                                          <p:spTgt spid="17"/>
                                        </p:tgtEl>
                                        <p:attrNameLst>
                                          <p:attrName>style.visibility</p:attrName>
                                        </p:attrNameLst>
                                      </p:cBhvr>
                                      <p:to>
                                        <p:strVal val="visible"/>
                                      </p:to>
                                    </p:set>
                                    <p:anim calcmode="lin" valueType="num">
                                      <p:cBhvr additive="base">
                                        <p:cTn id="100" dur="3000" fill="hold"/>
                                        <p:tgtEl>
                                          <p:spTgt spid="17"/>
                                        </p:tgtEl>
                                        <p:attrNameLst>
                                          <p:attrName>ppt_x</p:attrName>
                                        </p:attrNameLst>
                                      </p:cBhvr>
                                      <p:tavLst>
                                        <p:tav tm="0">
                                          <p:val>
                                            <p:strVal val="1+#ppt_w/2"/>
                                          </p:val>
                                        </p:tav>
                                        <p:tav tm="100000">
                                          <p:val>
                                            <p:strVal val="#ppt_x"/>
                                          </p:val>
                                        </p:tav>
                                      </p:tavLst>
                                    </p:anim>
                                    <p:anim calcmode="lin" valueType="num">
                                      <p:cBhvr additive="base">
                                        <p:cTn id="101" dur="3000" fill="hold"/>
                                        <p:tgtEl>
                                          <p:spTgt spid="17"/>
                                        </p:tgtEl>
                                        <p:attrNameLst>
                                          <p:attrName>ppt_y</p:attrName>
                                        </p:attrNameLst>
                                      </p:cBhvr>
                                      <p:tavLst>
                                        <p:tav tm="0">
                                          <p:val>
                                            <p:strVal val="#ppt_y"/>
                                          </p:val>
                                        </p:tav>
                                        <p:tav tm="100000">
                                          <p:val>
                                            <p:strVal val="#ppt_y"/>
                                          </p:val>
                                        </p:tav>
                                      </p:tavLst>
                                    </p:anim>
                                  </p:childTnLst>
                                </p:cTn>
                              </p:par>
                              <p:par>
                                <p:cTn id="102" presetID="2" presetClass="entr" presetSubtype="2" fill="hold"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3000" fill="hold"/>
                                        <p:tgtEl>
                                          <p:spTgt spid="19"/>
                                        </p:tgtEl>
                                        <p:attrNameLst>
                                          <p:attrName>ppt_x</p:attrName>
                                        </p:attrNameLst>
                                      </p:cBhvr>
                                      <p:tavLst>
                                        <p:tav tm="0">
                                          <p:val>
                                            <p:strVal val="1+#ppt_w/2"/>
                                          </p:val>
                                        </p:tav>
                                        <p:tav tm="100000">
                                          <p:val>
                                            <p:strVal val="#ppt_x"/>
                                          </p:val>
                                        </p:tav>
                                      </p:tavLst>
                                    </p:anim>
                                    <p:anim calcmode="lin" valueType="num">
                                      <p:cBhvr additive="base">
                                        <p:cTn id="105" dur="3000" fill="hold"/>
                                        <p:tgtEl>
                                          <p:spTgt spid="19"/>
                                        </p:tgtEl>
                                        <p:attrNameLst>
                                          <p:attrName>ppt_y</p:attrName>
                                        </p:attrNameLst>
                                      </p:cBhvr>
                                      <p:tavLst>
                                        <p:tav tm="0">
                                          <p:val>
                                            <p:strVal val="#ppt_y"/>
                                          </p:val>
                                        </p:tav>
                                        <p:tav tm="100000">
                                          <p:val>
                                            <p:strVal val="#ppt_y"/>
                                          </p:val>
                                        </p:tav>
                                      </p:tavLst>
                                    </p:anim>
                                  </p:childTnLst>
                                </p:cTn>
                              </p:par>
                              <p:par>
                                <p:cTn id="106" presetID="2" presetClass="entr" presetSubtype="2" fill="hold" nodeType="withEffect">
                                  <p:stCondLst>
                                    <p:cond delay="0"/>
                                  </p:stCondLst>
                                  <p:childTnLst>
                                    <p:set>
                                      <p:cBhvr>
                                        <p:cTn id="107" dur="1" fill="hold">
                                          <p:stCondLst>
                                            <p:cond delay="0"/>
                                          </p:stCondLst>
                                        </p:cTn>
                                        <p:tgtEl>
                                          <p:spTgt spid="21"/>
                                        </p:tgtEl>
                                        <p:attrNameLst>
                                          <p:attrName>style.visibility</p:attrName>
                                        </p:attrNameLst>
                                      </p:cBhvr>
                                      <p:to>
                                        <p:strVal val="visible"/>
                                      </p:to>
                                    </p:set>
                                    <p:anim calcmode="lin" valueType="num">
                                      <p:cBhvr additive="base">
                                        <p:cTn id="108" dur="3000" fill="hold"/>
                                        <p:tgtEl>
                                          <p:spTgt spid="21"/>
                                        </p:tgtEl>
                                        <p:attrNameLst>
                                          <p:attrName>ppt_x</p:attrName>
                                        </p:attrNameLst>
                                      </p:cBhvr>
                                      <p:tavLst>
                                        <p:tav tm="0">
                                          <p:val>
                                            <p:strVal val="1+#ppt_w/2"/>
                                          </p:val>
                                        </p:tav>
                                        <p:tav tm="100000">
                                          <p:val>
                                            <p:strVal val="#ppt_x"/>
                                          </p:val>
                                        </p:tav>
                                      </p:tavLst>
                                    </p:anim>
                                    <p:anim calcmode="lin" valueType="num">
                                      <p:cBhvr additive="base">
                                        <p:cTn id="109" dur="3000" fill="hold"/>
                                        <p:tgtEl>
                                          <p:spTgt spid="21"/>
                                        </p:tgtEl>
                                        <p:attrNameLst>
                                          <p:attrName>ppt_y</p:attrName>
                                        </p:attrNameLst>
                                      </p:cBhvr>
                                      <p:tavLst>
                                        <p:tav tm="0">
                                          <p:val>
                                            <p:strVal val="#ppt_y"/>
                                          </p:val>
                                        </p:tav>
                                        <p:tav tm="100000">
                                          <p:val>
                                            <p:strVal val="#ppt_y"/>
                                          </p:val>
                                        </p:tav>
                                      </p:tavLst>
                                    </p:anim>
                                  </p:childTnLst>
                                </p:cTn>
                              </p:par>
                              <p:par>
                                <p:cTn id="110" presetID="2" presetClass="entr" presetSubtype="2" fill="hold" nodeType="withEffect">
                                  <p:stCondLst>
                                    <p:cond delay="0"/>
                                  </p:stCondLst>
                                  <p:childTnLst>
                                    <p:set>
                                      <p:cBhvr>
                                        <p:cTn id="111" dur="1" fill="hold">
                                          <p:stCondLst>
                                            <p:cond delay="0"/>
                                          </p:stCondLst>
                                        </p:cTn>
                                        <p:tgtEl>
                                          <p:spTgt spid="23"/>
                                        </p:tgtEl>
                                        <p:attrNameLst>
                                          <p:attrName>style.visibility</p:attrName>
                                        </p:attrNameLst>
                                      </p:cBhvr>
                                      <p:to>
                                        <p:strVal val="visible"/>
                                      </p:to>
                                    </p:set>
                                    <p:anim calcmode="lin" valueType="num">
                                      <p:cBhvr additive="base">
                                        <p:cTn id="112" dur="3000" fill="hold"/>
                                        <p:tgtEl>
                                          <p:spTgt spid="23"/>
                                        </p:tgtEl>
                                        <p:attrNameLst>
                                          <p:attrName>ppt_x</p:attrName>
                                        </p:attrNameLst>
                                      </p:cBhvr>
                                      <p:tavLst>
                                        <p:tav tm="0">
                                          <p:val>
                                            <p:strVal val="1+#ppt_w/2"/>
                                          </p:val>
                                        </p:tav>
                                        <p:tav tm="100000">
                                          <p:val>
                                            <p:strVal val="#ppt_x"/>
                                          </p:val>
                                        </p:tav>
                                      </p:tavLst>
                                    </p:anim>
                                    <p:anim calcmode="lin" valueType="num">
                                      <p:cBhvr additive="base">
                                        <p:cTn id="113" dur="3000" fill="hold"/>
                                        <p:tgtEl>
                                          <p:spTgt spid="23"/>
                                        </p:tgtEl>
                                        <p:attrNameLst>
                                          <p:attrName>ppt_y</p:attrName>
                                        </p:attrNameLst>
                                      </p:cBhvr>
                                      <p:tavLst>
                                        <p:tav tm="0">
                                          <p:val>
                                            <p:strVal val="#ppt_y"/>
                                          </p:val>
                                        </p:tav>
                                        <p:tav tm="100000">
                                          <p:val>
                                            <p:strVal val="#ppt_y"/>
                                          </p:val>
                                        </p:tav>
                                      </p:tavLst>
                                    </p:anim>
                                  </p:childTnLst>
                                </p:cTn>
                              </p:par>
                              <p:par>
                                <p:cTn id="114" presetID="2" presetClass="entr" presetSubtype="2" fill="hold" nodeType="withEffect">
                                  <p:stCondLst>
                                    <p:cond delay="0"/>
                                  </p:stCondLst>
                                  <p:childTnLst>
                                    <p:set>
                                      <p:cBhvr>
                                        <p:cTn id="115" dur="1" fill="hold">
                                          <p:stCondLst>
                                            <p:cond delay="0"/>
                                          </p:stCondLst>
                                        </p:cTn>
                                        <p:tgtEl>
                                          <p:spTgt spid="25"/>
                                        </p:tgtEl>
                                        <p:attrNameLst>
                                          <p:attrName>style.visibility</p:attrName>
                                        </p:attrNameLst>
                                      </p:cBhvr>
                                      <p:to>
                                        <p:strVal val="visible"/>
                                      </p:to>
                                    </p:set>
                                    <p:anim calcmode="lin" valueType="num">
                                      <p:cBhvr additive="base">
                                        <p:cTn id="116" dur="3000" fill="hold"/>
                                        <p:tgtEl>
                                          <p:spTgt spid="25"/>
                                        </p:tgtEl>
                                        <p:attrNameLst>
                                          <p:attrName>ppt_x</p:attrName>
                                        </p:attrNameLst>
                                      </p:cBhvr>
                                      <p:tavLst>
                                        <p:tav tm="0">
                                          <p:val>
                                            <p:strVal val="1+#ppt_w/2"/>
                                          </p:val>
                                        </p:tav>
                                        <p:tav tm="100000">
                                          <p:val>
                                            <p:strVal val="#ppt_x"/>
                                          </p:val>
                                        </p:tav>
                                      </p:tavLst>
                                    </p:anim>
                                    <p:anim calcmode="lin" valueType="num">
                                      <p:cBhvr additive="base">
                                        <p:cTn id="117" dur="3000" fill="hold"/>
                                        <p:tgtEl>
                                          <p:spTgt spid="25"/>
                                        </p:tgtEl>
                                        <p:attrNameLst>
                                          <p:attrName>ppt_y</p:attrName>
                                        </p:attrNameLst>
                                      </p:cBhvr>
                                      <p:tavLst>
                                        <p:tav tm="0">
                                          <p:val>
                                            <p:strVal val="#ppt_y"/>
                                          </p:val>
                                        </p:tav>
                                        <p:tav tm="100000">
                                          <p:val>
                                            <p:strVal val="#ppt_y"/>
                                          </p:val>
                                        </p:tav>
                                      </p:tavLst>
                                    </p:anim>
                                  </p:childTnLst>
                                </p:cTn>
                              </p:par>
                              <p:par>
                                <p:cTn id="118" presetID="8" presetClass="emph" presetSubtype="0" fill="hold" nodeType="withEffect">
                                  <p:stCondLst>
                                    <p:cond delay="0"/>
                                  </p:stCondLst>
                                  <p:childTnLst>
                                    <p:animRot by="-21600000">
                                      <p:cBhvr>
                                        <p:cTn id="119" dur="3000" fill="hold"/>
                                        <p:tgtEl>
                                          <p:spTgt spid="5"/>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9"/>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1"/>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3"/>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5"/>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7"/>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9"/>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1"/>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5"/>
                                        </p:tgtEl>
                                        <p:attrNameLst>
                                          <p:attrName>r</p:attrName>
                                        </p:attrNameLst>
                                      </p:cBhvr>
                                    </p:animRot>
                                  </p:childTnLst>
                                </p:cTn>
                              </p:par>
                              <p:par>
                                <p:cTn id="140" presetID="2" presetClass="exit" presetSubtype="4" fill="hold" nodeType="withEffect">
                                  <p:stCondLst>
                                    <p:cond delay="0"/>
                                  </p:stCondLst>
                                  <p:childTnLst>
                                    <p:anim calcmode="lin" valueType="num">
                                      <p:cBhvr additive="base">
                                        <p:cTn id="141" dur="3000"/>
                                        <p:tgtEl>
                                          <p:spTgt spid="6"/>
                                        </p:tgtEl>
                                        <p:attrNameLst>
                                          <p:attrName>ppt_x</p:attrName>
                                        </p:attrNameLst>
                                      </p:cBhvr>
                                      <p:tavLst>
                                        <p:tav tm="0">
                                          <p:val>
                                            <p:strVal val="ppt_x"/>
                                          </p:val>
                                        </p:tav>
                                        <p:tav tm="100000">
                                          <p:val>
                                            <p:strVal val="ppt_x"/>
                                          </p:val>
                                        </p:tav>
                                      </p:tavLst>
                                    </p:anim>
                                    <p:anim calcmode="lin" valueType="num">
                                      <p:cBhvr additive="base">
                                        <p:cTn id="142" dur="3000"/>
                                        <p:tgtEl>
                                          <p:spTgt spid="6"/>
                                        </p:tgtEl>
                                        <p:attrNameLst>
                                          <p:attrName>ppt_y</p:attrName>
                                        </p:attrNameLst>
                                      </p:cBhvr>
                                      <p:tavLst>
                                        <p:tav tm="0">
                                          <p:val>
                                            <p:strVal val="ppt_y"/>
                                          </p:val>
                                        </p:tav>
                                        <p:tav tm="100000">
                                          <p:val>
                                            <p:strVal val="1+ppt_h/2"/>
                                          </p:val>
                                        </p:tav>
                                      </p:tavLst>
                                    </p:anim>
                                    <p:set>
                                      <p:cBhvr>
                                        <p:cTn id="143" dur="1" fill="hold">
                                          <p:stCondLst>
                                            <p:cond delay="2999"/>
                                          </p:stCondLst>
                                        </p:cTn>
                                        <p:tgtEl>
                                          <p:spTgt spid="6"/>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3000"/>
                                        <p:tgtEl>
                                          <p:spTgt spid="8"/>
                                        </p:tgtEl>
                                        <p:attrNameLst>
                                          <p:attrName>ppt_x</p:attrName>
                                        </p:attrNameLst>
                                      </p:cBhvr>
                                      <p:tavLst>
                                        <p:tav tm="0">
                                          <p:val>
                                            <p:strVal val="ppt_x"/>
                                          </p:val>
                                        </p:tav>
                                        <p:tav tm="100000">
                                          <p:val>
                                            <p:strVal val="ppt_x"/>
                                          </p:val>
                                        </p:tav>
                                      </p:tavLst>
                                    </p:anim>
                                    <p:anim calcmode="lin" valueType="num">
                                      <p:cBhvr additive="base">
                                        <p:cTn id="146" dur="3000"/>
                                        <p:tgtEl>
                                          <p:spTgt spid="8"/>
                                        </p:tgtEl>
                                        <p:attrNameLst>
                                          <p:attrName>ppt_y</p:attrName>
                                        </p:attrNameLst>
                                      </p:cBhvr>
                                      <p:tavLst>
                                        <p:tav tm="0">
                                          <p:val>
                                            <p:strVal val="ppt_y"/>
                                          </p:val>
                                        </p:tav>
                                        <p:tav tm="100000">
                                          <p:val>
                                            <p:strVal val="1+ppt_h/2"/>
                                          </p:val>
                                        </p:tav>
                                      </p:tavLst>
                                    </p:anim>
                                    <p:set>
                                      <p:cBhvr>
                                        <p:cTn id="147" dur="1" fill="hold">
                                          <p:stCondLst>
                                            <p:cond delay="2999"/>
                                          </p:stCondLst>
                                        </p:cTn>
                                        <p:tgtEl>
                                          <p:spTgt spid="8"/>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3000"/>
                                        <p:tgtEl>
                                          <p:spTgt spid="10"/>
                                        </p:tgtEl>
                                        <p:attrNameLst>
                                          <p:attrName>ppt_x</p:attrName>
                                        </p:attrNameLst>
                                      </p:cBhvr>
                                      <p:tavLst>
                                        <p:tav tm="0">
                                          <p:val>
                                            <p:strVal val="ppt_x"/>
                                          </p:val>
                                        </p:tav>
                                        <p:tav tm="100000">
                                          <p:val>
                                            <p:strVal val="ppt_x"/>
                                          </p:val>
                                        </p:tav>
                                      </p:tavLst>
                                    </p:anim>
                                    <p:anim calcmode="lin" valueType="num">
                                      <p:cBhvr additive="base">
                                        <p:cTn id="150" dur="3000"/>
                                        <p:tgtEl>
                                          <p:spTgt spid="10"/>
                                        </p:tgtEl>
                                        <p:attrNameLst>
                                          <p:attrName>ppt_y</p:attrName>
                                        </p:attrNameLst>
                                      </p:cBhvr>
                                      <p:tavLst>
                                        <p:tav tm="0">
                                          <p:val>
                                            <p:strVal val="ppt_y"/>
                                          </p:val>
                                        </p:tav>
                                        <p:tav tm="100000">
                                          <p:val>
                                            <p:strVal val="1+ppt_h/2"/>
                                          </p:val>
                                        </p:tav>
                                      </p:tavLst>
                                    </p:anim>
                                    <p:set>
                                      <p:cBhvr>
                                        <p:cTn id="151" dur="1" fill="hold">
                                          <p:stCondLst>
                                            <p:cond delay="2999"/>
                                          </p:stCondLst>
                                        </p:cTn>
                                        <p:tgtEl>
                                          <p:spTgt spid="10"/>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3000"/>
                                        <p:tgtEl>
                                          <p:spTgt spid="12"/>
                                        </p:tgtEl>
                                        <p:attrNameLst>
                                          <p:attrName>ppt_x</p:attrName>
                                        </p:attrNameLst>
                                      </p:cBhvr>
                                      <p:tavLst>
                                        <p:tav tm="0">
                                          <p:val>
                                            <p:strVal val="ppt_x"/>
                                          </p:val>
                                        </p:tav>
                                        <p:tav tm="100000">
                                          <p:val>
                                            <p:strVal val="ppt_x"/>
                                          </p:val>
                                        </p:tav>
                                      </p:tavLst>
                                    </p:anim>
                                    <p:anim calcmode="lin" valueType="num">
                                      <p:cBhvr additive="base">
                                        <p:cTn id="154" dur="3000"/>
                                        <p:tgtEl>
                                          <p:spTgt spid="12"/>
                                        </p:tgtEl>
                                        <p:attrNameLst>
                                          <p:attrName>ppt_y</p:attrName>
                                        </p:attrNameLst>
                                      </p:cBhvr>
                                      <p:tavLst>
                                        <p:tav tm="0">
                                          <p:val>
                                            <p:strVal val="ppt_y"/>
                                          </p:val>
                                        </p:tav>
                                        <p:tav tm="100000">
                                          <p:val>
                                            <p:strVal val="1+ppt_h/2"/>
                                          </p:val>
                                        </p:tav>
                                      </p:tavLst>
                                    </p:anim>
                                    <p:set>
                                      <p:cBhvr>
                                        <p:cTn id="155" dur="1" fill="hold">
                                          <p:stCondLst>
                                            <p:cond delay="2999"/>
                                          </p:stCondLst>
                                        </p:cTn>
                                        <p:tgtEl>
                                          <p:spTgt spid="12"/>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3000"/>
                                        <p:tgtEl>
                                          <p:spTgt spid="14"/>
                                        </p:tgtEl>
                                        <p:attrNameLst>
                                          <p:attrName>ppt_x</p:attrName>
                                        </p:attrNameLst>
                                      </p:cBhvr>
                                      <p:tavLst>
                                        <p:tav tm="0">
                                          <p:val>
                                            <p:strVal val="ppt_x"/>
                                          </p:val>
                                        </p:tav>
                                        <p:tav tm="100000">
                                          <p:val>
                                            <p:strVal val="ppt_x"/>
                                          </p:val>
                                        </p:tav>
                                      </p:tavLst>
                                    </p:anim>
                                    <p:anim calcmode="lin" valueType="num">
                                      <p:cBhvr additive="base">
                                        <p:cTn id="158" dur="3000"/>
                                        <p:tgtEl>
                                          <p:spTgt spid="14"/>
                                        </p:tgtEl>
                                        <p:attrNameLst>
                                          <p:attrName>ppt_y</p:attrName>
                                        </p:attrNameLst>
                                      </p:cBhvr>
                                      <p:tavLst>
                                        <p:tav tm="0">
                                          <p:val>
                                            <p:strVal val="ppt_y"/>
                                          </p:val>
                                        </p:tav>
                                        <p:tav tm="100000">
                                          <p:val>
                                            <p:strVal val="1+ppt_h/2"/>
                                          </p:val>
                                        </p:tav>
                                      </p:tavLst>
                                    </p:anim>
                                    <p:set>
                                      <p:cBhvr>
                                        <p:cTn id="159" dur="1" fill="hold">
                                          <p:stCondLst>
                                            <p:cond delay="2999"/>
                                          </p:stCondLst>
                                        </p:cTn>
                                        <p:tgtEl>
                                          <p:spTgt spid="14"/>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3000"/>
                                        <p:tgtEl>
                                          <p:spTgt spid="16"/>
                                        </p:tgtEl>
                                        <p:attrNameLst>
                                          <p:attrName>ppt_x</p:attrName>
                                        </p:attrNameLst>
                                      </p:cBhvr>
                                      <p:tavLst>
                                        <p:tav tm="0">
                                          <p:val>
                                            <p:strVal val="ppt_x"/>
                                          </p:val>
                                        </p:tav>
                                        <p:tav tm="100000">
                                          <p:val>
                                            <p:strVal val="ppt_x"/>
                                          </p:val>
                                        </p:tav>
                                      </p:tavLst>
                                    </p:anim>
                                    <p:anim calcmode="lin" valueType="num">
                                      <p:cBhvr additive="base">
                                        <p:cTn id="162" dur="3000"/>
                                        <p:tgtEl>
                                          <p:spTgt spid="16"/>
                                        </p:tgtEl>
                                        <p:attrNameLst>
                                          <p:attrName>ppt_y</p:attrName>
                                        </p:attrNameLst>
                                      </p:cBhvr>
                                      <p:tavLst>
                                        <p:tav tm="0">
                                          <p:val>
                                            <p:strVal val="ppt_y"/>
                                          </p:val>
                                        </p:tav>
                                        <p:tav tm="100000">
                                          <p:val>
                                            <p:strVal val="1+ppt_h/2"/>
                                          </p:val>
                                        </p:tav>
                                      </p:tavLst>
                                    </p:anim>
                                    <p:set>
                                      <p:cBhvr>
                                        <p:cTn id="163" dur="1" fill="hold">
                                          <p:stCondLst>
                                            <p:cond delay="2999"/>
                                          </p:stCondLst>
                                        </p:cTn>
                                        <p:tgtEl>
                                          <p:spTgt spid="16"/>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3000"/>
                                        <p:tgtEl>
                                          <p:spTgt spid="18"/>
                                        </p:tgtEl>
                                        <p:attrNameLst>
                                          <p:attrName>ppt_x</p:attrName>
                                        </p:attrNameLst>
                                      </p:cBhvr>
                                      <p:tavLst>
                                        <p:tav tm="0">
                                          <p:val>
                                            <p:strVal val="ppt_x"/>
                                          </p:val>
                                        </p:tav>
                                        <p:tav tm="100000">
                                          <p:val>
                                            <p:strVal val="ppt_x"/>
                                          </p:val>
                                        </p:tav>
                                      </p:tavLst>
                                    </p:anim>
                                    <p:anim calcmode="lin" valueType="num">
                                      <p:cBhvr additive="base">
                                        <p:cTn id="166" dur="3000"/>
                                        <p:tgtEl>
                                          <p:spTgt spid="18"/>
                                        </p:tgtEl>
                                        <p:attrNameLst>
                                          <p:attrName>ppt_y</p:attrName>
                                        </p:attrNameLst>
                                      </p:cBhvr>
                                      <p:tavLst>
                                        <p:tav tm="0">
                                          <p:val>
                                            <p:strVal val="ppt_y"/>
                                          </p:val>
                                        </p:tav>
                                        <p:tav tm="100000">
                                          <p:val>
                                            <p:strVal val="1+ppt_h/2"/>
                                          </p:val>
                                        </p:tav>
                                      </p:tavLst>
                                    </p:anim>
                                    <p:set>
                                      <p:cBhvr>
                                        <p:cTn id="167" dur="1" fill="hold">
                                          <p:stCondLst>
                                            <p:cond delay="2999"/>
                                          </p:stCondLst>
                                        </p:cTn>
                                        <p:tgtEl>
                                          <p:spTgt spid="18"/>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3000"/>
                                        <p:tgtEl>
                                          <p:spTgt spid="20"/>
                                        </p:tgtEl>
                                        <p:attrNameLst>
                                          <p:attrName>ppt_x</p:attrName>
                                        </p:attrNameLst>
                                      </p:cBhvr>
                                      <p:tavLst>
                                        <p:tav tm="0">
                                          <p:val>
                                            <p:strVal val="ppt_x"/>
                                          </p:val>
                                        </p:tav>
                                        <p:tav tm="100000">
                                          <p:val>
                                            <p:strVal val="ppt_x"/>
                                          </p:val>
                                        </p:tav>
                                      </p:tavLst>
                                    </p:anim>
                                    <p:anim calcmode="lin" valueType="num">
                                      <p:cBhvr additive="base">
                                        <p:cTn id="170" dur="3000"/>
                                        <p:tgtEl>
                                          <p:spTgt spid="20"/>
                                        </p:tgtEl>
                                        <p:attrNameLst>
                                          <p:attrName>ppt_y</p:attrName>
                                        </p:attrNameLst>
                                      </p:cBhvr>
                                      <p:tavLst>
                                        <p:tav tm="0">
                                          <p:val>
                                            <p:strVal val="ppt_y"/>
                                          </p:val>
                                        </p:tav>
                                        <p:tav tm="100000">
                                          <p:val>
                                            <p:strVal val="1+ppt_h/2"/>
                                          </p:val>
                                        </p:tav>
                                      </p:tavLst>
                                    </p:anim>
                                    <p:set>
                                      <p:cBhvr>
                                        <p:cTn id="171" dur="1" fill="hold">
                                          <p:stCondLst>
                                            <p:cond delay="2999"/>
                                          </p:stCondLst>
                                        </p:cTn>
                                        <p:tgtEl>
                                          <p:spTgt spid="20"/>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3000"/>
                                        <p:tgtEl>
                                          <p:spTgt spid="22"/>
                                        </p:tgtEl>
                                        <p:attrNameLst>
                                          <p:attrName>ppt_x</p:attrName>
                                        </p:attrNameLst>
                                      </p:cBhvr>
                                      <p:tavLst>
                                        <p:tav tm="0">
                                          <p:val>
                                            <p:strVal val="ppt_x"/>
                                          </p:val>
                                        </p:tav>
                                        <p:tav tm="100000">
                                          <p:val>
                                            <p:strVal val="ppt_x"/>
                                          </p:val>
                                        </p:tav>
                                      </p:tavLst>
                                    </p:anim>
                                    <p:anim calcmode="lin" valueType="num">
                                      <p:cBhvr additive="base">
                                        <p:cTn id="174" dur="3000"/>
                                        <p:tgtEl>
                                          <p:spTgt spid="22"/>
                                        </p:tgtEl>
                                        <p:attrNameLst>
                                          <p:attrName>ppt_y</p:attrName>
                                        </p:attrNameLst>
                                      </p:cBhvr>
                                      <p:tavLst>
                                        <p:tav tm="0">
                                          <p:val>
                                            <p:strVal val="ppt_y"/>
                                          </p:val>
                                        </p:tav>
                                        <p:tav tm="100000">
                                          <p:val>
                                            <p:strVal val="1+ppt_h/2"/>
                                          </p:val>
                                        </p:tav>
                                      </p:tavLst>
                                    </p:anim>
                                    <p:set>
                                      <p:cBhvr>
                                        <p:cTn id="175" dur="1" fill="hold">
                                          <p:stCondLst>
                                            <p:cond delay="2999"/>
                                          </p:stCondLst>
                                        </p:cTn>
                                        <p:tgtEl>
                                          <p:spTgt spid="22"/>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3000"/>
                                        <p:tgtEl>
                                          <p:spTgt spid="24"/>
                                        </p:tgtEl>
                                        <p:attrNameLst>
                                          <p:attrName>ppt_x</p:attrName>
                                        </p:attrNameLst>
                                      </p:cBhvr>
                                      <p:tavLst>
                                        <p:tav tm="0">
                                          <p:val>
                                            <p:strVal val="ppt_x"/>
                                          </p:val>
                                        </p:tav>
                                        <p:tav tm="100000">
                                          <p:val>
                                            <p:strVal val="ppt_x"/>
                                          </p:val>
                                        </p:tav>
                                      </p:tavLst>
                                    </p:anim>
                                    <p:anim calcmode="lin" valueType="num">
                                      <p:cBhvr additive="base">
                                        <p:cTn id="178" dur="3000"/>
                                        <p:tgtEl>
                                          <p:spTgt spid="24"/>
                                        </p:tgtEl>
                                        <p:attrNameLst>
                                          <p:attrName>ppt_y</p:attrName>
                                        </p:attrNameLst>
                                      </p:cBhvr>
                                      <p:tavLst>
                                        <p:tav tm="0">
                                          <p:val>
                                            <p:strVal val="ppt_y"/>
                                          </p:val>
                                        </p:tav>
                                        <p:tav tm="100000">
                                          <p:val>
                                            <p:strVal val="1+ppt_h/2"/>
                                          </p:val>
                                        </p:tav>
                                      </p:tavLst>
                                    </p:anim>
                                    <p:set>
                                      <p:cBhvr>
                                        <p:cTn id="179" dur="1" fill="hold">
                                          <p:stCondLst>
                                            <p:cond delay="2999"/>
                                          </p:stCondLst>
                                        </p:cTn>
                                        <p:tgtEl>
                                          <p:spTgt spid="24"/>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3000"/>
                                        <p:tgtEl>
                                          <p:spTgt spid="26"/>
                                        </p:tgtEl>
                                        <p:attrNameLst>
                                          <p:attrName>ppt_x</p:attrName>
                                        </p:attrNameLst>
                                      </p:cBhvr>
                                      <p:tavLst>
                                        <p:tav tm="0">
                                          <p:val>
                                            <p:strVal val="ppt_x"/>
                                          </p:val>
                                        </p:tav>
                                        <p:tav tm="100000">
                                          <p:val>
                                            <p:strVal val="ppt_x"/>
                                          </p:val>
                                        </p:tav>
                                      </p:tavLst>
                                    </p:anim>
                                    <p:anim calcmode="lin" valueType="num">
                                      <p:cBhvr additive="base">
                                        <p:cTn id="182" dur="3000"/>
                                        <p:tgtEl>
                                          <p:spTgt spid="26"/>
                                        </p:tgtEl>
                                        <p:attrNameLst>
                                          <p:attrName>ppt_y</p:attrName>
                                        </p:attrNameLst>
                                      </p:cBhvr>
                                      <p:tavLst>
                                        <p:tav tm="0">
                                          <p:val>
                                            <p:strVal val="ppt_y"/>
                                          </p:val>
                                        </p:tav>
                                        <p:tav tm="100000">
                                          <p:val>
                                            <p:strVal val="1+ppt_h/2"/>
                                          </p:val>
                                        </p:tav>
                                      </p:tavLst>
                                    </p:anim>
                                    <p:set>
                                      <p:cBhvr>
                                        <p:cTn id="183" dur="1" fill="hold">
                                          <p:stCondLst>
                                            <p:cond delay="2999"/>
                                          </p:stCondLst>
                                        </p:cTn>
                                        <p:tgtEl>
                                          <p:spTgt spid="26"/>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3000"/>
                                        <p:tgtEl>
                                          <p:spTgt spid="5"/>
                                        </p:tgtEl>
                                        <p:attrNameLst>
                                          <p:attrName>ppt_x</p:attrName>
                                        </p:attrNameLst>
                                      </p:cBhvr>
                                      <p:tavLst>
                                        <p:tav tm="0">
                                          <p:val>
                                            <p:strVal val="ppt_x"/>
                                          </p:val>
                                        </p:tav>
                                        <p:tav tm="100000">
                                          <p:val>
                                            <p:strVal val="ppt_x"/>
                                          </p:val>
                                        </p:tav>
                                      </p:tavLst>
                                    </p:anim>
                                    <p:anim calcmode="lin" valueType="num">
                                      <p:cBhvr additive="base">
                                        <p:cTn id="186" dur="3000"/>
                                        <p:tgtEl>
                                          <p:spTgt spid="5"/>
                                        </p:tgtEl>
                                        <p:attrNameLst>
                                          <p:attrName>ppt_y</p:attrName>
                                        </p:attrNameLst>
                                      </p:cBhvr>
                                      <p:tavLst>
                                        <p:tav tm="0">
                                          <p:val>
                                            <p:strVal val="ppt_y"/>
                                          </p:val>
                                        </p:tav>
                                        <p:tav tm="100000">
                                          <p:val>
                                            <p:strVal val="0-ppt_h/2"/>
                                          </p:val>
                                        </p:tav>
                                      </p:tavLst>
                                    </p:anim>
                                    <p:set>
                                      <p:cBhvr>
                                        <p:cTn id="187" dur="1" fill="hold">
                                          <p:stCondLst>
                                            <p:cond delay="2999"/>
                                          </p:stCondLst>
                                        </p:cTn>
                                        <p:tgtEl>
                                          <p:spTgt spid="5"/>
                                        </p:tgtEl>
                                        <p:attrNameLst>
                                          <p:attrName>style.visibility</p:attrName>
                                        </p:attrNameLst>
                                      </p:cBhvr>
                                      <p:to>
                                        <p:strVal val="hidden"/>
                                      </p:to>
                                    </p:set>
                                  </p:childTnLst>
                                </p:cTn>
                              </p:par>
                              <p:par>
                                <p:cTn id="188" presetID="2" presetClass="exit" presetSubtype="1" fill="hold" nodeType="withEffect">
                                  <p:stCondLst>
                                    <p:cond delay="0"/>
                                  </p:stCondLst>
                                  <p:childTnLst>
                                    <p:anim calcmode="lin" valueType="num">
                                      <p:cBhvr additive="base">
                                        <p:cTn id="189" dur="3000"/>
                                        <p:tgtEl>
                                          <p:spTgt spid="7"/>
                                        </p:tgtEl>
                                        <p:attrNameLst>
                                          <p:attrName>ppt_x</p:attrName>
                                        </p:attrNameLst>
                                      </p:cBhvr>
                                      <p:tavLst>
                                        <p:tav tm="0">
                                          <p:val>
                                            <p:strVal val="ppt_x"/>
                                          </p:val>
                                        </p:tav>
                                        <p:tav tm="100000">
                                          <p:val>
                                            <p:strVal val="ppt_x"/>
                                          </p:val>
                                        </p:tav>
                                      </p:tavLst>
                                    </p:anim>
                                    <p:anim calcmode="lin" valueType="num">
                                      <p:cBhvr additive="base">
                                        <p:cTn id="190" dur="3000"/>
                                        <p:tgtEl>
                                          <p:spTgt spid="7"/>
                                        </p:tgtEl>
                                        <p:attrNameLst>
                                          <p:attrName>ppt_y</p:attrName>
                                        </p:attrNameLst>
                                      </p:cBhvr>
                                      <p:tavLst>
                                        <p:tav tm="0">
                                          <p:val>
                                            <p:strVal val="ppt_y"/>
                                          </p:val>
                                        </p:tav>
                                        <p:tav tm="100000">
                                          <p:val>
                                            <p:strVal val="0-ppt_h/2"/>
                                          </p:val>
                                        </p:tav>
                                      </p:tavLst>
                                    </p:anim>
                                    <p:set>
                                      <p:cBhvr>
                                        <p:cTn id="191" dur="1" fill="hold">
                                          <p:stCondLst>
                                            <p:cond delay="2999"/>
                                          </p:stCondLst>
                                        </p:cTn>
                                        <p:tgtEl>
                                          <p:spTgt spid="7"/>
                                        </p:tgtEl>
                                        <p:attrNameLst>
                                          <p:attrName>style.visibility</p:attrName>
                                        </p:attrNameLst>
                                      </p:cBhvr>
                                      <p:to>
                                        <p:strVal val="hidden"/>
                                      </p:to>
                                    </p:set>
                                  </p:childTnLst>
                                </p:cTn>
                              </p:par>
                              <p:par>
                                <p:cTn id="192" presetID="2" presetClass="exit" presetSubtype="1" fill="hold" nodeType="withEffect">
                                  <p:stCondLst>
                                    <p:cond delay="0"/>
                                  </p:stCondLst>
                                  <p:childTnLst>
                                    <p:anim calcmode="lin" valueType="num">
                                      <p:cBhvr additive="base">
                                        <p:cTn id="193" dur="3000"/>
                                        <p:tgtEl>
                                          <p:spTgt spid="9"/>
                                        </p:tgtEl>
                                        <p:attrNameLst>
                                          <p:attrName>ppt_x</p:attrName>
                                        </p:attrNameLst>
                                      </p:cBhvr>
                                      <p:tavLst>
                                        <p:tav tm="0">
                                          <p:val>
                                            <p:strVal val="ppt_x"/>
                                          </p:val>
                                        </p:tav>
                                        <p:tav tm="100000">
                                          <p:val>
                                            <p:strVal val="ppt_x"/>
                                          </p:val>
                                        </p:tav>
                                      </p:tavLst>
                                    </p:anim>
                                    <p:anim calcmode="lin" valueType="num">
                                      <p:cBhvr additive="base">
                                        <p:cTn id="194" dur="3000"/>
                                        <p:tgtEl>
                                          <p:spTgt spid="9"/>
                                        </p:tgtEl>
                                        <p:attrNameLst>
                                          <p:attrName>ppt_y</p:attrName>
                                        </p:attrNameLst>
                                      </p:cBhvr>
                                      <p:tavLst>
                                        <p:tav tm="0">
                                          <p:val>
                                            <p:strVal val="ppt_y"/>
                                          </p:val>
                                        </p:tav>
                                        <p:tav tm="100000">
                                          <p:val>
                                            <p:strVal val="0-ppt_h/2"/>
                                          </p:val>
                                        </p:tav>
                                      </p:tavLst>
                                    </p:anim>
                                    <p:set>
                                      <p:cBhvr>
                                        <p:cTn id="195" dur="1" fill="hold">
                                          <p:stCondLst>
                                            <p:cond delay="2999"/>
                                          </p:stCondLst>
                                        </p:cTn>
                                        <p:tgtEl>
                                          <p:spTgt spid="9"/>
                                        </p:tgtEl>
                                        <p:attrNameLst>
                                          <p:attrName>style.visibility</p:attrName>
                                        </p:attrNameLst>
                                      </p:cBhvr>
                                      <p:to>
                                        <p:strVal val="hidden"/>
                                      </p:to>
                                    </p:set>
                                  </p:childTnLst>
                                </p:cTn>
                              </p:par>
                              <p:par>
                                <p:cTn id="196" presetID="2" presetClass="exit" presetSubtype="1" fill="hold" nodeType="withEffect">
                                  <p:stCondLst>
                                    <p:cond delay="0"/>
                                  </p:stCondLst>
                                  <p:childTnLst>
                                    <p:anim calcmode="lin" valueType="num">
                                      <p:cBhvr additive="base">
                                        <p:cTn id="197" dur="3000"/>
                                        <p:tgtEl>
                                          <p:spTgt spid="11"/>
                                        </p:tgtEl>
                                        <p:attrNameLst>
                                          <p:attrName>ppt_x</p:attrName>
                                        </p:attrNameLst>
                                      </p:cBhvr>
                                      <p:tavLst>
                                        <p:tav tm="0">
                                          <p:val>
                                            <p:strVal val="ppt_x"/>
                                          </p:val>
                                        </p:tav>
                                        <p:tav tm="100000">
                                          <p:val>
                                            <p:strVal val="ppt_x"/>
                                          </p:val>
                                        </p:tav>
                                      </p:tavLst>
                                    </p:anim>
                                    <p:anim calcmode="lin" valueType="num">
                                      <p:cBhvr additive="base">
                                        <p:cTn id="198" dur="3000"/>
                                        <p:tgtEl>
                                          <p:spTgt spid="11"/>
                                        </p:tgtEl>
                                        <p:attrNameLst>
                                          <p:attrName>ppt_y</p:attrName>
                                        </p:attrNameLst>
                                      </p:cBhvr>
                                      <p:tavLst>
                                        <p:tav tm="0">
                                          <p:val>
                                            <p:strVal val="ppt_y"/>
                                          </p:val>
                                        </p:tav>
                                        <p:tav tm="100000">
                                          <p:val>
                                            <p:strVal val="0-ppt_h/2"/>
                                          </p:val>
                                        </p:tav>
                                      </p:tavLst>
                                    </p:anim>
                                    <p:set>
                                      <p:cBhvr>
                                        <p:cTn id="199" dur="1" fill="hold">
                                          <p:stCondLst>
                                            <p:cond delay="2999"/>
                                          </p:stCondLst>
                                        </p:cTn>
                                        <p:tgtEl>
                                          <p:spTgt spid="11"/>
                                        </p:tgtEl>
                                        <p:attrNameLst>
                                          <p:attrName>style.visibility</p:attrName>
                                        </p:attrNameLst>
                                      </p:cBhvr>
                                      <p:to>
                                        <p:strVal val="hidden"/>
                                      </p:to>
                                    </p:set>
                                  </p:childTnLst>
                                </p:cTn>
                              </p:par>
                              <p:par>
                                <p:cTn id="200" presetID="2" presetClass="exit" presetSubtype="1" fill="hold" nodeType="withEffect">
                                  <p:stCondLst>
                                    <p:cond delay="0"/>
                                  </p:stCondLst>
                                  <p:childTnLst>
                                    <p:anim calcmode="lin" valueType="num">
                                      <p:cBhvr additive="base">
                                        <p:cTn id="201" dur="3000"/>
                                        <p:tgtEl>
                                          <p:spTgt spid="13"/>
                                        </p:tgtEl>
                                        <p:attrNameLst>
                                          <p:attrName>ppt_x</p:attrName>
                                        </p:attrNameLst>
                                      </p:cBhvr>
                                      <p:tavLst>
                                        <p:tav tm="0">
                                          <p:val>
                                            <p:strVal val="ppt_x"/>
                                          </p:val>
                                        </p:tav>
                                        <p:tav tm="100000">
                                          <p:val>
                                            <p:strVal val="ppt_x"/>
                                          </p:val>
                                        </p:tav>
                                      </p:tavLst>
                                    </p:anim>
                                    <p:anim calcmode="lin" valueType="num">
                                      <p:cBhvr additive="base">
                                        <p:cTn id="202" dur="3000"/>
                                        <p:tgtEl>
                                          <p:spTgt spid="13"/>
                                        </p:tgtEl>
                                        <p:attrNameLst>
                                          <p:attrName>ppt_y</p:attrName>
                                        </p:attrNameLst>
                                      </p:cBhvr>
                                      <p:tavLst>
                                        <p:tav tm="0">
                                          <p:val>
                                            <p:strVal val="ppt_y"/>
                                          </p:val>
                                        </p:tav>
                                        <p:tav tm="100000">
                                          <p:val>
                                            <p:strVal val="0-ppt_h/2"/>
                                          </p:val>
                                        </p:tav>
                                      </p:tavLst>
                                    </p:anim>
                                    <p:set>
                                      <p:cBhvr>
                                        <p:cTn id="203" dur="1" fill="hold">
                                          <p:stCondLst>
                                            <p:cond delay="2999"/>
                                          </p:stCondLst>
                                        </p:cTn>
                                        <p:tgtEl>
                                          <p:spTgt spid="13"/>
                                        </p:tgtEl>
                                        <p:attrNameLst>
                                          <p:attrName>style.visibility</p:attrName>
                                        </p:attrNameLst>
                                      </p:cBhvr>
                                      <p:to>
                                        <p:strVal val="hidden"/>
                                      </p:to>
                                    </p:set>
                                  </p:childTnLst>
                                </p:cTn>
                              </p:par>
                              <p:par>
                                <p:cTn id="204" presetID="2" presetClass="exit" presetSubtype="1" fill="hold" nodeType="withEffect">
                                  <p:stCondLst>
                                    <p:cond delay="0"/>
                                  </p:stCondLst>
                                  <p:childTnLst>
                                    <p:anim calcmode="lin" valueType="num">
                                      <p:cBhvr additive="base">
                                        <p:cTn id="205" dur="3000"/>
                                        <p:tgtEl>
                                          <p:spTgt spid="15"/>
                                        </p:tgtEl>
                                        <p:attrNameLst>
                                          <p:attrName>ppt_x</p:attrName>
                                        </p:attrNameLst>
                                      </p:cBhvr>
                                      <p:tavLst>
                                        <p:tav tm="0">
                                          <p:val>
                                            <p:strVal val="ppt_x"/>
                                          </p:val>
                                        </p:tav>
                                        <p:tav tm="100000">
                                          <p:val>
                                            <p:strVal val="ppt_x"/>
                                          </p:val>
                                        </p:tav>
                                      </p:tavLst>
                                    </p:anim>
                                    <p:anim calcmode="lin" valueType="num">
                                      <p:cBhvr additive="base">
                                        <p:cTn id="206" dur="3000"/>
                                        <p:tgtEl>
                                          <p:spTgt spid="15"/>
                                        </p:tgtEl>
                                        <p:attrNameLst>
                                          <p:attrName>ppt_y</p:attrName>
                                        </p:attrNameLst>
                                      </p:cBhvr>
                                      <p:tavLst>
                                        <p:tav tm="0">
                                          <p:val>
                                            <p:strVal val="ppt_y"/>
                                          </p:val>
                                        </p:tav>
                                        <p:tav tm="100000">
                                          <p:val>
                                            <p:strVal val="0-ppt_h/2"/>
                                          </p:val>
                                        </p:tav>
                                      </p:tavLst>
                                    </p:anim>
                                    <p:set>
                                      <p:cBhvr>
                                        <p:cTn id="207" dur="1" fill="hold">
                                          <p:stCondLst>
                                            <p:cond delay="2999"/>
                                          </p:stCondLst>
                                        </p:cTn>
                                        <p:tgtEl>
                                          <p:spTgt spid="15"/>
                                        </p:tgtEl>
                                        <p:attrNameLst>
                                          <p:attrName>style.visibility</p:attrName>
                                        </p:attrNameLst>
                                      </p:cBhvr>
                                      <p:to>
                                        <p:strVal val="hidden"/>
                                      </p:to>
                                    </p:set>
                                  </p:childTnLst>
                                </p:cTn>
                              </p:par>
                              <p:par>
                                <p:cTn id="208" presetID="2" presetClass="exit" presetSubtype="1" fill="hold" nodeType="withEffect">
                                  <p:stCondLst>
                                    <p:cond delay="0"/>
                                  </p:stCondLst>
                                  <p:childTnLst>
                                    <p:anim calcmode="lin" valueType="num">
                                      <p:cBhvr additive="base">
                                        <p:cTn id="209" dur="3000"/>
                                        <p:tgtEl>
                                          <p:spTgt spid="17"/>
                                        </p:tgtEl>
                                        <p:attrNameLst>
                                          <p:attrName>ppt_x</p:attrName>
                                        </p:attrNameLst>
                                      </p:cBhvr>
                                      <p:tavLst>
                                        <p:tav tm="0">
                                          <p:val>
                                            <p:strVal val="ppt_x"/>
                                          </p:val>
                                        </p:tav>
                                        <p:tav tm="100000">
                                          <p:val>
                                            <p:strVal val="ppt_x"/>
                                          </p:val>
                                        </p:tav>
                                      </p:tavLst>
                                    </p:anim>
                                    <p:anim calcmode="lin" valueType="num">
                                      <p:cBhvr additive="base">
                                        <p:cTn id="210" dur="3000"/>
                                        <p:tgtEl>
                                          <p:spTgt spid="17"/>
                                        </p:tgtEl>
                                        <p:attrNameLst>
                                          <p:attrName>ppt_y</p:attrName>
                                        </p:attrNameLst>
                                      </p:cBhvr>
                                      <p:tavLst>
                                        <p:tav tm="0">
                                          <p:val>
                                            <p:strVal val="ppt_y"/>
                                          </p:val>
                                        </p:tav>
                                        <p:tav tm="100000">
                                          <p:val>
                                            <p:strVal val="0-ppt_h/2"/>
                                          </p:val>
                                        </p:tav>
                                      </p:tavLst>
                                    </p:anim>
                                    <p:set>
                                      <p:cBhvr>
                                        <p:cTn id="211" dur="1" fill="hold">
                                          <p:stCondLst>
                                            <p:cond delay="2999"/>
                                          </p:stCondLst>
                                        </p:cTn>
                                        <p:tgtEl>
                                          <p:spTgt spid="17"/>
                                        </p:tgtEl>
                                        <p:attrNameLst>
                                          <p:attrName>style.visibility</p:attrName>
                                        </p:attrNameLst>
                                      </p:cBhvr>
                                      <p:to>
                                        <p:strVal val="hidden"/>
                                      </p:to>
                                    </p:set>
                                  </p:childTnLst>
                                </p:cTn>
                              </p:par>
                              <p:par>
                                <p:cTn id="212" presetID="2" presetClass="exit" presetSubtype="1" fill="hold" nodeType="withEffect">
                                  <p:stCondLst>
                                    <p:cond delay="0"/>
                                  </p:stCondLst>
                                  <p:childTnLst>
                                    <p:anim calcmode="lin" valueType="num">
                                      <p:cBhvr additive="base">
                                        <p:cTn id="213" dur="3000"/>
                                        <p:tgtEl>
                                          <p:spTgt spid="19"/>
                                        </p:tgtEl>
                                        <p:attrNameLst>
                                          <p:attrName>ppt_x</p:attrName>
                                        </p:attrNameLst>
                                      </p:cBhvr>
                                      <p:tavLst>
                                        <p:tav tm="0">
                                          <p:val>
                                            <p:strVal val="ppt_x"/>
                                          </p:val>
                                        </p:tav>
                                        <p:tav tm="100000">
                                          <p:val>
                                            <p:strVal val="ppt_x"/>
                                          </p:val>
                                        </p:tav>
                                      </p:tavLst>
                                    </p:anim>
                                    <p:anim calcmode="lin" valueType="num">
                                      <p:cBhvr additive="base">
                                        <p:cTn id="214" dur="3000"/>
                                        <p:tgtEl>
                                          <p:spTgt spid="19"/>
                                        </p:tgtEl>
                                        <p:attrNameLst>
                                          <p:attrName>ppt_y</p:attrName>
                                        </p:attrNameLst>
                                      </p:cBhvr>
                                      <p:tavLst>
                                        <p:tav tm="0">
                                          <p:val>
                                            <p:strVal val="ppt_y"/>
                                          </p:val>
                                        </p:tav>
                                        <p:tav tm="100000">
                                          <p:val>
                                            <p:strVal val="0-ppt_h/2"/>
                                          </p:val>
                                        </p:tav>
                                      </p:tavLst>
                                    </p:anim>
                                    <p:set>
                                      <p:cBhvr>
                                        <p:cTn id="215" dur="1" fill="hold">
                                          <p:stCondLst>
                                            <p:cond delay="2999"/>
                                          </p:stCondLst>
                                        </p:cTn>
                                        <p:tgtEl>
                                          <p:spTgt spid="19"/>
                                        </p:tgtEl>
                                        <p:attrNameLst>
                                          <p:attrName>style.visibility</p:attrName>
                                        </p:attrNameLst>
                                      </p:cBhvr>
                                      <p:to>
                                        <p:strVal val="hidden"/>
                                      </p:to>
                                    </p:set>
                                  </p:childTnLst>
                                </p:cTn>
                              </p:par>
                              <p:par>
                                <p:cTn id="216" presetID="2" presetClass="exit" presetSubtype="1" fill="hold" nodeType="withEffect">
                                  <p:stCondLst>
                                    <p:cond delay="0"/>
                                  </p:stCondLst>
                                  <p:childTnLst>
                                    <p:anim calcmode="lin" valueType="num">
                                      <p:cBhvr additive="base">
                                        <p:cTn id="217" dur="3000"/>
                                        <p:tgtEl>
                                          <p:spTgt spid="21"/>
                                        </p:tgtEl>
                                        <p:attrNameLst>
                                          <p:attrName>ppt_x</p:attrName>
                                        </p:attrNameLst>
                                      </p:cBhvr>
                                      <p:tavLst>
                                        <p:tav tm="0">
                                          <p:val>
                                            <p:strVal val="ppt_x"/>
                                          </p:val>
                                        </p:tav>
                                        <p:tav tm="100000">
                                          <p:val>
                                            <p:strVal val="ppt_x"/>
                                          </p:val>
                                        </p:tav>
                                      </p:tavLst>
                                    </p:anim>
                                    <p:anim calcmode="lin" valueType="num">
                                      <p:cBhvr additive="base">
                                        <p:cTn id="218" dur="3000"/>
                                        <p:tgtEl>
                                          <p:spTgt spid="21"/>
                                        </p:tgtEl>
                                        <p:attrNameLst>
                                          <p:attrName>ppt_y</p:attrName>
                                        </p:attrNameLst>
                                      </p:cBhvr>
                                      <p:tavLst>
                                        <p:tav tm="0">
                                          <p:val>
                                            <p:strVal val="ppt_y"/>
                                          </p:val>
                                        </p:tav>
                                        <p:tav tm="100000">
                                          <p:val>
                                            <p:strVal val="0-ppt_h/2"/>
                                          </p:val>
                                        </p:tav>
                                      </p:tavLst>
                                    </p:anim>
                                    <p:set>
                                      <p:cBhvr>
                                        <p:cTn id="219" dur="1" fill="hold">
                                          <p:stCondLst>
                                            <p:cond delay="2999"/>
                                          </p:stCondLst>
                                        </p:cTn>
                                        <p:tgtEl>
                                          <p:spTgt spid="21"/>
                                        </p:tgtEl>
                                        <p:attrNameLst>
                                          <p:attrName>style.visibility</p:attrName>
                                        </p:attrNameLst>
                                      </p:cBhvr>
                                      <p:to>
                                        <p:strVal val="hidden"/>
                                      </p:to>
                                    </p:set>
                                  </p:childTnLst>
                                </p:cTn>
                              </p:par>
                              <p:par>
                                <p:cTn id="220" presetID="2" presetClass="exit" presetSubtype="1" fill="hold" nodeType="withEffect">
                                  <p:stCondLst>
                                    <p:cond delay="0"/>
                                  </p:stCondLst>
                                  <p:childTnLst>
                                    <p:anim calcmode="lin" valueType="num">
                                      <p:cBhvr additive="base">
                                        <p:cTn id="221" dur="3000"/>
                                        <p:tgtEl>
                                          <p:spTgt spid="23"/>
                                        </p:tgtEl>
                                        <p:attrNameLst>
                                          <p:attrName>ppt_x</p:attrName>
                                        </p:attrNameLst>
                                      </p:cBhvr>
                                      <p:tavLst>
                                        <p:tav tm="0">
                                          <p:val>
                                            <p:strVal val="ppt_x"/>
                                          </p:val>
                                        </p:tav>
                                        <p:tav tm="100000">
                                          <p:val>
                                            <p:strVal val="ppt_x"/>
                                          </p:val>
                                        </p:tav>
                                      </p:tavLst>
                                    </p:anim>
                                    <p:anim calcmode="lin" valueType="num">
                                      <p:cBhvr additive="base">
                                        <p:cTn id="222" dur="3000"/>
                                        <p:tgtEl>
                                          <p:spTgt spid="23"/>
                                        </p:tgtEl>
                                        <p:attrNameLst>
                                          <p:attrName>ppt_y</p:attrName>
                                        </p:attrNameLst>
                                      </p:cBhvr>
                                      <p:tavLst>
                                        <p:tav tm="0">
                                          <p:val>
                                            <p:strVal val="ppt_y"/>
                                          </p:val>
                                        </p:tav>
                                        <p:tav tm="100000">
                                          <p:val>
                                            <p:strVal val="0-ppt_h/2"/>
                                          </p:val>
                                        </p:tav>
                                      </p:tavLst>
                                    </p:anim>
                                    <p:set>
                                      <p:cBhvr>
                                        <p:cTn id="223" dur="1" fill="hold">
                                          <p:stCondLst>
                                            <p:cond delay="2999"/>
                                          </p:stCondLst>
                                        </p:cTn>
                                        <p:tgtEl>
                                          <p:spTgt spid="23"/>
                                        </p:tgtEl>
                                        <p:attrNameLst>
                                          <p:attrName>style.visibility</p:attrName>
                                        </p:attrNameLst>
                                      </p:cBhvr>
                                      <p:to>
                                        <p:strVal val="hidden"/>
                                      </p:to>
                                    </p:set>
                                  </p:childTnLst>
                                </p:cTn>
                              </p:par>
                              <p:par>
                                <p:cTn id="224" presetID="2" presetClass="exit" presetSubtype="1" fill="hold" nodeType="withEffect">
                                  <p:stCondLst>
                                    <p:cond delay="0"/>
                                  </p:stCondLst>
                                  <p:childTnLst>
                                    <p:anim calcmode="lin" valueType="num">
                                      <p:cBhvr additive="base">
                                        <p:cTn id="225" dur="3000"/>
                                        <p:tgtEl>
                                          <p:spTgt spid="25"/>
                                        </p:tgtEl>
                                        <p:attrNameLst>
                                          <p:attrName>ppt_x</p:attrName>
                                        </p:attrNameLst>
                                      </p:cBhvr>
                                      <p:tavLst>
                                        <p:tav tm="0">
                                          <p:val>
                                            <p:strVal val="ppt_x"/>
                                          </p:val>
                                        </p:tav>
                                        <p:tav tm="100000">
                                          <p:val>
                                            <p:strVal val="ppt_x"/>
                                          </p:val>
                                        </p:tav>
                                      </p:tavLst>
                                    </p:anim>
                                    <p:anim calcmode="lin" valueType="num">
                                      <p:cBhvr additive="base">
                                        <p:cTn id="226" dur="3000"/>
                                        <p:tgtEl>
                                          <p:spTgt spid="25"/>
                                        </p:tgtEl>
                                        <p:attrNameLst>
                                          <p:attrName>ppt_y</p:attrName>
                                        </p:attrNameLst>
                                      </p:cBhvr>
                                      <p:tavLst>
                                        <p:tav tm="0">
                                          <p:val>
                                            <p:strVal val="ppt_y"/>
                                          </p:val>
                                        </p:tav>
                                        <p:tav tm="100000">
                                          <p:val>
                                            <p:strVal val="0-ppt_h/2"/>
                                          </p:val>
                                        </p:tav>
                                      </p:tavLst>
                                    </p:anim>
                                    <p:set>
                                      <p:cBhvr>
                                        <p:cTn id="227" dur="1" fill="hold">
                                          <p:stCondLst>
                                            <p:cond delay="2999"/>
                                          </p:stCondLst>
                                        </p:cTn>
                                        <p:tgtEl>
                                          <p:spTgt spid="25"/>
                                        </p:tgtEl>
                                        <p:attrNameLst>
                                          <p:attrName>style.visibility</p:attrName>
                                        </p:attrNameLst>
                                      </p:cBhvr>
                                      <p:to>
                                        <p:strVal val="hidden"/>
                                      </p:to>
                                    </p:set>
                                  </p:childTnLst>
                                </p:cTn>
                              </p:par>
                              <p:par>
                                <p:cTn id="228" presetID="8" presetClass="emph" presetSubtype="0" fill="hold" nodeType="withEffect">
                                  <p:stCondLst>
                                    <p:cond delay="0"/>
                                  </p:stCondLst>
                                  <p:childTnLst>
                                    <p:animRot by="-21600000">
                                      <p:cBhvr>
                                        <p:cTn id="229" dur="3000" fill="hold"/>
                                        <p:tgtEl>
                                          <p:spTgt spid="5"/>
                                        </p:tgtEl>
                                        <p:attrNameLst>
                                          <p:attrName>r</p:attrName>
                                        </p:attrNameLst>
                                      </p:cBhvr>
                                    </p:animRot>
                                  </p:childTnLst>
                                </p:cTn>
                              </p:par>
                              <p:par>
                                <p:cTn id="230" presetID="8" presetClass="emph" presetSubtype="0" fill="hold" nodeType="withEffect">
                                  <p:stCondLst>
                                    <p:cond delay="0"/>
                                  </p:stCondLst>
                                  <p:childTnLst>
                                    <p:animRot by="-21600000">
                                      <p:cBhvr>
                                        <p:cTn id="231" dur="3000" fill="hold"/>
                                        <p:tgtEl>
                                          <p:spTgt spid="7"/>
                                        </p:tgtEl>
                                        <p:attrNameLst>
                                          <p:attrName>r</p:attrName>
                                        </p:attrNameLst>
                                      </p:cBhvr>
                                    </p:animRot>
                                  </p:childTnLst>
                                </p:cTn>
                              </p:par>
                              <p:par>
                                <p:cTn id="232" presetID="8" presetClass="emph" presetSubtype="0" fill="hold" nodeType="withEffect">
                                  <p:stCondLst>
                                    <p:cond delay="0"/>
                                  </p:stCondLst>
                                  <p:childTnLst>
                                    <p:animRot by="-21600000">
                                      <p:cBhvr>
                                        <p:cTn id="233" dur="3000" fill="hold"/>
                                        <p:tgtEl>
                                          <p:spTgt spid="9"/>
                                        </p:tgtEl>
                                        <p:attrNameLst>
                                          <p:attrName>r</p:attrName>
                                        </p:attrNameLst>
                                      </p:cBhvr>
                                    </p:animRot>
                                  </p:childTnLst>
                                </p:cTn>
                              </p:par>
                              <p:par>
                                <p:cTn id="234" presetID="8" presetClass="emph" presetSubtype="0" fill="hold" nodeType="withEffect">
                                  <p:stCondLst>
                                    <p:cond delay="0"/>
                                  </p:stCondLst>
                                  <p:childTnLst>
                                    <p:animRot by="-21600000">
                                      <p:cBhvr>
                                        <p:cTn id="235" dur="3000" fill="hold"/>
                                        <p:tgtEl>
                                          <p:spTgt spid="11"/>
                                        </p:tgtEl>
                                        <p:attrNameLst>
                                          <p:attrName>r</p:attrName>
                                        </p:attrNameLst>
                                      </p:cBhvr>
                                    </p:animRot>
                                  </p:childTnLst>
                                </p:cTn>
                              </p:par>
                              <p:par>
                                <p:cTn id="236" presetID="8" presetClass="emph" presetSubtype="0" fill="hold" nodeType="withEffect">
                                  <p:stCondLst>
                                    <p:cond delay="0"/>
                                  </p:stCondLst>
                                  <p:childTnLst>
                                    <p:animRot by="-21600000">
                                      <p:cBhvr>
                                        <p:cTn id="237" dur="3000" fill="hold"/>
                                        <p:tgtEl>
                                          <p:spTgt spid="13"/>
                                        </p:tgtEl>
                                        <p:attrNameLst>
                                          <p:attrName>r</p:attrName>
                                        </p:attrNameLst>
                                      </p:cBhvr>
                                    </p:animRot>
                                  </p:childTnLst>
                                </p:cTn>
                              </p:par>
                              <p:par>
                                <p:cTn id="238" presetID="8" presetClass="emph" presetSubtype="0" fill="hold" nodeType="withEffect">
                                  <p:stCondLst>
                                    <p:cond delay="0"/>
                                  </p:stCondLst>
                                  <p:childTnLst>
                                    <p:animRot by="-21600000">
                                      <p:cBhvr>
                                        <p:cTn id="239" dur="3000" fill="hold"/>
                                        <p:tgtEl>
                                          <p:spTgt spid="15"/>
                                        </p:tgtEl>
                                        <p:attrNameLst>
                                          <p:attrName>r</p:attrName>
                                        </p:attrNameLst>
                                      </p:cBhvr>
                                    </p:animRot>
                                  </p:childTnLst>
                                </p:cTn>
                              </p:par>
                              <p:par>
                                <p:cTn id="240" presetID="8" presetClass="emph" presetSubtype="0" fill="hold" nodeType="withEffect">
                                  <p:stCondLst>
                                    <p:cond delay="0"/>
                                  </p:stCondLst>
                                  <p:childTnLst>
                                    <p:animRot by="-21600000">
                                      <p:cBhvr>
                                        <p:cTn id="241" dur="3000" fill="hold"/>
                                        <p:tgtEl>
                                          <p:spTgt spid="17"/>
                                        </p:tgtEl>
                                        <p:attrNameLst>
                                          <p:attrName>r</p:attrName>
                                        </p:attrNameLst>
                                      </p:cBhvr>
                                    </p:animRot>
                                  </p:childTnLst>
                                </p:cTn>
                              </p:par>
                              <p:par>
                                <p:cTn id="242" presetID="8" presetClass="emph" presetSubtype="0" fill="hold" nodeType="withEffect">
                                  <p:stCondLst>
                                    <p:cond delay="0"/>
                                  </p:stCondLst>
                                  <p:childTnLst>
                                    <p:animRot by="-21600000">
                                      <p:cBhvr>
                                        <p:cTn id="243" dur="3000" fill="hold"/>
                                        <p:tgtEl>
                                          <p:spTgt spid="19"/>
                                        </p:tgtEl>
                                        <p:attrNameLst>
                                          <p:attrName>r</p:attrName>
                                        </p:attrNameLst>
                                      </p:cBhvr>
                                    </p:animRot>
                                  </p:childTnLst>
                                </p:cTn>
                              </p:par>
                              <p:par>
                                <p:cTn id="244" presetID="8" presetClass="emph" presetSubtype="0" fill="hold" nodeType="withEffect">
                                  <p:stCondLst>
                                    <p:cond delay="0"/>
                                  </p:stCondLst>
                                  <p:childTnLst>
                                    <p:animRot by="-21600000">
                                      <p:cBhvr>
                                        <p:cTn id="245" dur="3000" fill="hold"/>
                                        <p:tgtEl>
                                          <p:spTgt spid="21"/>
                                        </p:tgtEl>
                                        <p:attrNameLst>
                                          <p:attrName>r</p:attrName>
                                        </p:attrNameLst>
                                      </p:cBhvr>
                                    </p:animRot>
                                  </p:childTnLst>
                                </p:cTn>
                              </p:par>
                              <p:par>
                                <p:cTn id="246" presetID="8" presetClass="emph" presetSubtype="0" fill="hold" nodeType="withEffect">
                                  <p:stCondLst>
                                    <p:cond delay="0"/>
                                  </p:stCondLst>
                                  <p:childTnLst>
                                    <p:animRot by="-21600000">
                                      <p:cBhvr>
                                        <p:cTn id="247" dur="3000" fill="hold"/>
                                        <p:tgtEl>
                                          <p:spTgt spid="23"/>
                                        </p:tgtEl>
                                        <p:attrNameLst>
                                          <p:attrName>r</p:attrName>
                                        </p:attrNameLst>
                                      </p:cBhvr>
                                    </p:animRot>
                                  </p:childTnLst>
                                </p:cTn>
                              </p:par>
                              <p:par>
                                <p:cTn id="248" presetID="8" presetClass="emph" presetSubtype="0" fill="hold" nodeType="withEffect">
                                  <p:stCondLst>
                                    <p:cond delay="0"/>
                                  </p:stCondLst>
                                  <p:childTnLst>
                                    <p:animRot by="-21600000">
                                      <p:cBhvr>
                                        <p:cTn id="249" dur="3000" fill="hold"/>
                                        <p:tgtEl>
                                          <p:spTgt spid="25"/>
                                        </p:tgtEl>
                                        <p:attrNameLst>
                                          <p:attrName>r</p:attrName>
                                        </p:attrNameLst>
                                      </p:cBhvr>
                                    </p:animRot>
                                  </p:childTnLst>
                                </p:cTn>
                              </p:par>
                              <p:par>
                                <p:cTn id="250" presetID="8" presetClass="emph" presetSubtype="0" fill="hold" nodeType="withEffect">
                                  <p:stCondLst>
                                    <p:cond delay="0"/>
                                  </p:stCondLst>
                                  <p:childTnLst>
                                    <p:animRot by="21600000">
                                      <p:cBhvr>
                                        <p:cTn id="251" dur="3000" fill="hold"/>
                                        <p:tgtEl>
                                          <p:spTgt spid="6"/>
                                        </p:tgtEl>
                                        <p:attrNameLst>
                                          <p:attrName>r</p:attrName>
                                        </p:attrNameLst>
                                      </p:cBhvr>
                                    </p:animRot>
                                  </p:childTnLst>
                                </p:cTn>
                              </p:par>
                              <p:par>
                                <p:cTn id="252" presetID="8" presetClass="emph" presetSubtype="0" fill="hold" nodeType="withEffect">
                                  <p:stCondLst>
                                    <p:cond delay="0"/>
                                  </p:stCondLst>
                                  <p:childTnLst>
                                    <p:animRot by="21600000">
                                      <p:cBhvr>
                                        <p:cTn id="253" dur="3000" fill="hold"/>
                                        <p:tgtEl>
                                          <p:spTgt spid="8"/>
                                        </p:tgtEl>
                                        <p:attrNameLst>
                                          <p:attrName>r</p:attrName>
                                        </p:attrNameLst>
                                      </p:cBhvr>
                                    </p:animRot>
                                  </p:childTnLst>
                                </p:cTn>
                              </p:par>
                              <p:par>
                                <p:cTn id="254" presetID="8" presetClass="emph" presetSubtype="0" fill="hold" nodeType="withEffect">
                                  <p:stCondLst>
                                    <p:cond delay="0"/>
                                  </p:stCondLst>
                                  <p:childTnLst>
                                    <p:animRot by="21600000">
                                      <p:cBhvr>
                                        <p:cTn id="255" dur="3000" fill="hold"/>
                                        <p:tgtEl>
                                          <p:spTgt spid="10"/>
                                        </p:tgtEl>
                                        <p:attrNameLst>
                                          <p:attrName>r</p:attrName>
                                        </p:attrNameLst>
                                      </p:cBhvr>
                                    </p:animRot>
                                  </p:childTnLst>
                                </p:cTn>
                              </p:par>
                              <p:par>
                                <p:cTn id="256" presetID="8" presetClass="emph" presetSubtype="0" fill="hold" nodeType="withEffect">
                                  <p:stCondLst>
                                    <p:cond delay="0"/>
                                  </p:stCondLst>
                                  <p:childTnLst>
                                    <p:animRot by="21600000">
                                      <p:cBhvr>
                                        <p:cTn id="257" dur="3000" fill="hold"/>
                                        <p:tgtEl>
                                          <p:spTgt spid="12"/>
                                        </p:tgtEl>
                                        <p:attrNameLst>
                                          <p:attrName>r</p:attrName>
                                        </p:attrNameLst>
                                      </p:cBhvr>
                                    </p:animRot>
                                  </p:childTnLst>
                                </p:cTn>
                              </p:par>
                              <p:par>
                                <p:cTn id="258" presetID="8" presetClass="emph" presetSubtype="0" fill="hold" nodeType="withEffect">
                                  <p:stCondLst>
                                    <p:cond delay="0"/>
                                  </p:stCondLst>
                                  <p:childTnLst>
                                    <p:animRot by="21600000">
                                      <p:cBhvr>
                                        <p:cTn id="259" dur="3000" fill="hold"/>
                                        <p:tgtEl>
                                          <p:spTgt spid="14"/>
                                        </p:tgtEl>
                                        <p:attrNameLst>
                                          <p:attrName>r</p:attrName>
                                        </p:attrNameLst>
                                      </p:cBhvr>
                                    </p:animRot>
                                  </p:childTnLst>
                                </p:cTn>
                              </p:par>
                              <p:par>
                                <p:cTn id="260" presetID="8" presetClass="emph" presetSubtype="0" fill="hold" nodeType="withEffect">
                                  <p:stCondLst>
                                    <p:cond delay="0"/>
                                  </p:stCondLst>
                                  <p:childTnLst>
                                    <p:animRot by="21600000">
                                      <p:cBhvr>
                                        <p:cTn id="261" dur="3000" fill="hold"/>
                                        <p:tgtEl>
                                          <p:spTgt spid="16"/>
                                        </p:tgtEl>
                                        <p:attrNameLst>
                                          <p:attrName>r</p:attrName>
                                        </p:attrNameLst>
                                      </p:cBhvr>
                                    </p:animRot>
                                  </p:childTnLst>
                                </p:cTn>
                              </p:par>
                              <p:par>
                                <p:cTn id="262" presetID="8" presetClass="emph" presetSubtype="0" fill="hold" nodeType="withEffect">
                                  <p:stCondLst>
                                    <p:cond delay="0"/>
                                  </p:stCondLst>
                                  <p:childTnLst>
                                    <p:animRot by="21600000">
                                      <p:cBhvr>
                                        <p:cTn id="263" dur="3000" fill="hold"/>
                                        <p:tgtEl>
                                          <p:spTgt spid="18"/>
                                        </p:tgtEl>
                                        <p:attrNameLst>
                                          <p:attrName>r</p:attrName>
                                        </p:attrNameLst>
                                      </p:cBhvr>
                                    </p:animRot>
                                  </p:childTnLst>
                                </p:cTn>
                              </p:par>
                              <p:par>
                                <p:cTn id="264" presetID="8" presetClass="emph" presetSubtype="0" fill="hold" nodeType="withEffect">
                                  <p:stCondLst>
                                    <p:cond delay="0"/>
                                  </p:stCondLst>
                                  <p:childTnLst>
                                    <p:animRot by="21600000">
                                      <p:cBhvr>
                                        <p:cTn id="265" dur="3000" fill="hold"/>
                                        <p:tgtEl>
                                          <p:spTgt spid="20"/>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22"/>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24"/>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26"/>
                                        </p:tgtEl>
                                        <p:attrNameLst>
                                          <p:attrName>r</p:attrName>
                                        </p:attrNameLst>
                                      </p:cBhvr>
                                    </p:animRot>
                                  </p:childTnLst>
                                </p:cTn>
                              </p:par>
                              <p:par>
                                <p:cTn id="272" presetID="3" presetClass="exit" presetSubtype="10" fill="hold" nodeType="withEffect">
                                  <p:stCondLst>
                                    <p:cond delay="0"/>
                                  </p:stCondLst>
                                  <p:childTnLst>
                                    <p:animEffect transition="out" filter="blinds(horizontal)">
                                      <p:cBhvr>
                                        <p:cTn id="273" dur="3000"/>
                                        <p:tgtEl>
                                          <p:spTgt spid="5"/>
                                        </p:tgtEl>
                                      </p:cBhvr>
                                    </p:animEffect>
                                    <p:set>
                                      <p:cBhvr>
                                        <p:cTn id="274" dur="1" fill="hold">
                                          <p:stCondLst>
                                            <p:cond delay="2999"/>
                                          </p:stCondLst>
                                        </p:cTn>
                                        <p:tgtEl>
                                          <p:spTgt spid="5"/>
                                        </p:tgtEl>
                                        <p:attrNameLst>
                                          <p:attrName>style.visibility</p:attrName>
                                        </p:attrNameLst>
                                      </p:cBhvr>
                                      <p:to>
                                        <p:strVal val="hidden"/>
                                      </p:to>
                                    </p:set>
                                  </p:childTnLst>
                                </p:cTn>
                              </p:par>
                              <p:par>
                                <p:cTn id="275" presetID="3" presetClass="exit" presetSubtype="10" fill="hold" nodeType="withEffect">
                                  <p:stCondLst>
                                    <p:cond delay="0"/>
                                  </p:stCondLst>
                                  <p:childTnLst>
                                    <p:animEffect transition="out" filter="blinds(horizontal)">
                                      <p:cBhvr>
                                        <p:cTn id="276" dur="3000"/>
                                        <p:tgtEl>
                                          <p:spTgt spid="6"/>
                                        </p:tgtEl>
                                      </p:cBhvr>
                                    </p:animEffect>
                                    <p:set>
                                      <p:cBhvr>
                                        <p:cTn id="277" dur="1" fill="hold">
                                          <p:stCondLst>
                                            <p:cond delay="2999"/>
                                          </p:stCondLst>
                                        </p:cTn>
                                        <p:tgtEl>
                                          <p:spTgt spid="6"/>
                                        </p:tgtEl>
                                        <p:attrNameLst>
                                          <p:attrName>style.visibility</p:attrName>
                                        </p:attrNameLst>
                                      </p:cBhvr>
                                      <p:to>
                                        <p:strVal val="hidden"/>
                                      </p:to>
                                    </p:set>
                                  </p:childTnLst>
                                </p:cTn>
                              </p:par>
                              <p:par>
                                <p:cTn id="278" presetID="3" presetClass="exit" presetSubtype="10" fill="hold" nodeType="withEffect">
                                  <p:stCondLst>
                                    <p:cond delay="0"/>
                                  </p:stCondLst>
                                  <p:childTnLst>
                                    <p:animEffect transition="out" filter="blinds(horizontal)">
                                      <p:cBhvr>
                                        <p:cTn id="279" dur="3000"/>
                                        <p:tgtEl>
                                          <p:spTgt spid="7"/>
                                        </p:tgtEl>
                                      </p:cBhvr>
                                    </p:animEffect>
                                    <p:set>
                                      <p:cBhvr>
                                        <p:cTn id="280" dur="1" fill="hold">
                                          <p:stCondLst>
                                            <p:cond delay="2999"/>
                                          </p:stCondLst>
                                        </p:cTn>
                                        <p:tgtEl>
                                          <p:spTgt spid="7"/>
                                        </p:tgtEl>
                                        <p:attrNameLst>
                                          <p:attrName>style.visibility</p:attrName>
                                        </p:attrNameLst>
                                      </p:cBhvr>
                                      <p:to>
                                        <p:strVal val="hidden"/>
                                      </p:to>
                                    </p:set>
                                  </p:childTnLst>
                                </p:cTn>
                              </p:par>
                              <p:par>
                                <p:cTn id="281" presetID="3" presetClass="exit" presetSubtype="10" fill="hold" nodeType="withEffect">
                                  <p:stCondLst>
                                    <p:cond delay="0"/>
                                  </p:stCondLst>
                                  <p:childTnLst>
                                    <p:animEffect transition="out" filter="blinds(horizontal)">
                                      <p:cBhvr>
                                        <p:cTn id="282" dur="3000"/>
                                        <p:tgtEl>
                                          <p:spTgt spid="8"/>
                                        </p:tgtEl>
                                      </p:cBhvr>
                                    </p:animEffect>
                                    <p:set>
                                      <p:cBhvr>
                                        <p:cTn id="283" dur="1" fill="hold">
                                          <p:stCondLst>
                                            <p:cond delay="2999"/>
                                          </p:stCondLst>
                                        </p:cTn>
                                        <p:tgtEl>
                                          <p:spTgt spid="8"/>
                                        </p:tgtEl>
                                        <p:attrNameLst>
                                          <p:attrName>style.visibility</p:attrName>
                                        </p:attrNameLst>
                                      </p:cBhvr>
                                      <p:to>
                                        <p:strVal val="hidden"/>
                                      </p:to>
                                    </p:set>
                                  </p:childTnLst>
                                </p:cTn>
                              </p:par>
                              <p:par>
                                <p:cTn id="284" presetID="3" presetClass="exit" presetSubtype="10" fill="hold" nodeType="withEffect">
                                  <p:stCondLst>
                                    <p:cond delay="0"/>
                                  </p:stCondLst>
                                  <p:childTnLst>
                                    <p:animEffect transition="out" filter="blinds(horizontal)">
                                      <p:cBhvr>
                                        <p:cTn id="285" dur="3000"/>
                                        <p:tgtEl>
                                          <p:spTgt spid="9"/>
                                        </p:tgtEl>
                                      </p:cBhvr>
                                    </p:animEffect>
                                    <p:set>
                                      <p:cBhvr>
                                        <p:cTn id="286" dur="1" fill="hold">
                                          <p:stCondLst>
                                            <p:cond delay="2999"/>
                                          </p:stCondLst>
                                        </p:cTn>
                                        <p:tgtEl>
                                          <p:spTgt spid="9"/>
                                        </p:tgtEl>
                                        <p:attrNameLst>
                                          <p:attrName>style.visibility</p:attrName>
                                        </p:attrNameLst>
                                      </p:cBhvr>
                                      <p:to>
                                        <p:strVal val="hidden"/>
                                      </p:to>
                                    </p:set>
                                  </p:childTnLst>
                                </p:cTn>
                              </p:par>
                              <p:par>
                                <p:cTn id="287" presetID="3" presetClass="exit" presetSubtype="10" fill="hold" nodeType="withEffect">
                                  <p:stCondLst>
                                    <p:cond delay="0"/>
                                  </p:stCondLst>
                                  <p:childTnLst>
                                    <p:animEffect transition="out" filter="blinds(horizontal)">
                                      <p:cBhvr>
                                        <p:cTn id="288" dur="3000"/>
                                        <p:tgtEl>
                                          <p:spTgt spid="10"/>
                                        </p:tgtEl>
                                      </p:cBhvr>
                                    </p:animEffect>
                                    <p:set>
                                      <p:cBhvr>
                                        <p:cTn id="289" dur="1" fill="hold">
                                          <p:stCondLst>
                                            <p:cond delay="2999"/>
                                          </p:stCondLst>
                                        </p:cTn>
                                        <p:tgtEl>
                                          <p:spTgt spid="10"/>
                                        </p:tgtEl>
                                        <p:attrNameLst>
                                          <p:attrName>style.visibility</p:attrName>
                                        </p:attrNameLst>
                                      </p:cBhvr>
                                      <p:to>
                                        <p:strVal val="hidden"/>
                                      </p:to>
                                    </p:set>
                                  </p:childTnLst>
                                </p:cTn>
                              </p:par>
                              <p:par>
                                <p:cTn id="290" presetID="3" presetClass="exit" presetSubtype="10" fill="hold" nodeType="withEffect">
                                  <p:stCondLst>
                                    <p:cond delay="0"/>
                                  </p:stCondLst>
                                  <p:childTnLst>
                                    <p:animEffect transition="out" filter="blinds(horizontal)">
                                      <p:cBhvr>
                                        <p:cTn id="291" dur="3000"/>
                                        <p:tgtEl>
                                          <p:spTgt spid="11"/>
                                        </p:tgtEl>
                                      </p:cBhvr>
                                    </p:animEffect>
                                    <p:set>
                                      <p:cBhvr>
                                        <p:cTn id="292" dur="1" fill="hold">
                                          <p:stCondLst>
                                            <p:cond delay="2999"/>
                                          </p:stCondLst>
                                        </p:cTn>
                                        <p:tgtEl>
                                          <p:spTgt spid="11"/>
                                        </p:tgtEl>
                                        <p:attrNameLst>
                                          <p:attrName>style.visibility</p:attrName>
                                        </p:attrNameLst>
                                      </p:cBhvr>
                                      <p:to>
                                        <p:strVal val="hidden"/>
                                      </p:to>
                                    </p:set>
                                  </p:childTnLst>
                                </p:cTn>
                              </p:par>
                              <p:par>
                                <p:cTn id="293" presetID="3" presetClass="exit" presetSubtype="10" fill="hold" nodeType="withEffect">
                                  <p:stCondLst>
                                    <p:cond delay="0"/>
                                  </p:stCondLst>
                                  <p:childTnLst>
                                    <p:animEffect transition="out" filter="blinds(horizontal)">
                                      <p:cBhvr>
                                        <p:cTn id="294" dur="3000"/>
                                        <p:tgtEl>
                                          <p:spTgt spid="12"/>
                                        </p:tgtEl>
                                      </p:cBhvr>
                                    </p:animEffect>
                                    <p:set>
                                      <p:cBhvr>
                                        <p:cTn id="295" dur="1" fill="hold">
                                          <p:stCondLst>
                                            <p:cond delay="2999"/>
                                          </p:stCondLst>
                                        </p:cTn>
                                        <p:tgtEl>
                                          <p:spTgt spid="12"/>
                                        </p:tgtEl>
                                        <p:attrNameLst>
                                          <p:attrName>style.visibility</p:attrName>
                                        </p:attrNameLst>
                                      </p:cBhvr>
                                      <p:to>
                                        <p:strVal val="hidden"/>
                                      </p:to>
                                    </p:set>
                                  </p:childTnLst>
                                </p:cTn>
                              </p:par>
                              <p:par>
                                <p:cTn id="296" presetID="3" presetClass="exit" presetSubtype="10" fill="hold" nodeType="withEffect">
                                  <p:stCondLst>
                                    <p:cond delay="0"/>
                                  </p:stCondLst>
                                  <p:childTnLst>
                                    <p:animEffect transition="out" filter="blinds(horizontal)">
                                      <p:cBhvr>
                                        <p:cTn id="297" dur="3000"/>
                                        <p:tgtEl>
                                          <p:spTgt spid="13"/>
                                        </p:tgtEl>
                                      </p:cBhvr>
                                    </p:animEffect>
                                    <p:set>
                                      <p:cBhvr>
                                        <p:cTn id="298" dur="1" fill="hold">
                                          <p:stCondLst>
                                            <p:cond delay="2999"/>
                                          </p:stCondLst>
                                        </p:cTn>
                                        <p:tgtEl>
                                          <p:spTgt spid="13"/>
                                        </p:tgtEl>
                                        <p:attrNameLst>
                                          <p:attrName>style.visibility</p:attrName>
                                        </p:attrNameLst>
                                      </p:cBhvr>
                                      <p:to>
                                        <p:strVal val="hidden"/>
                                      </p:to>
                                    </p:set>
                                  </p:childTnLst>
                                </p:cTn>
                              </p:par>
                              <p:par>
                                <p:cTn id="299" presetID="3" presetClass="exit" presetSubtype="10" fill="hold" nodeType="withEffect">
                                  <p:stCondLst>
                                    <p:cond delay="0"/>
                                  </p:stCondLst>
                                  <p:childTnLst>
                                    <p:animEffect transition="out" filter="blinds(horizontal)">
                                      <p:cBhvr>
                                        <p:cTn id="300" dur="3000"/>
                                        <p:tgtEl>
                                          <p:spTgt spid="14"/>
                                        </p:tgtEl>
                                      </p:cBhvr>
                                    </p:animEffect>
                                    <p:set>
                                      <p:cBhvr>
                                        <p:cTn id="301" dur="1" fill="hold">
                                          <p:stCondLst>
                                            <p:cond delay="2999"/>
                                          </p:stCondLst>
                                        </p:cTn>
                                        <p:tgtEl>
                                          <p:spTgt spid="14"/>
                                        </p:tgtEl>
                                        <p:attrNameLst>
                                          <p:attrName>style.visibility</p:attrName>
                                        </p:attrNameLst>
                                      </p:cBhvr>
                                      <p:to>
                                        <p:strVal val="hidden"/>
                                      </p:to>
                                    </p:set>
                                  </p:childTnLst>
                                </p:cTn>
                              </p:par>
                              <p:par>
                                <p:cTn id="302" presetID="3" presetClass="exit" presetSubtype="10" fill="hold" nodeType="withEffect">
                                  <p:stCondLst>
                                    <p:cond delay="0"/>
                                  </p:stCondLst>
                                  <p:childTnLst>
                                    <p:animEffect transition="out" filter="blinds(horizontal)">
                                      <p:cBhvr>
                                        <p:cTn id="303" dur="3000"/>
                                        <p:tgtEl>
                                          <p:spTgt spid="15"/>
                                        </p:tgtEl>
                                      </p:cBhvr>
                                    </p:animEffect>
                                    <p:set>
                                      <p:cBhvr>
                                        <p:cTn id="304" dur="1" fill="hold">
                                          <p:stCondLst>
                                            <p:cond delay="2999"/>
                                          </p:stCondLst>
                                        </p:cTn>
                                        <p:tgtEl>
                                          <p:spTgt spid="15"/>
                                        </p:tgtEl>
                                        <p:attrNameLst>
                                          <p:attrName>style.visibility</p:attrName>
                                        </p:attrNameLst>
                                      </p:cBhvr>
                                      <p:to>
                                        <p:strVal val="hidden"/>
                                      </p:to>
                                    </p:set>
                                  </p:childTnLst>
                                </p:cTn>
                              </p:par>
                              <p:par>
                                <p:cTn id="305" presetID="3" presetClass="exit" presetSubtype="10" fill="hold" nodeType="withEffect">
                                  <p:stCondLst>
                                    <p:cond delay="0"/>
                                  </p:stCondLst>
                                  <p:childTnLst>
                                    <p:animEffect transition="out" filter="blinds(horizontal)">
                                      <p:cBhvr>
                                        <p:cTn id="306" dur="3000"/>
                                        <p:tgtEl>
                                          <p:spTgt spid="16"/>
                                        </p:tgtEl>
                                      </p:cBhvr>
                                    </p:animEffect>
                                    <p:set>
                                      <p:cBhvr>
                                        <p:cTn id="307" dur="1" fill="hold">
                                          <p:stCondLst>
                                            <p:cond delay="2999"/>
                                          </p:stCondLst>
                                        </p:cTn>
                                        <p:tgtEl>
                                          <p:spTgt spid="16"/>
                                        </p:tgtEl>
                                        <p:attrNameLst>
                                          <p:attrName>style.visibility</p:attrName>
                                        </p:attrNameLst>
                                      </p:cBhvr>
                                      <p:to>
                                        <p:strVal val="hidden"/>
                                      </p:to>
                                    </p:set>
                                  </p:childTnLst>
                                </p:cTn>
                              </p:par>
                              <p:par>
                                <p:cTn id="308" presetID="3" presetClass="exit" presetSubtype="10" fill="hold" nodeType="withEffect">
                                  <p:stCondLst>
                                    <p:cond delay="0"/>
                                  </p:stCondLst>
                                  <p:childTnLst>
                                    <p:animEffect transition="out" filter="blinds(horizontal)">
                                      <p:cBhvr>
                                        <p:cTn id="309" dur="3000"/>
                                        <p:tgtEl>
                                          <p:spTgt spid="17"/>
                                        </p:tgtEl>
                                      </p:cBhvr>
                                    </p:animEffect>
                                    <p:set>
                                      <p:cBhvr>
                                        <p:cTn id="310" dur="1" fill="hold">
                                          <p:stCondLst>
                                            <p:cond delay="2999"/>
                                          </p:stCondLst>
                                        </p:cTn>
                                        <p:tgtEl>
                                          <p:spTgt spid="17"/>
                                        </p:tgtEl>
                                        <p:attrNameLst>
                                          <p:attrName>style.visibility</p:attrName>
                                        </p:attrNameLst>
                                      </p:cBhvr>
                                      <p:to>
                                        <p:strVal val="hidden"/>
                                      </p:to>
                                    </p:set>
                                  </p:childTnLst>
                                </p:cTn>
                              </p:par>
                              <p:par>
                                <p:cTn id="311" presetID="3" presetClass="exit" presetSubtype="10" fill="hold" nodeType="withEffect">
                                  <p:stCondLst>
                                    <p:cond delay="0"/>
                                  </p:stCondLst>
                                  <p:childTnLst>
                                    <p:animEffect transition="out" filter="blinds(horizontal)">
                                      <p:cBhvr>
                                        <p:cTn id="312" dur="3000"/>
                                        <p:tgtEl>
                                          <p:spTgt spid="18"/>
                                        </p:tgtEl>
                                      </p:cBhvr>
                                    </p:animEffect>
                                    <p:set>
                                      <p:cBhvr>
                                        <p:cTn id="313" dur="1" fill="hold">
                                          <p:stCondLst>
                                            <p:cond delay="2999"/>
                                          </p:stCondLst>
                                        </p:cTn>
                                        <p:tgtEl>
                                          <p:spTgt spid="18"/>
                                        </p:tgtEl>
                                        <p:attrNameLst>
                                          <p:attrName>style.visibility</p:attrName>
                                        </p:attrNameLst>
                                      </p:cBhvr>
                                      <p:to>
                                        <p:strVal val="hidden"/>
                                      </p:to>
                                    </p:set>
                                  </p:childTnLst>
                                </p:cTn>
                              </p:par>
                              <p:par>
                                <p:cTn id="314" presetID="3" presetClass="exit" presetSubtype="10" fill="hold" nodeType="withEffect">
                                  <p:stCondLst>
                                    <p:cond delay="0"/>
                                  </p:stCondLst>
                                  <p:childTnLst>
                                    <p:animEffect transition="out" filter="blinds(horizontal)">
                                      <p:cBhvr>
                                        <p:cTn id="315" dur="3000"/>
                                        <p:tgtEl>
                                          <p:spTgt spid="19"/>
                                        </p:tgtEl>
                                      </p:cBhvr>
                                    </p:animEffect>
                                    <p:set>
                                      <p:cBhvr>
                                        <p:cTn id="316" dur="1" fill="hold">
                                          <p:stCondLst>
                                            <p:cond delay="2999"/>
                                          </p:stCondLst>
                                        </p:cTn>
                                        <p:tgtEl>
                                          <p:spTgt spid="19"/>
                                        </p:tgtEl>
                                        <p:attrNameLst>
                                          <p:attrName>style.visibility</p:attrName>
                                        </p:attrNameLst>
                                      </p:cBhvr>
                                      <p:to>
                                        <p:strVal val="hidden"/>
                                      </p:to>
                                    </p:set>
                                  </p:childTnLst>
                                </p:cTn>
                              </p:par>
                              <p:par>
                                <p:cTn id="317" presetID="3" presetClass="exit" presetSubtype="10" fill="hold" nodeType="withEffect">
                                  <p:stCondLst>
                                    <p:cond delay="0"/>
                                  </p:stCondLst>
                                  <p:childTnLst>
                                    <p:animEffect transition="out" filter="blinds(horizontal)">
                                      <p:cBhvr>
                                        <p:cTn id="318" dur="3000"/>
                                        <p:tgtEl>
                                          <p:spTgt spid="20"/>
                                        </p:tgtEl>
                                      </p:cBhvr>
                                    </p:animEffect>
                                    <p:set>
                                      <p:cBhvr>
                                        <p:cTn id="319" dur="1" fill="hold">
                                          <p:stCondLst>
                                            <p:cond delay="2999"/>
                                          </p:stCondLst>
                                        </p:cTn>
                                        <p:tgtEl>
                                          <p:spTgt spid="20"/>
                                        </p:tgtEl>
                                        <p:attrNameLst>
                                          <p:attrName>style.visibility</p:attrName>
                                        </p:attrNameLst>
                                      </p:cBhvr>
                                      <p:to>
                                        <p:strVal val="hidden"/>
                                      </p:to>
                                    </p:set>
                                  </p:childTnLst>
                                </p:cTn>
                              </p:par>
                              <p:par>
                                <p:cTn id="320" presetID="3" presetClass="exit" presetSubtype="10" fill="hold" nodeType="withEffect">
                                  <p:stCondLst>
                                    <p:cond delay="0"/>
                                  </p:stCondLst>
                                  <p:childTnLst>
                                    <p:animEffect transition="out" filter="blinds(horizontal)">
                                      <p:cBhvr>
                                        <p:cTn id="321" dur="3000"/>
                                        <p:tgtEl>
                                          <p:spTgt spid="21"/>
                                        </p:tgtEl>
                                      </p:cBhvr>
                                    </p:animEffect>
                                    <p:set>
                                      <p:cBhvr>
                                        <p:cTn id="322" dur="1" fill="hold">
                                          <p:stCondLst>
                                            <p:cond delay="2999"/>
                                          </p:stCondLst>
                                        </p:cTn>
                                        <p:tgtEl>
                                          <p:spTgt spid="21"/>
                                        </p:tgtEl>
                                        <p:attrNameLst>
                                          <p:attrName>style.visibility</p:attrName>
                                        </p:attrNameLst>
                                      </p:cBhvr>
                                      <p:to>
                                        <p:strVal val="hidden"/>
                                      </p:to>
                                    </p:set>
                                  </p:childTnLst>
                                </p:cTn>
                              </p:par>
                              <p:par>
                                <p:cTn id="323" presetID="3" presetClass="exit" presetSubtype="10" fill="hold" nodeType="withEffect">
                                  <p:stCondLst>
                                    <p:cond delay="0"/>
                                  </p:stCondLst>
                                  <p:childTnLst>
                                    <p:animEffect transition="out" filter="blinds(horizontal)">
                                      <p:cBhvr>
                                        <p:cTn id="324" dur="3000"/>
                                        <p:tgtEl>
                                          <p:spTgt spid="22"/>
                                        </p:tgtEl>
                                      </p:cBhvr>
                                    </p:animEffect>
                                    <p:set>
                                      <p:cBhvr>
                                        <p:cTn id="325" dur="1" fill="hold">
                                          <p:stCondLst>
                                            <p:cond delay="2999"/>
                                          </p:stCondLst>
                                        </p:cTn>
                                        <p:tgtEl>
                                          <p:spTgt spid="22"/>
                                        </p:tgtEl>
                                        <p:attrNameLst>
                                          <p:attrName>style.visibility</p:attrName>
                                        </p:attrNameLst>
                                      </p:cBhvr>
                                      <p:to>
                                        <p:strVal val="hidden"/>
                                      </p:to>
                                    </p:set>
                                  </p:childTnLst>
                                </p:cTn>
                              </p:par>
                              <p:par>
                                <p:cTn id="326" presetID="3" presetClass="exit" presetSubtype="10" fill="hold" nodeType="withEffect">
                                  <p:stCondLst>
                                    <p:cond delay="0"/>
                                  </p:stCondLst>
                                  <p:childTnLst>
                                    <p:animEffect transition="out" filter="blinds(horizontal)">
                                      <p:cBhvr>
                                        <p:cTn id="327" dur="3000"/>
                                        <p:tgtEl>
                                          <p:spTgt spid="23"/>
                                        </p:tgtEl>
                                      </p:cBhvr>
                                    </p:animEffect>
                                    <p:set>
                                      <p:cBhvr>
                                        <p:cTn id="328" dur="1" fill="hold">
                                          <p:stCondLst>
                                            <p:cond delay="2999"/>
                                          </p:stCondLst>
                                        </p:cTn>
                                        <p:tgtEl>
                                          <p:spTgt spid="23"/>
                                        </p:tgtEl>
                                        <p:attrNameLst>
                                          <p:attrName>style.visibility</p:attrName>
                                        </p:attrNameLst>
                                      </p:cBhvr>
                                      <p:to>
                                        <p:strVal val="hidden"/>
                                      </p:to>
                                    </p:set>
                                  </p:childTnLst>
                                </p:cTn>
                              </p:par>
                              <p:par>
                                <p:cTn id="329" presetID="3" presetClass="exit" presetSubtype="10" fill="hold" nodeType="withEffect">
                                  <p:stCondLst>
                                    <p:cond delay="0"/>
                                  </p:stCondLst>
                                  <p:childTnLst>
                                    <p:animEffect transition="out" filter="blinds(horizontal)">
                                      <p:cBhvr>
                                        <p:cTn id="330" dur="3000"/>
                                        <p:tgtEl>
                                          <p:spTgt spid="24"/>
                                        </p:tgtEl>
                                      </p:cBhvr>
                                    </p:animEffect>
                                    <p:set>
                                      <p:cBhvr>
                                        <p:cTn id="331" dur="1" fill="hold">
                                          <p:stCondLst>
                                            <p:cond delay="2999"/>
                                          </p:stCondLst>
                                        </p:cTn>
                                        <p:tgtEl>
                                          <p:spTgt spid="24"/>
                                        </p:tgtEl>
                                        <p:attrNameLst>
                                          <p:attrName>style.visibility</p:attrName>
                                        </p:attrNameLst>
                                      </p:cBhvr>
                                      <p:to>
                                        <p:strVal val="hidden"/>
                                      </p:to>
                                    </p:set>
                                  </p:childTnLst>
                                </p:cTn>
                              </p:par>
                              <p:par>
                                <p:cTn id="332" presetID="3" presetClass="exit" presetSubtype="10" fill="hold" nodeType="withEffect">
                                  <p:stCondLst>
                                    <p:cond delay="0"/>
                                  </p:stCondLst>
                                  <p:childTnLst>
                                    <p:animEffect transition="out" filter="blinds(horizontal)">
                                      <p:cBhvr>
                                        <p:cTn id="333" dur="3000"/>
                                        <p:tgtEl>
                                          <p:spTgt spid="25"/>
                                        </p:tgtEl>
                                      </p:cBhvr>
                                    </p:animEffect>
                                    <p:set>
                                      <p:cBhvr>
                                        <p:cTn id="334" dur="1" fill="hold">
                                          <p:stCondLst>
                                            <p:cond delay="2999"/>
                                          </p:stCondLst>
                                        </p:cTn>
                                        <p:tgtEl>
                                          <p:spTgt spid="25"/>
                                        </p:tgtEl>
                                        <p:attrNameLst>
                                          <p:attrName>style.visibility</p:attrName>
                                        </p:attrNameLst>
                                      </p:cBhvr>
                                      <p:to>
                                        <p:strVal val="hidden"/>
                                      </p:to>
                                    </p:set>
                                  </p:childTnLst>
                                </p:cTn>
                              </p:par>
                              <p:par>
                                <p:cTn id="335" presetID="3" presetClass="exit" presetSubtype="10" fill="hold" nodeType="withEffect">
                                  <p:stCondLst>
                                    <p:cond delay="0"/>
                                  </p:stCondLst>
                                  <p:childTnLst>
                                    <p:animEffect transition="out" filter="blinds(horizontal)">
                                      <p:cBhvr>
                                        <p:cTn id="336" dur="3000"/>
                                        <p:tgtEl>
                                          <p:spTgt spid="26"/>
                                        </p:tgtEl>
                                      </p:cBhvr>
                                    </p:animEffect>
                                    <p:set>
                                      <p:cBhvr>
                                        <p:cTn id="337" dur="1" fill="hold">
                                          <p:stCondLst>
                                            <p:cond delay="2999"/>
                                          </p:stCondLst>
                                        </p:cTn>
                                        <p:tgtEl>
                                          <p:spTgt spid="26"/>
                                        </p:tgtEl>
                                        <p:attrNameLst>
                                          <p:attrName>style.visibility</p:attrName>
                                        </p:attrNameLst>
                                      </p:cBhvr>
                                      <p:to>
                                        <p:strVal val="hidden"/>
                                      </p:to>
                                    </p:set>
                                  </p:childTnLst>
                                </p:cTn>
                              </p:par>
                              <p:par>
                                <p:cTn id="338" presetID="23" presetClass="entr" presetSubtype="288" fill="hold" nodeType="withEffect">
                                  <p:stCondLst>
                                    <p:cond delay="0"/>
                                  </p:stCondLst>
                                  <p:childTnLst>
                                    <p:set>
                                      <p:cBhvr>
                                        <p:cTn id="339" dur="1" fill="hold">
                                          <p:stCondLst>
                                            <p:cond delay="0"/>
                                          </p:stCondLst>
                                        </p:cTn>
                                        <p:tgtEl>
                                          <p:spTgt spid="4"/>
                                        </p:tgtEl>
                                        <p:attrNameLst>
                                          <p:attrName>style.visibility</p:attrName>
                                        </p:attrNameLst>
                                      </p:cBhvr>
                                      <p:to>
                                        <p:strVal val="visible"/>
                                      </p:to>
                                    </p:set>
                                    <p:anim calcmode="lin" valueType="num">
                                      <p:cBhvr>
                                        <p:cTn id="340" dur="3000" fill="hold"/>
                                        <p:tgtEl>
                                          <p:spTgt spid="4"/>
                                        </p:tgtEl>
                                        <p:attrNameLst>
                                          <p:attrName>ppt_w</p:attrName>
                                        </p:attrNameLst>
                                      </p:cBhvr>
                                      <p:tavLst>
                                        <p:tav tm="0">
                                          <p:val>
                                            <p:strVal val="4/3*#ppt_w"/>
                                          </p:val>
                                        </p:tav>
                                        <p:tav tm="100000">
                                          <p:val>
                                            <p:strVal val="#ppt_w"/>
                                          </p:val>
                                        </p:tav>
                                      </p:tavLst>
                                    </p:anim>
                                    <p:anim calcmode="lin" valueType="num">
                                      <p:cBhvr>
                                        <p:cTn id="341" dur="3000" fill="hold"/>
                                        <p:tgtEl>
                                          <p:spTgt spid="4"/>
                                        </p:tgtEl>
                                        <p:attrNameLst>
                                          <p:attrName>ppt_h</p:attrName>
                                        </p:attrNameLst>
                                      </p:cBhvr>
                                      <p:tavLst>
                                        <p:tav tm="0">
                                          <p:val>
                                            <p:strVal val="4/3*#ppt_h"/>
                                          </p:val>
                                        </p:tav>
                                        <p:tav tm="100000">
                                          <p:val>
                                            <p:strVal val="#ppt_h"/>
                                          </p:val>
                                        </p:tav>
                                      </p:tavLst>
                                    </p:anim>
                                  </p:childTnLst>
                                </p:cTn>
                              </p:par>
                              <p:par>
                                <p:cTn id="342" presetID="16" presetClass="entr" presetSubtype="42" fill="hold" nodeType="withEffect">
                                  <p:stCondLst>
                                    <p:cond delay="0"/>
                                  </p:stCondLst>
                                  <p:childTnLst>
                                    <p:set>
                                      <p:cBhvr>
                                        <p:cTn id="343" dur="1" fill="hold">
                                          <p:stCondLst>
                                            <p:cond delay="0"/>
                                          </p:stCondLst>
                                        </p:cTn>
                                        <p:tgtEl>
                                          <p:spTgt spid="4"/>
                                        </p:tgtEl>
                                        <p:attrNameLst>
                                          <p:attrName>style.visibility</p:attrName>
                                        </p:attrNameLst>
                                      </p:cBhvr>
                                      <p:to>
                                        <p:strVal val="visible"/>
                                      </p:to>
                                    </p:set>
                                    <p:animEffect transition="in" filter="barn(outHorizontal)">
                                      <p:cBhvr>
                                        <p:cTn id="34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434"/>
          </a:solidFill>
        </p:spPr>
        <p:txBody>
          <a:bodyPr/>
          <a:lstStyle/>
          <a:p>
            <a:endParaRPr lang="es-ES" dirty="0"/>
          </a:p>
        </p:txBody>
      </p:sp>
      <p:pic>
        <p:nvPicPr>
          <p:cNvPr id="4" name="3 Imagen" descr="0(52).jpg"/>
          <p:cNvPicPr>
            <a:picLocks noChangeAspect="1"/>
          </p:cNvPicPr>
          <p:nvPr/>
        </p:nvPicPr>
        <p:blipFill>
          <a:blip r:embed="rId2"/>
          <a:stretch>
            <a:fillRect/>
          </a:stretch>
        </p:blipFill>
        <p:spPr>
          <a:xfrm>
            <a:off x="0" y="0"/>
            <a:ext cx="9161859" cy="6858000"/>
          </a:xfrm>
          <a:prstGeom prst="rect">
            <a:avLst/>
          </a:prstGeom>
        </p:spPr>
      </p:pic>
      <p:pic>
        <p:nvPicPr>
          <p:cNvPr id="5" name="4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7929586" y="-357214"/>
            <a:ext cx="1643074" cy="1643074"/>
          </a:xfrm>
          <a:prstGeom prst="rect">
            <a:avLst/>
          </a:prstGeom>
          <a:effectLst>
            <a:reflection blurRad="6350" stA="50000" endA="300" endPos="90000" dir="5400000" sy="-100000" algn="bl" rotWithShape="0"/>
          </a:effectLst>
        </p:spPr>
      </p:pic>
      <p:pic>
        <p:nvPicPr>
          <p:cNvPr id="6" name="5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276300" y="-428652"/>
            <a:ext cx="1643074" cy="1643074"/>
          </a:xfrm>
          <a:prstGeom prst="rect">
            <a:avLst/>
          </a:prstGeom>
          <a:effectLst>
            <a:reflection blurRad="6350" stA="50000" endA="300" endPos="90000" dir="5400000" sy="-100000" algn="bl" rotWithShape="0"/>
          </a:effectLst>
        </p:spPr>
      </p:pic>
      <p:pic>
        <p:nvPicPr>
          <p:cNvPr id="7" name="6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357158" y="428604"/>
            <a:ext cx="1643074" cy="1643074"/>
          </a:xfrm>
          <a:prstGeom prst="rect">
            <a:avLst/>
          </a:prstGeom>
          <a:effectLst>
            <a:reflection blurRad="6350" stA="50000" endA="300" endPos="90000" dir="5400000" sy="-100000" algn="bl" rotWithShape="0"/>
          </a:effectLst>
        </p:spPr>
      </p:pic>
      <p:pic>
        <p:nvPicPr>
          <p:cNvPr id="8" name="7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7215206" y="500042"/>
            <a:ext cx="1643074" cy="1643074"/>
          </a:xfrm>
          <a:prstGeom prst="rect">
            <a:avLst/>
          </a:prstGeom>
          <a:effectLst>
            <a:reflection blurRad="6350" stA="50000" endA="300" endPos="90000" dir="5400000" sy="-100000" algn="bl" rotWithShape="0"/>
          </a:effectLst>
        </p:spPr>
      </p:pic>
      <p:pic>
        <p:nvPicPr>
          <p:cNvPr id="9" name="8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938146" y="1285860"/>
            <a:ext cx="1643074" cy="1643074"/>
          </a:xfrm>
          <a:prstGeom prst="rect">
            <a:avLst/>
          </a:prstGeom>
          <a:effectLst>
            <a:reflection blurRad="6350" stA="50000" endA="300" endPos="90000" dir="5400000" sy="-100000" algn="bl" rotWithShape="0"/>
          </a:effectLst>
        </p:spPr>
      </p:pic>
      <p:pic>
        <p:nvPicPr>
          <p:cNvPr id="10" name="9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1571604" y="2143116"/>
            <a:ext cx="1643074" cy="1643074"/>
          </a:xfrm>
          <a:prstGeom prst="rect">
            <a:avLst/>
          </a:prstGeom>
          <a:effectLst>
            <a:reflection blurRad="6350" stA="50000" endA="300" endPos="90000" dir="5400000" sy="-100000" algn="bl" rotWithShape="0"/>
          </a:effectLst>
        </p:spPr>
      </p:pic>
      <p:pic>
        <p:nvPicPr>
          <p:cNvPr id="11" name="10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6643702" y="1357298"/>
            <a:ext cx="1643074" cy="1643074"/>
          </a:xfrm>
          <a:prstGeom prst="rect">
            <a:avLst/>
          </a:prstGeom>
          <a:effectLst>
            <a:reflection blurRad="6350" stA="50000" endA="300" endPos="90000" dir="5400000" sy="-100000" algn="bl" rotWithShape="0"/>
          </a:effectLst>
        </p:spPr>
      </p:pic>
      <p:pic>
        <p:nvPicPr>
          <p:cNvPr id="12" name="11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5929322" y="2214554"/>
            <a:ext cx="1643074" cy="1643074"/>
          </a:xfrm>
          <a:prstGeom prst="rect">
            <a:avLst/>
          </a:prstGeom>
          <a:effectLst>
            <a:reflection blurRad="6350" stA="50000" endA="300" endPos="90000" dir="5400000" sy="-100000" algn="bl" rotWithShape="0"/>
          </a:effectLst>
        </p:spPr>
      </p:pic>
      <p:pic>
        <p:nvPicPr>
          <p:cNvPr id="13" name="12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5429256" y="3071810"/>
            <a:ext cx="1643074" cy="1643074"/>
          </a:xfrm>
          <a:prstGeom prst="rect">
            <a:avLst/>
          </a:prstGeom>
          <a:effectLst>
            <a:reflection blurRad="6350" stA="50000" endA="300" endPos="90000" dir="5400000" sy="-100000" algn="bl" rotWithShape="0"/>
          </a:effectLst>
        </p:spPr>
      </p:pic>
      <p:pic>
        <p:nvPicPr>
          <p:cNvPr id="14" name="13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4857752" y="3929066"/>
            <a:ext cx="1643074" cy="1643074"/>
          </a:xfrm>
          <a:prstGeom prst="rect">
            <a:avLst/>
          </a:prstGeom>
          <a:effectLst>
            <a:reflection blurRad="6350" stA="50000" endA="300" endPos="90000" dir="5400000" sy="-100000" algn="bl" rotWithShape="0"/>
          </a:effectLst>
        </p:spPr>
      </p:pic>
      <p:pic>
        <p:nvPicPr>
          <p:cNvPr id="15" name="14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4214810" y="4714884"/>
            <a:ext cx="1643074" cy="1643074"/>
          </a:xfrm>
          <a:prstGeom prst="rect">
            <a:avLst/>
          </a:prstGeom>
          <a:effectLst>
            <a:reflection blurRad="6350" stA="50000" endA="300" endPos="90000" dir="5400000" sy="-100000" algn="bl" rotWithShape="0"/>
          </a:effectLst>
        </p:spPr>
      </p:pic>
      <p:pic>
        <p:nvPicPr>
          <p:cNvPr id="16" name="15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2214546" y="2928934"/>
            <a:ext cx="1643074" cy="1643074"/>
          </a:xfrm>
          <a:prstGeom prst="rect">
            <a:avLst/>
          </a:prstGeom>
          <a:effectLst>
            <a:reflection blurRad="6350" stA="50000" endA="300" endPos="90000" dir="5400000" sy="-100000" algn="bl" rotWithShape="0"/>
          </a:effectLst>
        </p:spPr>
      </p:pic>
      <p:pic>
        <p:nvPicPr>
          <p:cNvPr id="17" name="16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2714612" y="3786190"/>
            <a:ext cx="1643074" cy="1643074"/>
          </a:xfrm>
          <a:prstGeom prst="rect">
            <a:avLst/>
          </a:prstGeom>
          <a:effectLst>
            <a:reflection blurRad="6350" stA="50000" endA="300" endPos="90000" dir="5400000" sy="-100000" algn="bl" rotWithShape="0"/>
          </a:effectLst>
        </p:spPr>
      </p:pic>
      <p:pic>
        <p:nvPicPr>
          <p:cNvPr id="18" name="17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3214678" y="4643446"/>
            <a:ext cx="1643074" cy="1643074"/>
          </a:xfrm>
          <a:prstGeom prst="rect">
            <a:avLst/>
          </a:prstGeom>
          <a:effectLst>
            <a:reflection blurRad="6350" stA="50000" endA="300" endPos="90000" dir="5400000" sy="-100000" algn="bl" rotWithShape="0"/>
          </a:effectLst>
        </p:spPr>
      </p:pic>
      <p:sp>
        <p:nvSpPr>
          <p:cNvPr id="19" name="18 Rectángulo"/>
          <p:cNvSpPr/>
          <p:nvPr/>
        </p:nvSpPr>
        <p:spPr>
          <a:xfrm>
            <a:off x="0" y="-428652"/>
            <a:ext cx="9501222" cy="7715304"/>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0-#ppt_w/2"/>
                                          </p:val>
                                        </p:tav>
                                        <p:tav tm="100000">
                                          <p:val>
                                            <p:strVal val="#ppt_x"/>
                                          </p:val>
                                        </p:tav>
                                      </p:tavLst>
                                    </p:anim>
                                    <p:anim calcmode="lin" valueType="num">
                                      <p:cBhvr additive="base">
                                        <p:cTn id="63" dur="3000" fill="hold"/>
                                        <p:tgtEl>
                                          <p:spTgt spid="15"/>
                                        </p:tgtEl>
                                        <p:attrNameLst>
                                          <p:attrName>ppt_y</p:attrName>
                                        </p:attrNameLst>
                                      </p:cBhvr>
                                      <p:tavLst>
                                        <p:tav tm="0">
                                          <p:val>
                                            <p:strVal val="1+#ppt_h/2"/>
                                          </p:val>
                                        </p:tav>
                                        <p:tav tm="100000">
                                          <p:val>
                                            <p:strVal val="#ppt_y"/>
                                          </p:val>
                                        </p:tav>
                                      </p:tavLst>
                                    </p:anim>
                                  </p:childTnLst>
                                </p:cTn>
                              </p:par>
                              <p:par>
                                <p:cTn id="64" presetID="8" presetClass="emph" presetSubtype="0" fill="hold" nodeType="withEffect">
                                  <p:stCondLst>
                                    <p:cond delay="0"/>
                                  </p:stCondLst>
                                  <p:childTnLst>
                                    <p:animRot by="21600000">
                                      <p:cBhvr>
                                        <p:cTn id="65" dur="3000" fill="hold"/>
                                        <p:tgtEl>
                                          <p:spTgt spid="6"/>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8"/>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5"/>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4"/>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5"/>
                                        </p:tgtEl>
                                        <p:attrNameLst>
                                          <p:attrName>r</p:attrName>
                                        </p:attrNameLst>
                                      </p:cBhvr>
                                    </p:animRot>
                                  </p:childTnLst>
                                </p:cTn>
                              </p:par>
                              <p:par>
                                <p:cTn id="92" presetID="2" presetClass="exit" presetSubtype="6" fill="hold" nodeType="withEffect">
                                  <p:stCondLst>
                                    <p:cond delay="0"/>
                                  </p:stCondLst>
                                  <p:childTnLst>
                                    <p:anim calcmode="lin" valueType="num">
                                      <p:cBhvr additive="base">
                                        <p:cTn id="93" dur="3000"/>
                                        <p:tgtEl>
                                          <p:spTgt spid="6"/>
                                        </p:tgtEl>
                                        <p:attrNameLst>
                                          <p:attrName>ppt_x</p:attrName>
                                        </p:attrNameLst>
                                      </p:cBhvr>
                                      <p:tavLst>
                                        <p:tav tm="0">
                                          <p:val>
                                            <p:strVal val="ppt_x"/>
                                          </p:val>
                                        </p:tav>
                                        <p:tav tm="100000">
                                          <p:val>
                                            <p:strVal val="1+ppt_w/2"/>
                                          </p:val>
                                        </p:tav>
                                      </p:tavLst>
                                    </p:anim>
                                    <p:anim calcmode="lin" valueType="num">
                                      <p:cBhvr additive="base">
                                        <p:cTn id="94" dur="3000"/>
                                        <p:tgtEl>
                                          <p:spTgt spid="6"/>
                                        </p:tgtEl>
                                        <p:attrNameLst>
                                          <p:attrName>ppt_y</p:attrName>
                                        </p:attrNameLst>
                                      </p:cBhvr>
                                      <p:tavLst>
                                        <p:tav tm="0">
                                          <p:val>
                                            <p:strVal val="ppt_y"/>
                                          </p:val>
                                        </p:tav>
                                        <p:tav tm="100000">
                                          <p:val>
                                            <p:strVal val="1+ppt_h/2"/>
                                          </p:val>
                                        </p:tav>
                                      </p:tavLst>
                                    </p:anim>
                                    <p:set>
                                      <p:cBhvr>
                                        <p:cTn id="95" dur="1" fill="hold">
                                          <p:stCondLst>
                                            <p:cond delay="2999"/>
                                          </p:stCondLst>
                                        </p:cTn>
                                        <p:tgtEl>
                                          <p:spTgt spid="6"/>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3000"/>
                                        <p:tgtEl>
                                          <p:spTgt spid="7"/>
                                        </p:tgtEl>
                                        <p:attrNameLst>
                                          <p:attrName>ppt_x</p:attrName>
                                        </p:attrNameLst>
                                      </p:cBhvr>
                                      <p:tavLst>
                                        <p:tav tm="0">
                                          <p:val>
                                            <p:strVal val="ppt_x"/>
                                          </p:val>
                                        </p:tav>
                                        <p:tav tm="100000">
                                          <p:val>
                                            <p:strVal val="1+ppt_w/2"/>
                                          </p:val>
                                        </p:tav>
                                      </p:tavLst>
                                    </p:anim>
                                    <p:anim calcmode="lin" valueType="num">
                                      <p:cBhvr additive="base">
                                        <p:cTn id="98" dur="3000"/>
                                        <p:tgtEl>
                                          <p:spTgt spid="7"/>
                                        </p:tgtEl>
                                        <p:attrNameLst>
                                          <p:attrName>ppt_y</p:attrName>
                                        </p:attrNameLst>
                                      </p:cBhvr>
                                      <p:tavLst>
                                        <p:tav tm="0">
                                          <p:val>
                                            <p:strVal val="ppt_y"/>
                                          </p:val>
                                        </p:tav>
                                        <p:tav tm="100000">
                                          <p:val>
                                            <p:strVal val="1+ppt_h/2"/>
                                          </p:val>
                                        </p:tav>
                                      </p:tavLst>
                                    </p:anim>
                                    <p:set>
                                      <p:cBhvr>
                                        <p:cTn id="99" dur="1" fill="hold">
                                          <p:stCondLst>
                                            <p:cond delay="2999"/>
                                          </p:stCondLst>
                                        </p:cTn>
                                        <p:tgtEl>
                                          <p:spTgt spid="7"/>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1+ppt_w/2"/>
                                          </p:val>
                                        </p:tav>
                                      </p:tavLst>
                                    </p:anim>
                                    <p:anim calcmode="lin" valueType="num">
                                      <p:cBhvr additive="base">
                                        <p:cTn id="102" dur="3000"/>
                                        <p:tgtEl>
                                          <p:spTgt spid="9"/>
                                        </p:tgtEl>
                                        <p:attrNameLst>
                                          <p:attrName>ppt_y</p:attrName>
                                        </p:attrNameLst>
                                      </p:cBhvr>
                                      <p:tavLst>
                                        <p:tav tm="0">
                                          <p:val>
                                            <p:strVal val="ppt_y"/>
                                          </p:val>
                                        </p:tav>
                                        <p:tav tm="100000">
                                          <p:val>
                                            <p:strVal val="1+ppt_h/2"/>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3000"/>
                                        <p:tgtEl>
                                          <p:spTgt spid="10"/>
                                        </p:tgtEl>
                                        <p:attrNameLst>
                                          <p:attrName>ppt_x</p:attrName>
                                        </p:attrNameLst>
                                      </p:cBhvr>
                                      <p:tavLst>
                                        <p:tav tm="0">
                                          <p:val>
                                            <p:strVal val="ppt_x"/>
                                          </p:val>
                                        </p:tav>
                                        <p:tav tm="100000">
                                          <p:val>
                                            <p:strVal val="1+ppt_w/2"/>
                                          </p:val>
                                        </p:tav>
                                      </p:tavLst>
                                    </p:anim>
                                    <p:anim calcmode="lin" valueType="num">
                                      <p:cBhvr additive="base">
                                        <p:cTn id="106" dur="3000"/>
                                        <p:tgtEl>
                                          <p:spTgt spid="10"/>
                                        </p:tgtEl>
                                        <p:attrNameLst>
                                          <p:attrName>ppt_y</p:attrName>
                                        </p:attrNameLst>
                                      </p:cBhvr>
                                      <p:tavLst>
                                        <p:tav tm="0">
                                          <p:val>
                                            <p:strVal val="ppt_y"/>
                                          </p:val>
                                        </p:tav>
                                        <p:tav tm="100000">
                                          <p:val>
                                            <p:strVal val="1+ppt_h/2"/>
                                          </p:val>
                                        </p:tav>
                                      </p:tavLst>
                                    </p:anim>
                                    <p:set>
                                      <p:cBhvr>
                                        <p:cTn id="107" dur="1" fill="hold">
                                          <p:stCondLst>
                                            <p:cond delay="2999"/>
                                          </p:stCondLst>
                                        </p:cTn>
                                        <p:tgtEl>
                                          <p:spTgt spid="10"/>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3000"/>
                                        <p:tgtEl>
                                          <p:spTgt spid="16"/>
                                        </p:tgtEl>
                                        <p:attrNameLst>
                                          <p:attrName>ppt_x</p:attrName>
                                        </p:attrNameLst>
                                      </p:cBhvr>
                                      <p:tavLst>
                                        <p:tav tm="0">
                                          <p:val>
                                            <p:strVal val="ppt_x"/>
                                          </p:val>
                                        </p:tav>
                                        <p:tav tm="100000">
                                          <p:val>
                                            <p:strVal val="1+ppt_w/2"/>
                                          </p:val>
                                        </p:tav>
                                      </p:tavLst>
                                    </p:anim>
                                    <p:anim calcmode="lin" valueType="num">
                                      <p:cBhvr additive="base">
                                        <p:cTn id="110" dur="3000"/>
                                        <p:tgtEl>
                                          <p:spTgt spid="16"/>
                                        </p:tgtEl>
                                        <p:attrNameLst>
                                          <p:attrName>ppt_y</p:attrName>
                                        </p:attrNameLst>
                                      </p:cBhvr>
                                      <p:tavLst>
                                        <p:tav tm="0">
                                          <p:val>
                                            <p:strVal val="ppt_y"/>
                                          </p:val>
                                        </p:tav>
                                        <p:tav tm="100000">
                                          <p:val>
                                            <p:strVal val="1+ppt_h/2"/>
                                          </p:val>
                                        </p:tav>
                                      </p:tavLst>
                                    </p:anim>
                                    <p:set>
                                      <p:cBhvr>
                                        <p:cTn id="111" dur="1" fill="hold">
                                          <p:stCondLst>
                                            <p:cond delay="2999"/>
                                          </p:stCondLst>
                                        </p:cTn>
                                        <p:tgtEl>
                                          <p:spTgt spid="16"/>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3000"/>
                                        <p:tgtEl>
                                          <p:spTgt spid="17"/>
                                        </p:tgtEl>
                                        <p:attrNameLst>
                                          <p:attrName>ppt_x</p:attrName>
                                        </p:attrNameLst>
                                      </p:cBhvr>
                                      <p:tavLst>
                                        <p:tav tm="0">
                                          <p:val>
                                            <p:strVal val="ppt_x"/>
                                          </p:val>
                                        </p:tav>
                                        <p:tav tm="100000">
                                          <p:val>
                                            <p:strVal val="1+ppt_w/2"/>
                                          </p:val>
                                        </p:tav>
                                      </p:tavLst>
                                    </p:anim>
                                    <p:anim calcmode="lin" valueType="num">
                                      <p:cBhvr additive="base">
                                        <p:cTn id="114" dur="3000"/>
                                        <p:tgtEl>
                                          <p:spTgt spid="17"/>
                                        </p:tgtEl>
                                        <p:attrNameLst>
                                          <p:attrName>ppt_y</p:attrName>
                                        </p:attrNameLst>
                                      </p:cBhvr>
                                      <p:tavLst>
                                        <p:tav tm="0">
                                          <p:val>
                                            <p:strVal val="ppt_y"/>
                                          </p:val>
                                        </p:tav>
                                        <p:tav tm="100000">
                                          <p:val>
                                            <p:strVal val="1+ppt_h/2"/>
                                          </p:val>
                                        </p:tav>
                                      </p:tavLst>
                                    </p:anim>
                                    <p:set>
                                      <p:cBhvr>
                                        <p:cTn id="115" dur="1" fill="hold">
                                          <p:stCondLst>
                                            <p:cond delay="2999"/>
                                          </p:stCondLst>
                                        </p:cTn>
                                        <p:tgtEl>
                                          <p:spTgt spid="17"/>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3000"/>
                                        <p:tgtEl>
                                          <p:spTgt spid="18"/>
                                        </p:tgtEl>
                                        <p:attrNameLst>
                                          <p:attrName>ppt_x</p:attrName>
                                        </p:attrNameLst>
                                      </p:cBhvr>
                                      <p:tavLst>
                                        <p:tav tm="0">
                                          <p:val>
                                            <p:strVal val="ppt_x"/>
                                          </p:val>
                                        </p:tav>
                                        <p:tav tm="100000">
                                          <p:val>
                                            <p:strVal val="1+ppt_w/2"/>
                                          </p:val>
                                        </p:tav>
                                      </p:tavLst>
                                    </p:anim>
                                    <p:anim calcmode="lin" valueType="num">
                                      <p:cBhvr additive="base">
                                        <p:cTn id="118" dur="3000"/>
                                        <p:tgtEl>
                                          <p:spTgt spid="18"/>
                                        </p:tgtEl>
                                        <p:attrNameLst>
                                          <p:attrName>ppt_y</p:attrName>
                                        </p:attrNameLst>
                                      </p:cBhvr>
                                      <p:tavLst>
                                        <p:tav tm="0">
                                          <p:val>
                                            <p:strVal val="ppt_y"/>
                                          </p:val>
                                        </p:tav>
                                        <p:tav tm="100000">
                                          <p:val>
                                            <p:strVal val="1+ppt_h/2"/>
                                          </p:val>
                                        </p:tav>
                                      </p:tavLst>
                                    </p:anim>
                                    <p:set>
                                      <p:cBhvr>
                                        <p:cTn id="119" dur="1" fill="hold">
                                          <p:stCondLst>
                                            <p:cond delay="2999"/>
                                          </p:stCondLst>
                                        </p:cTn>
                                        <p:tgtEl>
                                          <p:spTgt spid="18"/>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00"/>
                                        <p:tgtEl>
                                          <p:spTgt spid="5"/>
                                        </p:tgtEl>
                                        <p:attrNameLst>
                                          <p:attrName>ppt_x</p:attrName>
                                        </p:attrNameLst>
                                      </p:cBhvr>
                                      <p:tavLst>
                                        <p:tav tm="0">
                                          <p:val>
                                            <p:strVal val="ppt_x"/>
                                          </p:val>
                                        </p:tav>
                                        <p:tav tm="100000">
                                          <p:val>
                                            <p:strVal val="0-ppt_w/2"/>
                                          </p:val>
                                        </p:tav>
                                      </p:tavLst>
                                    </p:anim>
                                    <p:anim calcmode="lin" valueType="num">
                                      <p:cBhvr additive="base">
                                        <p:cTn id="122" dur="3000"/>
                                        <p:tgtEl>
                                          <p:spTgt spid="5"/>
                                        </p:tgtEl>
                                        <p:attrNameLst>
                                          <p:attrName>ppt_y</p:attrName>
                                        </p:attrNameLst>
                                      </p:cBhvr>
                                      <p:tavLst>
                                        <p:tav tm="0">
                                          <p:val>
                                            <p:strVal val="ppt_y"/>
                                          </p:val>
                                        </p:tav>
                                        <p:tav tm="100000">
                                          <p:val>
                                            <p:strVal val="1+ppt_h/2"/>
                                          </p:val>
                                        </p:tav>
                                      </p:tavLst>
                                    </p:anim>
                                    <p:set>
                                      <p:cBhvr>
                                        <p:cTn id="123" dur="1" fill="hold">
                                          <p:stCondLst>
                                            <p:cond delay="2999"/>
                                          </p:stCondLst>
                                        </p:cTn>
                                        <p:tgtEl>
                                          <p:spTgt spid="5"/>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0-ppt_w/2"/>
                                          </p:val>
                                        </p:tav>
                                      </p:tavLst>
                                    </p:anim>
                                    <p:anim calcmode="lin" valueType="num">
                                      <p:cBhvr additive="base">
                                        <p:cTn id="126" dur="3000"/>
                                        <p:tgtEl>
                                          <p:spTgt spid="8"/>
                                        </p:tgtEl>
                                        <p:attrNameLst>
                                          <p:attrName>ppt_y</p:attrName>
                                        </p:attrNameLst>
                                      </p:cBhvr>
                                      <p:tavLst>
                                        <p:tav tm="0">
                                          <p:val>
                                            <p:strVal val="ppt_y"/>
                                          </p:val>
                                        </p:tav>
                                        <p:tav tm="100000">
                                          <p:val>
                                            <p:strVal val="1+ppt_h/2"/>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3000"/>
                                        <p:tgtEl>
                                          <p:spTgt spid="11"/>
                                        </p:tgtEl>
                                        <p:attrNameLst>
                                          <p:attrName>ppt_x</p:attrName>
                                        </p:attrNameLst>
                                      </p:cBhvr>
                                      <p:tavLst>
                                        <p:tav tm="0">
                                          <p:val>
                                            <p:strVal val="ppt_x"/>
                                          </p:val>
                                        </p:tav>
                                        <p:tav tm="100000">
                                          <p:val>
                                            <p:strVal val="0-ppt_w/2"/>
                                          </p:val>
                                        </p:tav>
                                      </p:tavLst>
                                    </p:anim>
                                    <p:anim calcmode="lin" valueType="num">
                                      <p:cBhvr additive="base">
                                        <p:cTn id="130" dur="3000"/>
                                        <p:tgtEl>
                                          <p:spTgt spid="11"/>
                                        </p:tgtEl>
                                        <p:attrNameLst>
                                          <p:attrName>ppt_y</p:attrName>
                                        </p:attrNameLst>
                                      </p:cBhvr>
                                      <p:tavLst>
                                        <p:tav tm="0">
                                          <p:val>
                                            <p:strVal val="ppt_y"/>
                                          </p:val>
                                        </p:tav>
                                        <p:tav tm="100000">
                                          <p:val>
                                            <p:strVal val="1+ppt_h/2"/>
                                          </p:val>
                                        </p:tav>
                                      </p:tavLst>
                                    </p:anim>
                                    <p:set>
                                      <p:cBhvr>
                                        <p:cTn id="131" dur="1" fill="hold">
                                          <p:stCondLst>
                                            <p:cond delay="2999"/>
                                          </p:stCondLst>
                                        </p:cTn>
                                        <p:tgtEl>
                                          <p:spTgt spid="11"/>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1+ppt_h/2"/>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3000"/>
                                        <p:tgtEl>
                                          <p:spTgt spid="13"/>
                                        </p:tgtEl>
                                        <p:attrNameLst>
                                          <p:attrName>ppt_x</p:attrName>
                                        </p:attrNameLst>
                                      </p:cBhvr>
                                      <p:tavLst>
                                        <p:tav tm="0">
                                          <p:val>
                                            <p:strVal val="ppt_x"/>
                                          </p:val>
                                        </p:tav>
                                        <p:tav tm="100000">
                                          <p:val>
                                            <p:strVal val="0-ppt_w/2"/>
                                          </p:val>
                                        </p:tav>
                                      </p:tavLst>
                                    </p:anim>
                                    <p:anim calcmode="lin" valueType="num">
                                      <p:cBhvr additive="base">
                                        <p:cTn id="138" dur="3000"/>
                                        <p:tgtEl>
                                          <p:spTgt spid="13"/>
                                        </p:tgtEl>
                                        <p:attrNameLst>
                                          <p:attrName>ppt_y</p:attrName>
                                        </p:attrNameLst>
                                      </p:cBhvr>
                                      <p:tavLst>
                                        <p:tav tm="0">
                                          <p:val>
                                            <p:strVal val="ppt_y"/>
                                          </p:val>
                                        </p:tav>
                                        <p:tav tm="100000">
                                          <p:val>
                                            <p:strVal val="1+ppt_h/2"/>
                                          </p:val>
                                        </p:tav>
                                      </p:tavLst>
                                    </p:anim>
                                    <p:set>
                                      <p:cBhvr>
                                        <p:cTn id="139" dur="1" fill="hold">
                                          <p:stCondLst>
                                            <p:cond delay="2999"/>
                                          </p:stCondLst>
                                        </p:cTn>
                                        <p:tgtEl>
                                          <p:spTgt spid="13"/>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3000"/>
                                        <p:tgtEl>
                                          <p:spTgt spid="14"/>
                                        </p:tgtEl>
                                        <p:attrNameLst>
                                          <p:attrName>ppt_x</p:attrName>
                                        </p:attrNameLst>
                                      </p:cBhvr>
                                      <p:tavLst>
                                        <p:tav tm="0">
                                          <p:val>
                                            <p:strVal val="ppt_x"/>
                                          </p:val>
                                        </p:tav>
                                        <p:tav tm="100000">
                                          <p:val>
                                            <p:strVal val="0-ppt_w/2"/>
                                          </p:val>
                                        </p:tav>
                                      </p:tavLst>
                                    </p:anim>
                                    <p:anim calcmode="lin" valueType="num">
                                      <p:cBhvr additive="base">
                                        <p:cTn id="142" dur="3000"/>
                                        <p:tgtEl>
                                          <p:spTgt spid="14"/>
                                        </p:tgtEl>
                                        <p:attrNameLst>
                                          <p:attrName>ppt_y</p:attrName>
                                        </p:attrNameLst>
                                      </p:cBhvr>
                                      <p:tavLst>
                                        <p:tav tm="0">
                                          <p:val>
                                            <p:strVal val="ppt_y"/>
                                          </p:val>
                                        </p:tav>
                                        <p:tav tm="100000">
                                          <p:val>
                                            <p:strVal val="1+ppt_h/2"/>
                                          </p:val>
                                        </p:tav>
                                      </p:tavLst>
                                    </p:anim>
                                    <p:set>
                                      <p:cBhvr>
                                        <p:cTn id="143" dur="1" fill="hold">
                                          <p:stCondLst>
                                            <p:cond delay="2999"/>
                                          </p:stCondLst>
                                        </p:cTn>
                                        <p:tgtEl>
                                          <p:spTgt spid="14"/>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3000"/>
                                        <p:tgtEl>
                                          <p:spTgt spid="15"/>
                                        </p:tgtEl>
                                        <p:attrNameLst>
                                          <p:attrName>ppt_x</p:attrName>
                                        </p:attrNameLst>
                                      </p:cBhvr>
                                      <p:tavLst>
                                        <p:tav tm="0">
                                          <p:val>
                                            <p:strVal val="ppt_x"/>
                                          </p:val>
                                        </p:tav>
                                        <p:tav tm="100000">
                                          <p:val>
                                            <p:strVal val="0-ppt_w/2"/>
                                          </p:val>
                                        </p:tav>
                                      </p:tavLst>
                                    </p:anim>
                                    <p:anim calcmode="lin" valueType="num">
                                      <p:cBhvr additive="base">
                                        <p:cTn id="146" dur="3000"/>
                                        <p:tgtEl>
                                          <p:spTgt spid="15"/>
                                        </p:tgtEl>
                                        <p:attrNameLst>
                                          <p:attrName>ppt_y</p:attrName>
                                        </p:attrNameLst>
                                      </p:cBhvr>
                                      <p:tavLst>
                                        <p:tav tm="0">
                                          <p:val>
                                            <p:strVal val="ppt_y"/>
                                          </p:val>
                                        </p:tav>
                                        <p:tav tm="100000">
                                          <p:val>
                                            <p:strVal val="1+ppt_h/2"/>
                                          </p:val>
                                        </p:tav>
                                      </p:tavLst>
                                    </p:anim>
                                    <p:set>
                                      <p:cBhvr>
                                        <p:cTn id="147" dur="1" fill="hold">
                                          <p:stCondLst>
                                            <p:cond delay="2999"/>
                                          </p:stCondLst>
                                        </p:cTn>
                                        <p:tgtEl>
                                          <p:spTgt spid="15"/>
                                        </p:tgtEl>
                                        <p:attrNameLst>
                                          <p:attrName>style.visibility</p:attrName>
                                        </p:attrNameLst>
                                      </p:cBhvr>
                                      <p:to>
                                        <p:strVal val="hidden"/>
                                      </p:to>
                                    </p:set>
                                  </p:childTnLst>
                                </p:cTn>
                              </p:par>
                              <p:par>
                                <p:cTn id="148" presetID="8" presetClass="emph" presetSubtype="0" fill="hold" nodeType="withEffect">
                                  <p:stCondLst>
                                    <p:cond delay="0"/>
                                  </p:stCondLst>
                                  <p:childTnLst>
                                    <p:animRot by="-21600000">
                                      <p:cBhvr>
                                        <p:cTn id="149" dur="3000" fill="hold"/>
                                        <p:tgtEl>
                                          <p:spTgt spid="5"/>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8"/>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1"/>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2"/>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4"/>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5"/>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6"/>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7"/>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9"/>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10"/>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16"/>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7"/>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8"/>
                                        </p:tgtEl>
                                        <p:attrNameLst>
                                          <p:attrName>r</p:attrName>
                                        </p:attrNameLst>
                                      </p:cBhvr>
                                    </p:animRot>
                                  </p:childTnLst>
                                </p:cTn>
                              </p:par>
                              <p:par>
                                <p:cTn id="176" presetID="2" presetClass="entr" presetSubtype="1" fill="hold" nodeType="withEffect">
                                  <p:stCondLst>
                                    <p:cond delay="0"/>
                                  </p:stCondLst>
                                  <p:childTnLst>
                                    <p:set>
                                      <p:cBhvr>
                                        <p:cTn id="177" dur="1" fill="hold">
                                          <p:stCondLst>
                                            <p:cond delay="0"/>
                                          </p:stCondLst>
                                        </p:cTn>
                                        <p:tgtEl>
                                          <p:spTgt spid="4"/>
                                        </p:tgtEl>
                                        <p:attrNameLst>
                                          <p:attrName>style.visibility</p:attrName>
                                        </p:attrNameLst>
                                      </p:cBhvr>
                                      <p:to>
                                        <p:strVal val="visible"/>
                                      </p:to>
                                    </p:set>
                                    <p:anim calcmode="lin" valueType="num">
                                      <p:cBhvr additive="base">
                                        <p:cTn id="178" dur="3000" fill="hold"/>
                                        <p:tgtEl>
                                          <p:spTgt spid="4"/>
                                        </p:tgtEl>
                                        <p:attrNameLst>
                                          <p:attrName>ppt_x</p:attrName>
                                        </p:attrNameLst>
                                      </p:cBhvr>
                                      <p:tavLst>
                                        <p:tav tm="0">
                                          <p:val>
                                            <p:strVal val="#ppt_x"/>
                                          </p:val>
                                        </p:tav>
                                        <p:tav tm="100000">
                                          <p:val>
                                            <p:strVal val="#ppt_x"/>
                                          </p:val>
                                        </p:tav>
                                      </p:tavLst>
                                    </p:anim>
                                    <p:anim calcmode="lin" valueType="num">
                                      <p:cBhvr additive="base">
                                        <p:cTn id="179"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p:spPr>
        <p:txBody>
          <a:bodyPr/>
          <a:lstStyle/>
          <a:p>
            <a:endParaRPr lang="es-ES" dirty="0"/>
          </a:p>
        </p:txBody>
      </p:sp>
      <p:pic>
        <p:nvPicPr>
          <p:cNvPr id="4" name="3 Imagen" descr="0(53).jpg"/>
          <p:cNvPicPr>
            <a:picLocks noChangeAspect="1"/>
          </p:cNvPicPr>
          <p:nvPr/>
        </p:nvPicPr>
        <p:blipFill>
          <a:blip r:embed="rId2"/>
          <a:stretch>
            <a:fillRect/>
          </a:stretch>
        </p:blipFill>
        <p:spPr>
          <a:xfrm>
            <a:off x="-8930" y="0"/>
            <a:ext cx="9152930" cy="6858000"/>
          </a:xfrm>
          <a:prstGeom prst="rect">
            <a:avLst/>
          </a:prstGeom>
        </p:spPr>
      </p:pic>
      <p:pic>
        <p:nvPicPr>
          <p:cNvPr id="5" name="4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19127664">
            <a:off x="4068568" y="106538"/>
            <a:ext cx="1857388" cy="1772458"/>
          </a:xfrm>
          <a:prstGeom prst="rect">
            <a:avLst/>
          </a:prstGeom>
          <a:effectLst>
            <a:softEdge rad="31750"/>
          </a:effectLst>
        </p:spPr>
      </p:pic>
      <p:pic>
        <p:nvPicPr>
          <p:cNvPr id="6" name="5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18548982">
            <a:off x="5345533" y="750657"/>
            <a:ext cx="1857388" cy="1772458"/>
          </a:xfrm>
          <a:prstGeom prst="rect">
            <a:avLst/>
          </a:prstGeom>
          <a:effectLst>
            <a:softEdge rad="31750"/>
          </a:effectLst>
        </p:spPr>
      </p:pic>
      <p:pic>
        <p:nvPicPr>
          <p:cNvPr id="7" name="6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224469">
            <a:off x="6171165" y="1895137"/>
            <a:ext cx="1857388" cy="1772458"/>
          </a:xfrm>
          <a:prstGeom prst="rect">
            <a:avLst/>
          </a:prstGeom>
          <a:effectLst>
            <a:softEdge rad="31750"/>
          </a:effectLst>
        </p:spPr>
      </p:pic>
      <p:pic>
        <p:nvPicPr>
          <p:cNvPr id="8" name="7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169949">
            <a:off x="6032641" y="3252197"/>
            <a:ext cx="1857388" cy="1772458"/>
          </a:xfrm>
          <a:prstGeom prst="rect">
            <a:avLst/>
          </a:prstGeom>
          <a:effectLst>
            <a:softEdge rad="31750"/>
          </a:effectLst>
        </p:spPr>
      </p:pic>
      <p:pic>
        <p:nvPicPr>
          <p:cNvPr id="9" name="8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169949">
            <a:off x="5318261" y="4466643"/>
            <a:ext cx="1857388" cy="1772458"/>
          </a:xfrm>
          <a:prstGeom prst="rect">
            <a:avLst/>
          </a:prstGeom>
          <a:effectLst>
            <a:softEdge rad="31750"/>
          </a:effectLst>
        </p:spPr>
      </p:pic>
      <p:pic>
        <p:nvPicPr>
          <p:cNvPr id="10" name="9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169949">
            <a:off x="3818063" y="4976593"/>
            <a:ext cx="1857388" cy="1772458"/>
          </a:xfrm>
          <a:prstGeom prst="rect">
            <a:avLst/>
          </a:prstGeom>
          <a:effectLst>
            <a:softEdge rad="31750"/>
          </a:effectLst>
        </p:spPr>
      </p:pic>
      <p:pic>
        <p:nvPicPr>
          <p:cNvPr id="11" name="10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169949">
            <a:off x="2246427" y="4680957"/>
            <a:ext cx="1857388" cy="1772458"/>
          </a:xfrm>
          <a:prstGeom prst="rect">
            <a:avLst/>
          </a:prstGeom>
          <a:effectLst>
            <a:softEdge rad="31750"/>
          </a:effectLst>
        </p:spPr>
      </p:pic>
      <p:pic>
        <p:nvPicPr>
          <p:cNvPr id="12" name="11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169949">
            <a:off x="1246294" y="3609387"/>
            <a:ext cx="1857388" cy="1772458"/>
          </a:xfrm>
          <a:prstGeom prst="rect">
            <a:avLst/>
          </a:prstGeom>
          <a:effectLst>
            <a:softEdge rad="31750"/>
          </a:effectLst>
        </p:spPr>
      </p:pic>
      <p:pic>
        <p:nvPicPr>
          <p:cNvPr id="13" name="12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169949">
            <a:off x="1103418" y="2252065"/>
            <a:ext cx="1857388" cy="1772458"/>
          </a:xfrm>
          <a:prstGeom prst="rect">
            <a:avLst/>
          </a:prstGeom>
          <a:effectLst>
            <a:softEdge rad="31750"/>
          </a:effectLst>
        </p:spPr>
      </p:pic>
      <p:pic>
        <p:nvPicPr>
          <p:cNvPr id="14" name="13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169949">
            <a:off x="1603485" y="894742"/>
            <a:ext cx="1857388" cy="1772458"/>
          </a:xfrm>
          <a:prstGeom prst="rect">
            <a:avLst/>
          </a:prstGeom>
          <a:effectLst>
            <a:softEdge rad="31750"/>
          </a:effectLst>
        </p:spPr>
      </p:pic>
      <p:pic>
        <p:nvPicPr>
          <p:cNvPr id="15" name="14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169949">
            <a:off x="2603615" y="108949"/>
            <a:ext cx="1857388" cy="1772458"/>
          </a:xfrm>
          <a:prstGeom prst="rect">
            <a:avLst/>
          </a:prstGeom>
          <a:effectLst>
            <a:softEdge rad="31750"/>
          </a:effectLst>
        </p:spPr>
      </p:pic>
      <p:sp>
        <p:nvSpPr>
          <p:cNvPr id="16" name="15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2000" fill="hold"/>
                                        <p:tgtEl>
                                          <p:spTgt spid="13"/>
                                        </p:tgtEl>
                                        <p:attrNameLst>
                                          <p:attrName>ppt_w</p:attrName>
                                        </p:attrNameLst>
                                      </p:cBhvr>
                                      <p:tavLst>
                                        <p:tav tm="0">
                                          <p:val>
                                            <p:fltVal val="0"/>
                                          </p:val>
                                        </p:tav>
                                        <p:tav tm="100000">
                                          <p:val>
                                            <p:strVal val="#ppt_w"/>
                                          </p:val>
                                        </p:tav>
                                      </p:tavLst>
                                    </p:anim>
                                    <p:anim calcmode="lin" valueType="num">
                                      <p:cBhvr>
                                        <p:cTn id="59" dur="2000" fill="hold"/>
                                        <p:tgtEl>
                                          <p:spTgt spid="13"/>
                                        </p:tgtEl>
                                        <p:attrNameLst>
                                          <p:attrName>ppt_h</p:attrName>
                                        </p:attrNameLst>
                                      </p:cBhvr>
                                      <p:tavLst>
                                        <p:tav tm="0">
                                          <p:val>
                                            <p:fltVal val="0"/>
                                          </p:val>
                                        </p:tav>
                                        <p:tav tm="100000">
                                          <p:val>
                                            <p:strVal val="#ppt_h"/>
                                          </p:val>
                                        </p:tav>
                                      </p:tavLst>
                                    </p:anim>
                                    <p:anim calcmode="lin" valueType="num">
                                      <p:cBhvr>
                                        <p:cTn id="60" dur="2000" fill="hold"/>
                                        <p:tgtEl>
                                          <p:spTgt spid="13"/>
                                        </p:tgtEl>
                                        <p:attrNameLst>
                                          <p:attrName>ppt_x</p:attrName>
                                        </p:attrNameLst>
                                      </p:cBhvr>
                                      <p:tavLst>
                                        <p:tav tm="0">
                                          <p:val>
                                            <p:fltVal val="0.5"/>
                                          </p:val>
                                        </p:tav>
                                        <p:tav tm="100000">
                                          <p:val>
                                            <p:strVal val="#ppt_x"/>
                                          </p:val>
                                        </p:tav>
                                      </p:tavLst>
                                    </p:anim>
                                    <p:anim calcmode="lin" valueType="num">
                                      <p:cBhvr>
                                        <p:cTn id="61" dur="2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2000" fill="hold"/>
                                        <p:tgtEl>
                                          <p:spTgt spid="14"/>
                                        </p:tgtEl>
                                        <p:attrNameLst>
                                          <p:attrName>ppt_w</p:attrName>
                                        </p:attrNameLst>
                                      </p:cBhvr>
                                      <p:tavLst>
                                        <p:tav tm="0">
                                          <p:val>
                                            <p:fltVal val="0"/>
                                          </p:val>
                                        </p:tav>
                                        <p:tav tm="100000">
                                          <p:val>
                                            <p:strVal val="#ppt_w"/>
                                          </p:val>
                                        </p:tav>
                                      </p:tavLst>
                                    </p:anim>
                                    <p:anim calcmode="lin" valueType="num">
                                      <p:cBhvr>
                                        <p:cTn id="65" dur="2000" fill="hold"/>
                                        <p:tgtEl>
                                          <p:spTgt spid="14"/>
                                        </p:tgtEl>
                                        <p:attrNameLst>
                                          <p:attrName>ppt_h</p:attrName>
                                        </p:attrNameLst>
                                      </p:cBhvr>
                                      <p:tavLst>
                                        <p:tav tm="0">
                                          <p:val>
                                            <p:fltVal val="0"/>
                                          </p:val>
                                        </p:tav>
                                        <p:tav tm="100000">
                                          <p:val>
                                            <p:strVal val="#ppt_h"/>
                                          </p:val>
                                        </p:tav>
                                      </p:tavLst>
                                    </p:anim>
                                    <p:anim calcmode="lin" valueType="num">
                                      <p:cBhvr>
                                        <p:cTn id="66" dur="2000" fill="hold"/>
                                        <p:tgtEl>
                                          <p:spTgt spid="14"/>
                                        </p:tgtEl>
                                        <p:attrNameLst>
                                          <p:attrName>ppt_x</p:attrName>
                                        </p:attrNameLst>
                                      </p:cBhvr>
                                      <p:tavLst>
                                        <p:tav tm="0">
                                          <p:val>
                                            <p:fltVal val="0.5"/>
                                          </p:val>
                                        </p:tav>
                                        <p:tav tm="100000">
                                          <p:val>
                                            <p:strVal val="#ppt_x"/>
                                          </p:val>
                                        </p:tav>
                                      </p:tavLst>
                                    </p:anim>
                                    <p:anim calcmode="lin" valueType="num">
                                      <p:cBhvr>
                                        <p:cTn id="67" dur="2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2000" fill="hold"/>
                                        <p:tgtEl>
                                          <p:spTgt spid="15"/>
                                        </p:tgtEl>
                                        <p:attrNameLst>
                                          <p:attrName>ppt_w</p:attrName>
                                        </p:attrNameLst>
                                      </p:cBhvr>
                                      <p:tavLst>
                                        <p:tav tm="0">
                                          <p:val>
                                            <p:fltVal val="0"/>
                                          </p:val>
                                        </p:tav>
                                        <p:tav tm="100000">
                                          <p:val>
                                            <p:strVal val="#ppt_w"/>
                                          </p:val>
                                        </p:tav>
                                      </p:tavLst>
                                    </p:anim>
                                    <p:anim calcmode="lin" valueType="num">
                                      <p:cBhvr>
                                        <p:cTn id="71" dur="2000" fill="hold"/>
                                        <p:tgtEl>
                                          <p:spTgt spid="15"/>
                                        </p:tgtEl>
                                        <p:attrNameLst>
                                          <p:attrName>ppt_h</p:attrName>
                                        </p:attrNameLst>
                                      </p:cBhvr>
                                      <p:tavLst>
                                        <p:tav tm="0">
                                          <p:val>
                                            <p:fltVal val="0"/>
                                          </p:val>
                                        </p:tav>
                                        <p:tav tm="100000">
                                          <p:val>
                                            <p:strVal val="#ppt_h"/>
                                          </p:val>
                                        </p:tav>
                                      </p:tavLst>
                                    </p:anim>
                                    <p:anim calcmode="lin" valueType="num">
                                      <p:cBhvr>
                                        <p:cTn id="72" dur="2000" fill="hold"/>
                                        <p:tgtEl>
                                          <p:spTgt spid="15"/>
                                        </p:tgtEl>
                                        <p:attrNameLst>
                                          <p:attrName>ppt_x</p:attrName>
                                        </p:attrNameLst>
                                      </p:cBhvr>
                                      <p:tavLst>
                                        <p:tav tm="0">
                                          <p:val>
                                            <p:fltVal val="0.5"/>
                                          </p:val>
                                        </p:tav>
                                        <p:tav tm="100000">
                                          <p:val>
                                            <p:strVal val="#ppt_x"/>
                                          </p:val>
                                        </p:tav>
                                      </p:tavLst>
                                    </p:anim>
                                    <p:anim calcmode="lin" valueType="num">
                                      <p:cBhvr>
                                        <p:cTn id="73" dur="2000" fill="hold"/>
                                        <p:tgtEl>
                                          <p:spTgt spid="15"/>
                                        </p:tgtEl>
                                        <p:attrNameLst>
                                          <p:attrName>ppt_y</p:attrName>
                                        </p:attrNameLst>
                                      </p:cBhvr>
                                      <p:tavLst>
                                        <p:tav tm="0">
                                          <p:val>
                                            <p:fltVal val="0.5"/>
                                          </p:val>
                                        </p:tav>
                                        <p:tav tm="100000">
                                          <p:val>
                                            <p:strVal val="#ppt_y"/>
                                          </p:val>
                                        </p:tav>
                                      </p:tavLst>
                                    </p:anim>
                                  </p:childTnLst>
                                </p:cTn>
                              </p:par>
                              <p:par>
                                <p:cTn id="74" presetID="8" presetClass="emph" presetSubtype="0" fill="hold" nodeType="withEffect">
                                  <p:stCondLst>
                                    <p:cond delay="0"/>
                                  </p:stCondLst>
                                  <p:childTnLst>
                                    <p:animRot by="21600000">
                                      <p:cBhvr>
                                        <p:cTn id="75" dur="2000" fill="hold"/>
                                        <p:tgtEl>
                                          <p:spTgt spid="5"/>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6"/>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7"/>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9"/>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10"/>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11"/>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2"/>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13"/>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14"/>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5"/>
                                        </p:tgtEl>
                                        <p:attrNameLst>
                                          <p:attrName>r</p:attrName>
                                        </p:attrNameLst>
                                      </p:cBhvr>
                                    </p:animRot>
                                  </p:childTnLst>
                                </p:cTn>
                              </p:par>
                            </p:childTnLst>
                          </p:cTn>
                        </p:par>
                        <p:par>
                          <p:cTn id="96" fill="hold">
                            <p:stCondLst>
                              <p:cond delay="2000"/>
                            </p:stCondLst>
                            <p:childTnLst>
                              <p:par>
                                <p:cTn id="97" presetID="23" presetClass="exit" presetSubtype="544" fill="hold" nodeType="afterEffect">
                                  <p:stCondLst>
                                    <p:cond delay="0"/>
                                  </p:stCondLst>
                                  <p:childTnLst>
                                    <p:anim calcmode="lin" valueType="num">
                                      <p:cBhvr>
                                        <p:cTn id="98" dur="2000"/>
                                        <p:tgtEl>
                                          <p:spTgt spid="5"/>
                                        </p:tgtEl>
                                        <p:attrNameLst>
                                          <p:attrName>ppt_w</p:attrName>
                                        </p:attrNameLst>
                                      </p:cBhvr>
                                      <p:tavLst>
                                        <p:tav tm="0">
                                          <p:val>
                                            <p:strVal val="ppt_w"/>
                                          </p:val>
                                        </p:tav>
                                        <p:tav tm="100000">
                                          <p:val>
                                            <p:fltVal val="0"/>
                                          </p:val>
                                        </p:tav>
                                      </p:tavLst>
                                    </p:anim>
                                    <p:anim calcmode="lin" valueType="num">
                                      <p:cBhvr>
                                        <p:cTn id="99" dur="2000"/>
                                        <p:tgtEl>
                                          <p:spTgt spid="5"/>
                                        </p:tgtEl>
                                        <p:attrNameLst>
                                          <p:attrName>ppt_h</p:attrName>
                                        </p:attrNameLst>
                                      </p:cBhvr>
                                      <p:tavLst>
                                        <p:tav tm="0">
                                          <p:val>
                                            <p:strVal val="ppt_h"/>
                                          </p:val>
                                        </p:tav>
                                        <p:tav tm="100000">
                                          <p:val>
                                            <p:fltVal val="0"/>
                                          </p:val>
                                        </p:tav>
                                      </p:tavLst>
                                    </p:anim>
                                    <p:anim calcmode="lin" valueType="num">
                                      <p:cBhvr>
                                        <p:cTn id="100" dur="2000"/>
                                        <p:tgtEl>
                                          <p:spTgt spid="5"/>
                                        </p:tgtEl>
                                        <p:attrNameLst>
                                          <p:attrName>ppt_x</p:attrName>
                                        </p:attrNameLst>
                                      </p:cBhvr>
                                      <p:tavLst>
                                        <p:tav tm="0">
                                          <p:val>
                                            <p:strVal val="ppt_x"/>
                                          </p:val>
                                        </p:tav>
                                        <p:tav tm="100000">
                                          <p:val>
                                            <p:fltVal val="0.5"/>
                                          </p:val>
                                        </p:tav>
                                      </p:tavLst>
                                    </p:anim>
                                    <p:anim calcmode="lin" valueType="num">
                                      <p:cBhvr>
                                        <p:cTn id="101" dur="2000"/>
                                        <p:tgtEl>
                                          <p:spTgt spid="5"/>
                                        </p:tgtEl>
                                        <p:attrNameLst>
                                          <p:attrName>ppt_y</p:attrName>
                                        </p:attrNameLst>
                                      </p:cBhvr>
                                      <p:tavLst>
                                        <p:tav tm="0">
                                          <p:val>
                                            <p:strVal val="ppt_y"/>
                                          </p:val>
                                        </p:tav>
                                        <p:tav tm="100000">
                                          <p:val>
                                            <p:fltVal val="0.5"/>
                                          </p:val>
                                        </p:tav>
                                      </p:tavLst>
                                    </p:anim>
                                    <p:set>
                                      <p:cBhvr>
                                        <p:cTn id="102" dur="1" fill="hold">
                                          <p:stCondLst>
                                            <p:cond delay="1999"/>
                                          </p:stCondLst>
                                        </p:cTn>
                                        <p:tgtEl>
                                          <p:spTgt spid="5"/>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6"/>
                                        </p:tgtEl>
                                        <p:attrNameLst>
                                          <p:attrName>ppt_w</p:attrName>
                                        </p:attrNameLst>
                                      </p:cBhvr>
                                      <p:tavLst>
                                        <p:tav tm="0">
                                          <p:val>
                                            <p:strVal val="ppt_w"/>
                                          </p:val>
                                        </p:tav>
                                        <p:tav tm="100000">
                                          <p:val>
                                            <p:fltVal val="0"/>
                                          </p:val>
                                        </p:tav>
                                      </p:tavLst>
                                    </p:anim>
                                    <p:anim calcmode="lin" valueType="num">
                                      <p:cBhvr>
                                        <p:cTn id="105" dur="2000"/>
                                        <p:tgtEl>
                                          <p:spTgt spid="6"/>
                                        </p:tgtEl>
                                        <p:attrNameLst>
                                          <p:attrName>ppt_h</p:attrName>
                                        </p:attrNameLst>
                                      </p:cBhvr>
                                      <p:tavLst>
                                        <p:tav tm="0">
                                          <p:val>
                                            <p:strVal val="ppt_h"/>
                                          </p:val>
                                        </p:tav>
                                        <p:tav tm="100000">
                                          <p:val>
                                            <p:fltVal val="0"/>
                                          </p:val>
                                        </p:tav>
                                      </p:tavLst>
                                    </p:anim>
                                    <p:anim calcmode="lin" valueType="num">
                                      <p:cBhvr>
                                        <p:cTn id="106" dur="2000"/>
                                        <p:tgtEl>
                                          <p:spTgt spid="6"/>
                                        </p:tgtEl>
                                        <p:attrNameLst>
                                          <p:attrName>ppt_x</p:attrName>
                                        </p:attrNameLst>
                                      </p:cBhvr>
                                      <p:tavLst>
                                        <p:tav tm="0">
                                          <p:val>
                                            <p:strVal val="ppt_x"/>
                                          </p:val>
                                        </p:tav>
                                        <p:tav tm="100000">
                                          <p:val>
                                            <p:fltVal val="0.5"/>
                                          </p:val>
                                        </p:tav>
                                      </p:tavLst>
                                    </p:anim>
                                    <p:anim calcmode="lin" valueType="num">
                                      <p:cBhvr>
                                        <p:cTn id="107" dur="2000"/>
                                        <p:tgtEl>
                                          <p:spTgt spid="6"/>
                                        </p:tgtEl>
                                        <p:attrNameLst>
                                          <p:attrName>ppt_y</p:attrName>
                                        </p:attrNameLst>
                                      </p:cBhvr>
                                      <p:tavLst>
                                        <p:tav tm="0">
                                          <p:val>
                                            <p:strVal val="ppt_y"/>
                                          </p:val>
                                        </p:tav>
                                        <p:tav tm="100000">
                                          <p:val>
                                            <p:fltVal val="0.5"/>
                                          </p:val>
                                        </p:tav>
                                      </p:tavLst>
                                    </p:anim>
                                    <p:set>
                                      <p:cBhvr>
                                        <p:cTn id="108" dur="1" fill="hold">
                                          <p:stCondLst>
                                            <p:cond delay="1999"/>
                                          </p:stCondLst>
                                        </p:cTn>
                                        <p:tgtEl>
                                          <p:spTgt spid="6"/>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7"/>
                                        </p:tgtEl>
                                        <p:attrNameLst>
                                          <p:attrName>ppt_w</p:attrName>
                                        </p:attrNameLst>
                                      </p:cBhvr>
                                      <p:tavLst>
                                        <p:tav tm="0">
                                          <p:val>
                                            <p:strVal val="ppt_w"/>
                                          </p:val>
                                        </p:tav>
                                        <p:tav tm="100000">
                                          <p:val>
                                            <p:fltVal val="0"/>
                                          </p:val>
                                        </p:tav>
                                      </p:tavLst>
                                    </p:anim>
                                    <p:anim calcmode="lin" valueType="num">
                                      <p:cBhvr>
                                        <p:cTn id="111" dur="2000"/>
                                        <p:tgtEl>
                                          <p:spTgt spid="7"/>
                                        </p:tgtEl>
                                        <p:attrNameLst>
                                          <p:attrName>ppt_h</p:attrName>
                                        </p:attrNameLst>
                                      </p:cBhvr>
                                      <p:tavLst>
                                        <p:tav tm="0">
                                          <p:val>
                                            <p:strVal val="ppt_h"/>
                                          </p:val>
                                        </p:tav>
                                        <p:tav tm="100000">
                                          <p:val>
                                            <p:fltVal val="0"/>
                                          </p:val>
                                        </p:tav>
                                      </p:tavLst>
                                    </p:anim>
                                    <p:anim calcmode="lin" valueType="num">
                                      <p:cBhvr>
                                        <p:cTn id="112" dur="2000"/>
                                        <p:tgtEl>
                                          <p:spTgt spid="7"/>
                                        </p:tgtEl>
                                        <p:attrNameLst>
                                          <p:attrName>ppt_x</p:attrName>
                                        </p:attrNameLst>
                                      </p:cBhvr>
                                      <p:tavLst>
                                        <p:tav tm="0">
                                          <p:val>
                                            <p:strVal val="ppt_x"/>
                                          </p:val>
                                        </p:tav>
                                        <p:tav tm="100000">
                                          <p:val>
                                            <p:fltVal val="0.5"/>
                                          </p:val>
                                        </p:tav>
                                      </p:tavLst>
                                    </p:anim>
                                    <p:anim calcmode="lin" valueType="num">
                                      <p:cBhvr>
                                        <p:cTn id="113" dur="2000"/>
                                        <p:tgtEl>
                                          <p:spTgt spid="7"/>
                                        </p:tgtEl>
                                        <p:attrNameLst>
                                          <p:attrName>ppt_y</p:attrName>
                                        </p:attrNameLst>
                                      </p:cBhvr>
                                      <p:tavLst>
                                        <p:tav tm="0">
                                          <p:val>
                                            <p:strVal val="ppt_y"/>
                                          </p:val>
                                        </p:tav>
                                        <p:tav tm="100000">
                                          <p:val>
                                            <p:fltVal val="0.5"/>
                                          </p:val>
                                        </p:tav>
                                      </p:tavLst>
                                    </p:anim>
                                    <p:set>
                                      <p:cBhvr>
                                        <p:cTn id="114" dur="1" fill="hold">
                                          <p:stCondLst>
                                            <p:cond delay="1999"/>
                                          </p:stCondLst>
                                        </p:cTn>
                                        <p:tgtEl>
                                          <p:spTgt spid="7"/>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8"/>
                                        </p:tgtEl>
                                        <p:attrNameLst>
                                          <p:attrName>ppt_w</p:attrName>
                                        </p:attrNameLst>
                                      </p:cBhvr>
                                      <p:tavLst>
                                        <p:tav tm="0">
                                          <p:val>
                                            <p:strVal val="ppt_w"/>
                                          </p:val>
                                        </p:tav>
                                        <p:tav tm="100000">
                                          <p:val>
                                            <p:fltVal val="0"/>
                                          </p:val>
                                        </p:tav>
                                      </p:tavLst>
                                    </p:anim>
                                    <p:anim calcmode="lin" valueType="num">
                                      <p:cBhvr>
                                        <p:cTn id="117" dur="2000"/>
                                        <p:tgtEl>
                                          <p:spTgt spid="8"/>
                                        </p:tgtEl>
                                        <p:attrNameLst>
                                          <p:attrName>ppt_h</p:attrName>
                                        </p:attrNameLst>
                                      </p:cBhvr>
                                      <p:tavLst>
                                        <p:tav tm="0">
                                          <p:val>
                                            <p:strVal val="ppt_h"/>
                                          </p:val>
                                        </p:tav>
                                        <p:tav tm="100000">
                                          <p:val>
                                            <p:fltVal val="0"/>
                                          </p:val>
                                        </p:tav>
                                      </p:tavLst>
                                    </p:anim>
                                    <p:anim calcmode="lin" valueType="num">
                                      <p:cBhvr>
                                        <p:cTn id="118" dur="2000"/>
                                        <p:tgtEl>
                                          <p:spTgt spid="8"/>
                                        </p:tgtEl>
                                        <p:attrNameLst>
                                          <p:attrName>ppt_x</p:attrName>
                                        </p:attrNameLst>
                                      </p:cBhvr>
                                      <p:tavLst>
                                        <p:tav tm="0">
                                          <p:val>
                                            <p:strVal val="ppt_x"/>
                                          </p:val>
                                        </p:tav>
                                        <p:tav tm="100000">
                                          <p:val>
                                            <p:fltVal val="0.5"/>
                                          </p:val>
                                        </p:tav>
                                      </p:tavLst>
                                    </p:anim>
                                    <p:anim calcmode="lin" valueType="num">
                                      <p:cBhvr>
                                        <p:cTn id="119" dur="2000"/>
                                        <p:tgtEl>
                                          <p:spTgt spid="8"/>
                                        </p:tgtEl>
                                        <p:attrNameLst>
                                          <p:attrName>ppt_y</p:attrName>
                                        </p:attrNameLst>
                                      </p:cBhvr>
                                      <p:tavLst>
                                        <p:tav tm="0">
                                          <p:val>
                                            <p:strVal val="ppt_y"/>
                                          </p:val>
                                        </p:tav>
                                        <p:tav tm="100000">
                                          <p:val>
                                            <p:fltVal val="0.5"/>
                                          </p:val>
                                        </p:tav>
                                      </p:tavLst>
                                    </p:anim>
                                    <p:set>
                                      <p:cBhvr>
                                        <p:cTn id="120" dur="1" fill="hold">
                                          <p:stCondLst>
                                            <p:cond delay="1999"/>
                                          </p:stCondLst>
                                        </p:cTn>
                                        <p:tgtEl>
                                          <p:spTgt spid="8"/>
                                        </p:tgtEl>
                                        <p:attrNameLst>
                                          <p:attrName>style.visibility</p:attrName>
                                        </p:attrNameLst>
                                      </p:cBhvr>
                                      <p:to>
                                        <p:strVal val="hidden"/>
                                      </p:to>
                                    </p:set>
                                  </p:childTnLst>
                                </p:cTn>
                              </p:par>
                              <p:par>
                                <p:cTn id="121" presetID="23" presetClass="exit" presetSubtype="544" fill="hold" nodeType="withEffect">
                                  <p:stCondLst>
                                    <p:cond delay="0"/>
                                  </p:stCondLst>
                                  <p:childTnLst>
                                    <p:anim calcmode="lin" valueType="num">
                                      <p:cBhvr>
                                        <p:cTn id="122" dur="2000"/>
                                        <p:tgtEl>
                                          <p:spTgt spid="9"/>
                                        </p:tgtEl>
                                        <p:attrNameLst>
                                          <p:attrName>ppt_w</p:attrName>
                                        </p:attrNameLst>
                                      </p:cBhvr>
                                      <p:tavLst>
                                        <p:tav tm="0">
                                          <p:val>
                                            <p:strVal val="ppt_w"/>
                                          </p:val>
                                        </p:tav>
                                        <p:tav tm="100000">
                                          <p:val>
                                            <p:fltVal val="0"/>
                                          </p:val>
                                        </p:tav>
                                      </p:tavLst>
                                    </p:anim>
                                    <p:anim calcmode="lin" valueType="num">
                                      <p:cBhvr>
                                        <p:cTn id="123" dur="2000"/>
                                        <p:tgtEl>
                                          <p:spTgt spid="9"/>
                                        </p:tgtEl>
                                        <p:attrNameLst>
                                          <p:attrName>ppt_h</p:attrName>
                                        </p:attrNameLst>
                                      </p:cBhvr>
                                      <p:tavLst>
                                        <p:tav tm="0">
                                          <p:val>
                                            <p:strVal val="ppt_h"/>
                                          </p:val>
                                        </p:tav>
                                        <p:tav tm="100000">
                                          <p:val>
                                            <p:fltVal val="0"/>
                                          </p:val>
                                        </p:tav>
                                      </p:tavLst>
                                    </p:anim>
                                    <p:anim calcmode="lin" valueType="num">
                                      <p:cBhvr>
                                        <p:cTn id="124" dur="2000"/>
                                        <p:tgtEl>
                                          <p:spTgt spid="9"/>
                                        </p:tgtEl>
                                        <p:attrNameLst>
                                          <p:attrName>ppt_x</p:attrName>
                                        </p:attrNameLst>
                                      </p:cBhvr>
                                      <p:tavLst>
                                        <p:tav tm="0">
                                          <p:val>
                                            <p:strVal val="ppt_x"/>
                                          </p:val>
                                        </p:tav>
                                        <p:tav tm="100000">
                                          <p:val>
                                            <p:fltVal val="0.5"/>
                                          </p:val>
                                        </p:tav>
                                      </p:tavLst>
                                    </p:anim>
                                    <p:anim calcmode="lin" valueType="num">
                                      <p:cBhvr>
                                        <p:cTn id="125" dur="2000"/>
                                        <p:tgtEl>
                                          <p:spTgt spid="9"/>
                                        </p:tgtEl>
                                        <p:attrNameLst>
                                          <p:attrName>ppt_y</p:attrName>
                                        </p:attrNameLst>
                                      </p:cBhvr>
                                      <p:tavLst>
                                        <p:tav tm="0">
                                          <p:val>
                                            <p:strVal val="ppt_y"/>
                                          </p:val>
                                        </p:tav>
                                        <p:tav tm="100000">
                                          <p:val>
                                            <p:fltVal val="0.5"/>
                                          </p:val>
                                        </p:tav>
                                      </p:tavLst>
                                    </p:anim>
                                    <p:set>
                                      <p:cBhvr>
                                        <p:cTn id="126" dur="1" fill="hold">
                                          <p:stCondLst>
                                            <p:cond delay="1999"/>
                                          </p:stCondLst>
                                        </p:cTn>
                                        <p:tgtEl>
                                          <p:spTgt spid="9"/>
                                        </p:tgtEl>
                                        <p:attrNameLst>
                                          <p:attrName>style.visibility</p:attrName>
                                        </p:attrNameLst>
                                      </p:cBhvr>
                                      <p:to>
                                        <p:strVal val="hidden"/>
                                      </p:to>
                                    </p:set>
                                  </p:childTnLst>
                                </p:cTn>
                              </p:par>
                              <p:par>
                                <p:cTn id="127" presetID="23" presetClass="exit" presetSubtype="544" fill="hold" nodeType="withEffect">
                                  <p:stCondLst>
                                    <p:cond delay="0"/>
                                  </p:stCondLst>
                                  <p:childTnLst>
                                    <p:anim calcmode="lin" valueType="num">
                                      <p:cBhvr>
                                        <p:cTn id="128" dur="2000"/>
                                        <p:tgtEl>
                                          <p:spTgt spid="10"/>
                                        </p:tgtEl>
                                        <p:attrNameLst>
                                          <p:attrName>ppt_w</p:attrName>
                                        </p:attrNameLst>
                                      </p:cBhvr>
                                      <p:tavLst>
                                        <p:tav tm="0">
                                          <p:val>
                                            <p:strVal val="ppt_w"/>
                                          </p:val>
                                        </p:tav>
                                        <p:tav tm="100000">
                                          <p:val>
                                            <p:fltVal val="0"/>
                                          </p:val>
                                        </p:tav>
                                      </p:tavLst>
                                    </p:anim>
                                    <p:anim calcmode="lin" valueType="num">
                                      <p:cBhvr>
                                        <p:cTn id="129" dur="2000"/>
                                        <p:tgtEl>
                                          <p:spTgt spid="10"/>
                                        </p:tgtEl>
                                        <p:attrNameLst>
                                          <p:attrName>ppt_h</p:attrName>
                                        </p:attrNameLst>
                                      </p:cBhvr>
                                      <p:tavLst>
                                        <p:tav tm="0">
                                          <p:val>
                                            <p:strVal val="ppt_h"/>
                                          </p:val>
                                        </p:tav>
                                        <p:tav tm="100000">
                                          <p:val>
                                            <p:fltVal val="0"/>
                                          </p:val>
                                        </p:tav>
                                      </p:tavLst>
                                    </p:anim>
                                    <p:anim calcmode="lin" valueType="num">
                                      <p:cBhvr>
                                        <p:cTn id="130" dur="2000"/>
                                        <p:tgtEl>
                                          <p:spTgt spid="10"/>
                                        </p:tgtEl>
                                        <p:attrNameLst>
                                          <p:attrName>ppt_x</p:attrName>
                                        </p:attrNameLst>
                                      </p:cBhvr>
                                      <p:tavLst>
                                        <p:tav tm="0">
                                          <p:val>
                                            <p:strVal val="ppt_x"/>
                                          </p:val>
                                        </p:tav>
                                        <p:tav tm="100000">
                                          <p:val>
                                            <p:fltVal val="0.5"/>
                                          </p:val>
                                        </p:tav>
                                      </p:tavLst>
                                    </p:anim>
                                    <p:anim calcmode="lin" valueType="num">
                                      <p:cBhvr>
                                        <p:cTn id="131" dur="2000"/>
                                        <p:tgtEl>
                                          <p:spTgt spid="10"/>
                                        </p:tgtEl>
                                        <p:attrNameLst>
                                          <p:attrName>ppt_y</p:attrName>
                                        </p:attrNameLst>
                                      </p:cBhvr>
                                      <p:tavLst>
                                        <p:tav tm="0">
                                          <p:val>
                                            <p:strVal val="ppt_y"/>
                                          </p:val>
                                        </p:tav>
                                        <p:tav tm="100000">
                                          <p:val>
                                            <p:fltVal val="0.5"/>
                                          </p:val>
                                        </p:tav>
                                      </p:tavLst>
                                    </p:anim>
                                    <p:set>
                                      <p:cBhvr>
                                        <p:cTn id="132" dur="1" fill="hold">
                                          <p:stCondLst>
                                            <p:cond delay="1999"/>
                                          </p:stCondLst>
                                        </p:cTn>
                                        <p:tgtEl>
                                          <p:spTgt spid="10"/>
                                        </p:tgtEl>
                                        <p:attrNameLst>
                                          <p:attrName>style.visibility</p:attrName>
                                        </p:attrNameLst>
                                      </p:cBhvr>
                                      <p:to>
                                        <p:strVal val="hidden"/>
                                      </p:to>
                                    </p:set>
                                  </p:childTnLst>
                                </p:cTn>
                              </p:par>
                              <p:par>
                                <p:cTn id="133" presetID="23" presetClass="exit" presetSubtype="544" fill="hold" nodeType="withEffect">
                                  <p:stCondLst>
                                    <p:cond delay="0"/>
                                  </p:stCondLst>
                                  <p:childTnLst>
                                    <p:anim calcmode="lin" valueType="num">
                                      <p:cBhvr>
                                        <p:cTn id="134" dur="2000"/>
                                        <p:tgtEl>
                                          <p:spTgt spid="11"/>
                                        </p:tgtEl>
                                        <p:attrNameLst>
                                          <p:attrName>ppt_w</p:attrName>
                                        </p:attrNameLst>
                                      </p:cBhvr>
                                      <p:tavLst>
                                        <p:tav tm="0">
                                          <p:val>
                                            <p:strVal val="ppt_w"/>
                                          </p:val>
                                        </p:tav>
                                        <p:tav tm="100000">
                                          <p:val>
                                            <p:fltVal val="0"/>
                                          </p:val>
                                        </p:tav>
                                      </p:tavLst>
                                    </p:anim>
                                    <p:anim calcmode="lin" valueType="num">
                                      <p:cBhvr>
                                        <p:cTn id="135" dur="2000"/>
                                        <p:tgtEl>
                                          <p:spTgt spid="11"/>
                                        </p:tgtEl>
                                        <p:attrNameLst>
                                          <p:attrName>ppt_h</p:attrName>
                                        </p:attrNameLst>
                                      </p:cBhvr>
                                      <p:tavLst>
                                        <p:tav tm="0">
                                          <p:val>
                                            <p:strVal val="ppt_h"/>
                                          </p:val>
                                        </p:tav>
                                        <p:tav tm="100000">
                                          <p:val>
                                            <p:fltVal val="0"/>
                                          </p:val>
                                        </p:tav>
                                      </p:tavLst>
                                    </p:anim>
                                    <p:anim calcmode="lin" valueType="num">
                                      <p:cBhvr>
                                        <p:cTn id="136" dur="2000"/>
                                        <p:tgtEl>
                                          <p:spTgt spid="11"/>
                                        </p:tgtEl>
                                        <p:attrNameLst>
                                          <p:attrName>ppt_x</p:attrName>
                                        </p:attrNameLst>
                                      </p:cBhvr>
                                      <p:tavLst>
                                        <p:tav tm="0">
                                          <p:val>
                                            <p:strVal val="ppt_x"/>
                                          </p:val>
                                        </p:tav>
                                        <p:tav tm="100000">
                                          <p:val>
                                            <p:fltVal val="0.5"/>
                                          </p:val>
                                        </p:tav>
                                      </p:tavLst>
                                    </p:anim>
                                    <p:anim calcmode="lin" valueType="num">
                                      <p:cBhvr>
                                        <p:cTn id="137" dur="2000"/>
                                        <p:tgtEl>
                                          <p:spTgt spid="11"/>
                                        </p:tgtEl>
                                        <p:attrNameLst>
                                          <p:attrName>ppt_y</p:attrName>
                                        </p:attrNameLst>
                                      </p:cBhvr>
                                      <p:tavLst>
                                        <p:tav tm="0">
                                          <p:val>
                                            <p:strVal val="ppt_y"/>
                                          </p:val>
                                        </p:tav>
                                        <p:tav tm="100000">
                                          <p:val>
                                            <p:fltVal val="0.5"/>
                                          </p:val>
                                        </p:tav>
                                      </p:tavLst>
                                    </p:anim>
                                    <p:set>
                                      <p:cBhvr>
                                        <p:cTn id="138" dur="1" fill="hold">
                                          <p:stCondLst>
                                            <p:cond delay="1999"/>
                                          </p:stCondLst>
                                        </p:cTn>
                                        <p:tgtEl>
                                          <p:spTgt spid="11"/>
                                        </p:tgtEl>
                                        <p:attrNameLst>
                                          <p:attrName>style.visibility</p:attrName>
                                        </p:attrNameLst>
                                      </p:cBhvr>
                                      <p:to>
                                        <p:strVal val="hidden"/>
                                      </p:to>
                                    </p:set>
                                  </p:childTnLst>
                                </p:cTn>
                              </p:par>
                              <p:par>
                                <p:cTn id="139" presetID="23" presetClass="exit" presetSubtype="544" fill="hold" nodeType="withEffect">
                                  <p:stCondLst>
                                    <p:cond delay="0"/>
                                  </p:stCondLst>
                                  <p:childTnLst>
                                    <p:anim calcmode="lin" valueType="num">
                                      <p:cBhvr>
                                        <p:cTn id="140" dur="2000"/>
                                        <p:tgtEl>
                                          <p:spTgt spid="12"/>
                                        </p:tgtEl>
                                        <p:attrNameLst>
                                          <p:attrName>ppt_w</p:attrName>
                                        </p:attrNameLst>
                                      </p:cBhvr>
                                      <p:tavLst>
                                        <p:tav tm="0">
                                          <p:val>
                                            <p:strVal val="ppt_w"/>
                                          </p:val>
                                        </p:tav>
                                        <p:tav tm="100000">
                                          <p:val>
                                            <p:fltVal val="0"/>
                                          </p:val>
                                        </p:tav>
                                      </p:tavLst>
                                    </p:anim>
                                    <p:anim calcmode="lin" valueType="num">
                                      <p:cBhvr>
                                        <p:cTn id="141" dur="2000"/>
                                        <p:tgtEl>
                                          <p:spTgt spid="12"/>
                                        </p:tgtEl>
                                        <p:attrNameLst>
                                          <p:attrName>ppt_h</p:attrName>
                                        </p:attrNameLst>
                                      </p:cBhvr>
                                      <p:tavLst>
                                        <p:tav tm="0">
                                          <p:val>
                                            <p:strVal val="ppt_h"/>
                                          </p:val>
                                        </p:tav>
                                        <p:tav tm="100000">
                                          <p:val>
                                            <p:fltVal val="0"/>
                                          </p:val>
                                        </p:tav>
                                      </p:tavLst>
                                    </p:anim>
                                    <p:anim calcmode="lin" valueType="num">
                                      <p:cBhvr>
                                        <p:cTn id="142" dur="2000"/>
                                        <p:tgtEl>
                                          <p:spTgt spid="12"/>
                                        </p:tgtEl>
                                        <p:attrNameLst>
                                          <p:attrName>ppt_x</p:attrName>
                                        </p:attrNameLst>
                                      </p:cBhvr>
                                      <p:tavLst>
                                        <p:tav tm="0">
                                          <p:val>
                                            <p:strVal val="ppt_x"/>
                                          </p:val>
                                        </p:tav>
                                        <p:tav tm="100000">
                                          <p:val>
                                            <p:fltVal val="0.5"/>
                                          </p:val>
                                        </p:tav>
                                      </p:tavLst>
                                    </p:anim>
                                    <p:anim calcmode="lin" valueType="num">
                                      <p:cBhvr>
                                        <p:cTn id="143" dur="2000"/>
                                        <p:tgtEl>
                                          <p:spTgt spid="12"/>
                                        </p:tgtEl>
                                        <p:attrNameLst>
                                          <p:attrName>ppt_y</p:attrName>
                                        </p:attrNameLst>
                                      </p:cBhvr>
                                      <p:tavLst>
                                        <p:tav tm="0">
                                          <p:val>
                                            <p:strVal val="ppt_y"/>
                                          </p:val>
                                        </p:tav>
                                        <p:tav tm="100000">
                                          <p:val>
                                            <p:fltVal val="0.5"/>
                                          </p:val>
                                        </p:tav>
                                      </p:tavLst>
                                    </p:anim>
                                    <p:set>
                                      <p:cBhvr>
                                        <p:cTn id="144" dur="1" fill="hold">
                                          <p:stCondLst>
                                            <p:cond delay="1999"/>
                                          </p:stCondLst>
                                        </p:cTn>
                                        <p:tgtEl>
                                          <p:spTgt spid="12"/>
                                        </p:tgtEl>
                                        <p:attrNameLst>
                                          <p:attrName>style.visibility</p:attrName>
                                        </p:attrNameLst>
                                      </p:cBhvr>
                                      <p:to>
                                        <p:strVal val="hidden"/>
                                      </p:to>
                                    </p:set>
                                  </p:childTnLst>
                                </p:cTn>
                              </p:par>
                              <p:par>
                                <p:cTn id="145" presetID="23" presetClass="exit" presetSubtype="544" fill="hold" nodeType="withEffect">
                                  <p:stCondLst>
                                    <p:cond delay="0"/>
                                  </p:stCondLst>
                                  <p:childTnLst>
                                    <p:anim calcmode="lin" valueType="num">
                                      <p:cBhvr>
                                        <p:cTn id="146" dur="2000"/>
                                        <p:tgtEl>
                                          <p:spTgt spid="13"/>
                                        </p:tgtEl>
                                        <p:attrNameLst>
                                          <p:attrName>ppt_w</p:attrName>
                                        </p:attrNameLst>
                                      </p:cBhvr>
                                      <p:tavLst>
                                        <p:tav tm="0">
                                          <p:val>
                                            <p:strVal val="ppt_w"/>
                                          </p:val>
                                        </p:tav>
                                        <p:tav tm="100000">
                                          <p:val>
                                            <p:fltVal val="0"/>
                                          </p:val>
                                        </p:tav>
                                      </p:tavLst>
                                    </p:anim>
                                    <p:anim calcmode="lin" valueType="num">
                                      <p:cBhvr>
                                        <p:cTn id="147" dur="2000"/>
                                        <p:tgtEl>
                                          <p:spTgt spid="13"/>
                                        </p:tgtEl>
                                        <p:attrNameLst>
                                          <p:attrName>ppt_h</p:attrName>
                                        </p:attrNameLst>
                                      </p:cBhvr>
                                      <p:tavLst>
                                        <p:tav tm="0">
                                          <p:val>
                                            <p:strVal val="ppt_h"/>
                                          </p:val>
                                        </p:tav>
                                        <p:tav tm="100000">
                                          <p:val>
                                            <p:fltVal val="0"/>
                                          </p:val>
                                        </p:tav>
                                      </p:tavLst>
                                    </p:anim>
                                    <p:anim calcmode="lin" valueType="num">
                                      <p:cBhvr>
                                        <p:cTn id="148" dur="2000"/>
                                        <p:tgtEl>
                                          <p:spTgt spid="13"/>
                                        </p:tgtEl>
                                        <p:attrNameLst>
                                          <p:attrName>ppt_x</p:attrName>
                                        </p:attrNameLst>
                                      </p:cBhvr>
                                      <p:tavLst>
                                        <p:tav tm="0">
                                          <p:val>
                                            <p:strVal val="ppt_x"/>
                                          </p:val>
                                        </p:tav>
                                        <p:tav tm="100000">
                                          <p:val>
                                            <p:fltVal val="0.5"/>
                                          </p:val>
                                        </p:tav>
                                      </p:tavLst>
                                    </p:anim>
                                    <p:anim calcmode="lin" valueType="num">
                                      <p:cBhvr>
                                        <p:cTn id="149" dur="2000"/>
                                        <p:tgtEl>
                                          <p:spTgt spid="13"/>
                                        </p:tgtEl>
                                        <p:attrNameLst>
                                          <p:attrName>ppt_y</p:attrName>
                                        </p:attrNameLst>
                                      </p:cBhvr>
                                      <p:tavLst>
                                        <p:tav tm="0">
                                          <p:val>
                                            <p:strVal val="ppt_y"/>
                                          </p:val>
                                        </p:tav>
                                        <p:tav tm="100000">
                                          <p:val>
                                            <p:fltVal val="0.5"/>
                                          </p:val>
                                        </p:tav>
                                      </p:tavLst>
                                    </p:anim>
                                    <p:set>
                                      <p:cBhvr>
                                        <p:cTn id="150" dur="1" fill="hold">
                                          <p:stCondLst>
                                            <p:cond delay="1999"/>
                                          </p:stCondLst>
                                        </p:cTn>
                                        <p:tgtEl>
                                          <p:spTgt spid="13"/>
                                        </p:tgtEl>
                                        <p:attrNameLst>
                                          <p:attrName>style.visibility</p:attrName>
                                        </p:attrNameLst>
                                      </p:cBhvr>
                                      <p:to>
                                        <p:strVal val="hidden"/>
                                      </p:to>
                                    </p:set>
                                  </p:childTnLst>
                                </p:cTn>
                              </p:par>
                              <p:par>
                                <p:cTn id="151" presetID="23" presetClass="exit" presetSubtype="544" fill="hold" nodeType="withEffect">
                                  <p:stCondLst>
                                    <p:cond delay="0"/>
                                  </p:stCondLst>
                                  <p:childTnLst>
                                    <p:anim calcmode="lin" valueType="num">
                                      <p:cBhvr>
                                        <p:cTn id="152" dur="2000"/>
                                        <p:tgtEl>
                                          <p:spTgt spid="14"/>
                                        </p:tgtEl>
                                        <p:attrNameLst>
                                          <p:attrName>ppt_w</p:attrName>
                                        </p:attrNameLst>
                                      </p:cBhvr>
                                      <p:tavLst>
                                        <p:tav tm="0">
                                          <p:val>
                                            <p:strVal val="ppt_w"/>
                                          </p:val>
                                        </p:tav>
                                        <p:tav tm="100000">
                                          <p:val>
                                            <p:fltVal val="0"/>
                                          </p:val>
                                        </p:tav>
                                      </p:tavLst>
                                    </p:anim>
                                    <p:anim calcmode="lin" valueType="num">
                                      <p:cBhvr>
                                        <p:cTn id="153" dur="2000"/>
                                        <p:tgtEl>
                                          <p:spTgt spid="14"/>
                                        </p:tgtEl>
                                        <p:attrNameLst>
                                          <p:attrName>ppt_h</p:attrName>
                                        </p:attrNameLst>
                                      </p:cBhvr>
                                      <p:tavLst>
                                        <p:tav tm="0">
                                          <p:val>
                                            <p:strVal val="ppt_h"/>
                                          </p:val>
                                        </p:tav>
                                        <p:tav tm="100000">
                                          <p:val>
                                            <p:fltVal val="0"/>
                                          </p:val>
                                        </p:tav>
                                      </p:tavLst>
                                    </p:anim>
                                    <p:anim calcmode="lin" valueType="num">
                                      <p:cBhvr>
                                        <p:cTn id="154" dur="2000"/>
                                        <p:tgtEl>
                                          <p:spTgt spid="14"/>
                                        </p:tgtEl>
                                        <p:attrNameLst>
                                          <p:attrName>ppt_x</p:attrName>
                                        </p:attrNameLst>
                                      </p:cBhvr>
                                      <p:tavLst>
                                        <p:tav tm="0">
                                          <p:val>
                                            <p:strVal val="ppt_x"/>
                                          </p:val>
                                        </p:tav>
                                        <p:tav tm="100000">
                                          <p:val>
                                            <p:fltVal val="0.5"/>
                                          </p:val>
                                        </p:tav>
                                      </p:tavLst>
                                    </p:anim>
                                    <p:anim calcmode="lin" valueType="num">
                                      <p:cBhvr>
                                        <p:cTn id="155" dur="2000"/>
                                        <p:tgtEl>
                                          <p:spTgt spid="14"/>
                                        </p:tgtEl>
                                        <p:attrNameLst>
                                          <p:attrName>ppt_y</p:attrName>
                                        </p:attrNameLst>
                                      </p:cBhvr>
                                      <p:tavLst>
                                        <p:tav tm="0">
                                          <p:val>
                                            <p:strVal val="ppt_y"/>
                                          </p:val>
                                        </p:tav>
                                        <p:tav tm="100000">
                                          <p:val>
                                            <p:fltVal val="0.5"/>
                                          </p:val>
                                        </p:tav>
                                      </p:tavLst>
                                    </p:anim>
                                    <p:set>
                                      <p:cBhvr>
                                        <p:cTn id="156" dur="1" fill="hold">
                                          <p:stCondLst>
                                            <p:cond delay="1999"/>
                                          </p:stCondLst>
                                        </p:cTn>
                                        <p:tgtEl>
                                          <p:spTgt spid="14"/>
                                        </p:tgtEl>
                                        <p:attrNameLst>
                                          <p:attrName>style.visibility</p:attrName>
                                        </p:attrNameLst>
                                      </p:cBhvr>
                                      <p:to>
                                        <p:strVal val="hidden"/>
                                      </p:to>
                                    </p:set>
                                  </p:childTnLst>
                                </p:cTn>
                              </p:par>
                              <p:par>
                                <p:cTn id="157" presetID="23" presetClass="exit" presetSubtype="544" fill="hold" nodeType="withEffect">
                                  <p:stCondLst>
                                    <p:cond delay="0"/>
                                  </p:stCondLst>
                                  <p:childTnLst>
                                    <p:anim calcmode="lin" valueType="num">
                                      <p:cBhvr>
                                        <p:cTn id="158" dur="2000"/>
                                        <p:tgtEl>
                                          <p:spTgt spid="15"/>
                                        </p:tgtEl>
                                        <p:attrNameLst>
                                          <p:attrName>ppt_w</p:attrName>
                                        </p:attrNameLst>
                                      </p:cBhvr>
                                      <p:tavLst>
                                        <p:tav tm="0">
                                          <p:val>
                                            <p:strVal val="ppt_w"/>
                                          </p:val>
                                        </p:tav>
                                        <p:tav tm="100000">
                                          <p:val>
                                            <p:fltVal val="0"/>
                                          </p:val>
                                        </p:tav>
                                      </p:tavLst>
                                    </p:anim>
                                    <p:anim calcmode="lin" valueType="num">
                                      <p:cBhvr>
                                        <p:cTn id="159" dur="2000"/>
                                        <p:tgtEl>
                                          <p:spTgt spid="15"/>
                                        </p:tgtEl>
                                        <p:attrNameLst>
                                          <p:attrName>ppt_h</p:attrName>
                                        </p:attrNameLst>
                                      </p:cBhvr>
                                      <p:tavLst>
                                        <p:tav tm="0">
                                          <p:val>
                                            <p:strVal val="ppt_h"/>
                                          </p:val>
                                        </p:tav>
                                        <p:tav tm="100000">
                                          <p:val>
                                            <p:fltVal val="0"/>
                                          </p:val>
                                        </p:tav>
                                      </p:tavLst>
                                    </p:anim>
                                    <p:anim calcmode="lin" valueType="num">
                                      <p:cBhvr>
                                        <p:cTn id="160" dur="2000"/>
                                        <p:tgtEl>
                                          <p:spTgt spid="15"/>
                                        </p:tgtEl>
                                        <p:attrNameLst>
                                          <p:attrName>ppt_x</p:attrName>
                                        </p:attrNameLst>
                                      </p:cBhvr>
                                      <p:tavLst>
                                        <p:tav tm="0">
                                          <p:val>
                                            <p:strVal val="ppt_x"/>
                                          </p:val>
                                        </p:tav>
                                        <p:tav tm="100000">
                                          <p:val>
                                            <p:fltVal val="0.5"/>
                                          </p:val>
                                        </p:tav>
                                      </p:tavLst>
                                    </p:anim>
                                    <p:anim calcmode="lin" valueType="num">
                                      <p:cBhvr>
                                        <p:cTn id="161" dur="2000"/>
                                        <p:tgtEl>
                                          <p:spTgt spid="15"/>
                                        </p:tgtEl>
                                        <p:attrNameLst>
                                          <p:attrName>ppt_y</p:attrName>
                                        </p:attrNameLst>
                                      </p:cBhvr>
                                      <p:tavLst>
                                        <p:tav tm="0">
                                          <p:val>
                                            <p:strVal val="ppt_y"/>
                                          </p:val>
                                        </p:tav>
                                        <p:tav tm="100000">
                                          <p:val>
                                            <p:fltVal val="0.5"/>
                                          </p:val>
                                        </p:tav>
                                      </p:tavLst>
                                    </p:anim>
                                    <p:set>
                                      <p:cBhvr>
                                        <p:cTn id="162" dur="1" fill="hold">
                                          <p:stCondLst>
                                            <p:cond delay="1999"/>
                                          </p:stCondLst>
                                        </p:cTn>
                                        <p:tgtEl>
                                          <p:spTgt spid="15"/>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2000" fill="hold"/>
                                        <p:tgtEl>
                                          <p:spTgt spid="5"/>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6"/>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7"/>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8"/>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9"/>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11"/>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12"/>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13"/>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14"/>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15"/>
                                        </p:tgtEl>
                                        <p:attrNameLst>
                                          <p:attrName>r</p:attrName>
                                        </p:attrNameLst>
                                      </p:cBhvr>
                                    </p:animRo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2000" fill="hold"/>
                                        <p:tgtEl>
                                          <p:spTgt spid="4"/>
                                        </p:tgtEl>
                                        <p:attrNameLst>
                                          <p:attrName>ppt_w</p:attrName>
                                        </p:attrNameLst>
                                      </p:cBhvr>
                                      <p:tavLst>
                                        <p:tav tm="0">
                                          <p:val>
                                            <p:strVal val="4/3*#ppt_w"/>
                                          </p:val>
                                        </p:tav>
                                        <p:tav tm="100000">
                                          <p:val>
                                            <p:strVal val="#ppt_w"/>
                                          </p:val>
                                        </p:tav>
                                      </p:tavLst>
                                    </p:anim>
                                    <p:anim calcmode="lin" valueType="num">
                                      <p:cBhvr>
                                        <p:cTn id="188" dur="2000" fill="hold"/>
                                        <p:tgtEl>
                                          <p:spTgt spid="4"/>
                                        </p:tgtEl>
                                        <p:attrNameLst>
                                          <p:attrName>ppt_h</p:attrName>
                                        </p:attrNameLst>
                                      </p:cBhvr>
                                      <p:tavLst>
                                        <p:tav tm="0">
                                          <p:val>
                                            <p:strVal val="4/3*#ppt_h"/>
                                          </p:val>
                                        </p:tav>
                                        <p:tav tm="100000">
                                          <p:val>
                                            <p:strVal val="#ppt_h"/>
                                          </p:val>
                                        </p:tav>
                                      </p:tavLst>
                                    </p:anim>
                                  </p:childTnLst>
                                </p:cTn>
                              </p:par>
                              <p:par>
                                <p:cTn id="189" presetID="21" presetClass="entr" presetSubtype="8"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wheel(8)">
                                      <p:cBhvr>
                                        <p:cTn id="19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C5516"/>
          </a:solidFill>
          <a:ln>
            <a:solidFill>
              <a:schemeClr val="accent3">
                <a:lumMod val="75000"/>
              </a:schemeClr>
            </a:solidFill>
          </a:ln>
        </p:spPr>
        <p:txBody>
          <a:bodyPr/>
          <a:lstStyle/>
          <a:p>
            <a:endParaRPr lang="es-ES" dirty="0"/>
          </a:p>
        </p:txBody>
      </p:sp>
      <p:pic>
        <p:nvPicPr>
          <p:cNvPr id="4" name="3 Imagen" descr="0(67).jpg"/>
          <p:cNvPicPr>
            <a:picLocks noChangeAspect="1"/>
          </p:cNvPicPr>
          <p:nvPr/>
        </p:nvPicPr>
        <p:blipFill>
          <a:blip r:embed="rId2"/>
          <a:stretch>
            <a:fillRect/>
          </a:stretch>
        </p:blipFill>
        <p:spPr>
          <a:xfrm>
            <a:off x="-26789" y="0"/>
            <a:ext cx="9170789" cy="6858000"/>
          </a:xfrm>
          <a:prstGeom prst="rect">
            <a:avLst/>
          </a:prstGeom>
        </p:spPr>
      </p:pic>
      <p:pic>
        <p:nvPicPr>
          <p:cNvPr id="5" name="4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0"/>
            <a:ext cx="2023876" cy="862385"/>
          </a:xfrm>
          <a:prstGeom prst="rect">
            <a:avLst/>
          </a:prstGeom>
          <a:effectLst>
            <a:reflection blurRad="6350" stA="50000" endA="300" endPos="90000" dir="5400000" sy="-100000" algn="bl" rotWithShape="0"/>
          </a:effectLst>
        </p:spPr>
      </p:pic>
      <p:pic>
        <p:nvPicPr>
          <p:cNvPr id="6" name="5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0"/>
            <a:ext cx="2143140" cy="862385"/>
          </a:xfrm>
          <a:prstGeom prst="rect">
            <a:avLst/>
          </a:prstGeom>
          <a:effectLst>
            <a:reflection blurRad="6350" stA="50000" endA="300" endPos="90000" dir="5400000" sy="-100000" algn="bl" rotWithShape="0"/>
          </a:effectLst>
        </p:spPr>
      </p:pic>
      <p:pic>
        <p:nvPicPr>
          <p:cNvPr id="7" name="6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642918"/>
            <a:ext cx="2023876" cy="862385"/>
          </a:xfrm>
          <a:prstGeom prst="rect">
            <a:avLst/>
          </a:prstGeom>
          <a:effectLst>
            <a:reflection blurRad="6350" stA="50000" endA="300" endPos="90000" dir="5400000" sy="-100000" algn="bl" rotWithShape="0"/>
          </a:effectLst>
        </p:spPr>
      </p:pic>
      <p:pic>
        <p:nvPicPr>
          <p:cNvPr id="8" name="7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642918"/>
            <a:ext cx="2143140" cy="862385"/>
          </a:xfrm>
          <a:prstGeom prst="rect">
            <a:avLst/>
          </a:prstGeom>
          <a:effectLst>
            <a:reflection blurRad="6350" stA="50000" endA="300" endPos="90000" dir="5400000" sy="-100000" algn="bl" rotWithShape="0"/>
          </a:effectLst>
        </p:spPr>
      </p:pic>
      <p:pic>
        <p:nvPicPr>
          <p:cNvPr id="9" name="8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1214446"/>
            <a:ext cx="2023876" cy="862385"/>
          </a:xfrm>
          <a:prstGeom prst="rect">
            <a:avLst/>
          </a:prstGeom>
          <a:effectLst>
            <a:reflection blurRad="6350" stA="50000" endA="300" endPos="90000" dir="5400000" sy="-100000" algn="bl" rotWithShape="0"/>
          </a:effectLst>
        </p:spPr>
      </p:pic>
      <p:pic>
        <p:nvPicPr>
          <p:cNvPr id="10" name="9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1214446"/>
            <a:ext cx="2143140" cy="862385"/>
          </a:xfrm>
          <a:prstGeom prst="rect">
            <a:avLst/>
          </a:prstGeom>
          <a:effectLst>
            <a:reflection blurRad="6350" stA="50000" endA="300" endPos="90000" dir="5400000" sy="-100000" algn="bl" rotWithShape="0"/>
          </a:effectLst>
        </p:spPr>
      </p:pic>
      <p:pic>
        <p:nvPicPr>
          <p:cNvPr id="11" name="10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1857364"/>
            <a:ext cx="2023876" cy="862385"/>
          </a:xfrm>
          <a:prstGeom prst="rect">
            <a:avLst/>
          </a:prstGeom>
          <a:effectLst>
            <a:reflection blurRad="6350" stA="50000" endA="300" endPos="90000" dir="5400000" sy="-100000" algn="bl" rotWithShape="0"/>
          </a:effectLst>
        </p:spPr>
      </p:pic>
      <p:pic>
        <p:nvPicPr>
          <p:cNvPr id="12" name="11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1857364"/>
            <a:ext cx="2143140" cy="862385"/>
          </a:xfrm>
          <a:prstGeom prst="rect">
            <a:avLst/>
          </a:prstGeom>
          <a:effectLst>
            <a:reflection blurRad="6350" stA="50000" endA="300" endPos="90000" dir="5400000" sy="-100000" algn="bl" rotWithShape="0"/>
          </a:effectLst>
        </p:spPr>
      </p:pic>
      <p:pic>
        <p:nvPicPr>
          <p:cNvPr id="13" name="12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00562" y="2428868"/>
            <a:ext cx="2023876" cy="862385"/>
          </a:xfrm>
          <a:prstGeom prst="rect">
            <a:avLst/>
          </a:prstGeom>
          <a:effectLst>
            <a:reflection blurRad="6350" stA="50000" endA="300" endPos="90000" dir="5400000" sy="-100000" algn="bl" rotWithShape="0"/>
          </a:effectLst>
        </p:spPr>
      </p:pic>
      <p:pic>
        <p:nvPicPr>
          <p:cNvPr id="14" name="13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2428868"/>
            <a:ext cx="2143140" cy="862385"/>
          </a:xfrm>
          <a:prstGeom prst="rect">
            <a:avLst/>
          </a:prstGeom>
          <a:effectLst>
            <a:reflection blurRad="6350" stA="50000" endA="300" endPos="90000" dir="5400000" sy="-100000" algn="bl" rotWithShape="0"/>
          </a:effectLst>
        </p:spPr>
      </p:pic>
      <p:pic>
        <p:nvPicPr>
          <p:cNvPr id="15" name="14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2928934"/>
            <a:ext cx="2023876" cy="862385"/>
          </a:xfrm>
          <a:prstGeom prst="rect">
            <a:avLst/>
          </a:prstGeom>
          <a:effectLst>
            <a:reflection blurRad="6350" stA="50000" endA="300" endPos="90000" dir="5400000" sy="-100000" algn="bl" rotWithShape="0"/>
          </a:effectLst>
        </p:spPr>
      </p:pic>
      <p:pic>
        <p:nvPicPr>
          <p:cNvPr id="16" name="15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2928934"/>
            <a:ext cx="2143140" cy="862385"/>
          </a:xfrm>
          <a:prstGeom prst="rect">
            <a:avLst/>
          </a:prstGeom>
          <a:effectLst>
            <a:reflection blurRad="6350" stA="50000" endA="300" endPos="90000" dir="5400000" sy="-100000" algn="bl" rotWithShape="0"/>
          </a:effectLst>
        </p:spPr>
      </p:pic>
      <p:pic>
        <p:nvPicPr>
          <p:cNvPr id="17" name="16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3500462"/>
            <a:ext cx="2023876" cy="862385"/>
          </a:xfrm>
          <a:prstGeom prst="rect">
            <a:avLst/>
          </a:prstGeom>
          <a:effectLst>
            <a:reflection blurRad="6350" stA="50000" endA="300" endPos="90000" dir="5400000" sy="-100000" algn="bl" rotWithShape="0"/>
          </a:effectLst>
        </p:spPr>
      </p:pic>
      <p:pic>
        <p:nvPicPr>
          <p:cNvPr id="18" name="17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3500462"/>
            <a:ext cx="2143140" cy="862385"/>
          </a:xfrm>
          <a:prstGeom prst="rect">
            <a:avLst/>
          </a:prstGeom>
          <a:effectLst>
            <a:reflection blurRad="6350" stA="50000" endA="300" endPos="90000" dir="5400000" sy="-100000" algn="bl" rotWithShape="0"/>
          </a:effectLst>
        </p:spPr>
      </p:pic>
      <p:pic>
        <p:nvPicPr>
          <p:cNvPr id="19" name="18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4143380"/>
            <a:ext cx="2023876" cy="862385"/>
          </a:xfrm>
          <a:prstGeom prst="rect">
            <a:avLst/>
          </a:prstGeom>
          <a:effectLst>
            <a:reflection blurRad="6350" stA="50000" endA="300" endPos="90000" dir="5400000" sy="-100000" algn="bl" rotWithShape="0"/>
          </a:effectLst>
        </p:spPr>
      </p:pic>
      <p:pic>
        <p:nvPicPr>
          <p:cNvPr id="20" name="19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4143380"/>
            <a:ext cx="2143140" cy="862385"/>
          </a:xfrm>
          <a:prstGeom prst="rect">
            <a:avLst/>
          </a:prstGeom>
          <a:effectLst>
            <a:reflection blurRad="6350" stA="50000" endA="300" endPos="90000" dir="5400000" sy="-100000" algn="bl" rotWithShape="0"/>
          </a:effectLst>
        </p:spPr>
      </p:pic>
      <p:pic>
        <p:nvPicPr>
          <p:cNvPr id="21" name="20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4781169"/>
            <a:ext cx="2023876" cy="862385"/>
          </a:xfrm>
          <a:prstGeom prst="rect">
            <a:avLst/>
          </a:prstGeom>
          <a:effectLst>
            <a:reflection blurRad="6350" stA="50000" endA="300" endPos="90000" dir="5400000" sy="-100000" algn="bl" rotWithShape="0"/>
          </a:effectLst>
        </p:spPr>
      </p:pic>
      <p:pic>
        <p:nvPicPr>
          <p:cNvPr id="22" name="21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4781169"/>
            <a:ext cx="2143140" cy="862385"/>
          </a:xfrm>
          <a:prstGeom prst="rect">
            <a:avLst/>
          </a:prstGeom>
          <a:effectLst>
            <a:reflection blurRad="6350" stA="50000" endA="300" endPos="90000" dir="5400000" sy="-100000" algn="bl" rotWithShape="0"/>
          </a:effectLst>
        </p:spPr>
      </p:pic>
      <p:pic>
        <p:nvPicPr>
          <p:cNvPr id="23" name="22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5352697"/>
            <a:ext cx="2023876" cy="862385"/>
          </a:xfrm>
          <a:prstGeom prst="rect">
            <a:avLst/>
          </a:prstGeom>
          <a:effectLst>
            <a:reflection blurRad="6350" stA="50000" endA="300" endPos="90000" dir="5400000" sy="-100000" algn="bl" rotWithShape="0"/>
          </a:effectLst>
        </p:spPr>
      </p:pic>
      <p:pic>
        <p:nvPicPr>
          <p:cNvPr id="24" name="23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5352697"/>
            <a:ext cx="2143140" cy="862385"/>
          </a:xfrm>
          <a:prstGeom prst="rect">
            <a:avLst/>
          </a:prstGeom>
          <a:effectLst>
            <a:reflection blurRad="6350" stA="50000" endA="300" endPos="90000" dir="5400000" sy="-100000" algn="bl" rotWithShape="0"/>
          </a:effectLst>
        </p:spPr>
      </p:pic>
      <p:pic>
        <p:nvPicPr>
          <p:cNvPr id="25" name="24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5995615"/>
            <a:ext cx="2023876" cy="862385"/>
          </a:xfrm>
          <a:prstGeom prst="rect">
            <a:avLst/>
          </a:prstGeom>
          <a:effectLst>
            <a:reflection blurRad="6350" stA="50000" endA="300" endPos="90000" dir="5400000" sy="-100000" algn="bl" rotWithShape="0"/>
          </a:effectLst>
        </p:spPr>
      </p:pic>
      <p:pic>
        <p:nvPicPr>
          <p:cNvPr id="26" name="25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5995615"/>
            <a:ext cx="2143140" cy="862385"/>
          </a:xfrm>
          <a:prstGeom prst="rect">
            <a:avLst/>
          </a:prstGeom>
          <a:effectLst>
            <a:reflection blurRad="6350" stA="50000" endA="300" endPos="90000" dir="5400000" sy="-100000" algn="bl" rotWithShape="0"/>
          </a:effectLst>
        </p:spPr>
      </p:pic>
      <p:sp>
        <p:nvSpPr>
          <p:cNvPr id="27" name="26 Rectángulo"/>
          <p:cNvSpPr/>
          <p:nvPr/>
        </p:nvSpPr>
        <p:spPr>
          <a:xfrm>
            <a:off x="0" y="0"/>
            <a:ext cx="9144000" cy="7429528"/>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0-#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0-#ppt_w/2"/>
                                          </p:val>
                                        </p:tav>
                                        <p:tav tm="100000">
                                          <p:val>
                                            <p:strVal val="#ppt_x"/>
                                          </p:val>
                                        </p:tav>
                                      </p:tavLst>
                                    </p:anim>
                                    <p:anim calcmode="lin" valueType="num">
                                      <p:cBhvr additive="base">
                                        <p:cTn id="19" dur="2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0-#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2000" fill="hold"/>
                                        <p:tgtEl>
                                          <p:spTgt spid="14"/>
                                        </p:tgtEl>
                                        <p:attrNameLst>
                                          <p:attrName>ppt_x</p:attrName>
                                        </p:attrNameLst>
                                      </p:cBhvr>
                                      <p:tavLst>
                                        <p:tav tm="0">
                                          <p:val>
                                            <p:strVal val="0-#ppt_w/2"/>
                                          </p:val>
                                        </p:tav>
                                        <p:tav tm="100000">
                                          <p:val>
                                            <p:strVal val="#ppt_x"/>
                                          </p:val>
                                        </p:tav>
                                      </p:tavLst>
                                    </p:anim>
                                    <p:anim calcmode="lin" valueType="num">
                                      <p:cBhvr additive="base">
                                        <p:cTn id="27" dur="2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2000" fill="hold"/>
                                        <p:tgtEl>
                                          <p:spTgt spid="16"/>
                                        </p:tgtEl>
                                        <p:attrNameLst>
                                          <p:attrName>ppt_x</p:attrName>
                                        </p:attrNameLst>
                                      </p:cBhvr>
                                      <p:tavLst>
                                        <p:tav tm="0">
                                          <p:val>
                                            <p:strVal val="0-#ppt_w/2"/>
                                          </p:val>
                                        </p:tav>
                                        <p:tav tm="100000">
                                          <p:val>
                                            <p:strVal val="#ppt_x"/>
                                          </p:val>
                                        </p:tav>
                                      </p:tavLst>
                                    </p:anim>
                                    <p:anim calcmode="lin" valueType="num">
                                      <p:cBhvr additive="base">
                                        <p:cTn id="31" dur="2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0-#ppt_w/2"/>
                                          </p:val>
                                        </p:tav>
                                        <p:tav tm="100000">
                                          <p:val>
                                            <p:strVal val="#ppt_x"/>
                                          </p:val>
                                        </p:tav>
                                      </p:tavLst>
                                    </p:anim>
                                    <p:anim calcmode="lin" valueType="num">
                                      <p:cBhvr additive="base">
                                        <p:cTn id="35" dur="2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2000" fill="hold"/>
                                        <p:tgtEl>
                                          <p:spTgt spid="20"/>
                                        </p:tgtEl>
                                        <p:attrNameLst>
                                          <p:attrName>ppt_x</p:attrName>
                                        </p:attrNameLst>
                                      </p:cBhvr>
                                      <p:tavLst>
                                        <p:tav tm="0">
                                          <p:val>
                                            <p:strVal val="0-#ppt_w/2"/>
                                          </p:val>
                                        </p:tav>
                                        <p:tav tm="100000">
                                          <p:val>
                                            <p:strVal val="#ppt_x"/>
                                          </p:val>
                                        </p:tav>
                                      </p:tavLst>
                                    </p:anim>
                                    <p:anim calcmode="lin" valueType="num">
                                      <p:cBhvr additive="base">
                                        <p:cTn id="39" dur="2000" fill="hold"/>
                                        <p:tgtEl>
                                          <p:spTgt spid="20"/>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2000" fill="hold"/>
                                        <p:tgtEl>
                                          <p:spTgt spid="22"/>
                                        </p:tgtEl>
                                        <p:attrNameLst>
                                          <p:attrName>ppt_x</p:attrName>
                                        </p:attrNameLst>
                                      </p:cBhvr>
                                      <p:tavLst>
                                        <p:tav tm="0">
                                          <p:val>
                                            <p:strVal val="0-#ppt_w/2"/>
                                          </p:val>
                                        </p:tav>
                                        <p:tav tm="100000">
                                          <p:val>
                                            <p:strVal val="#ppt_x"/>
                                          </p:val>
                                        </p:tav>
                                      </p:tavLst>
                                    </p:anim>
                                    <p:anim calcmode="lin" valueType="num">
                                      <p:cBhvr additive="base">
                                        <p:cTn id="43" dur="2000" fill="hold"/>
                                        <p:tgtEl>
                                          <p:spTgt spid="22"/>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2000" fill="hold"/>
                                        <p:tgtEl>
                                          <p:spTgt spid="24"/>
                                        </p:tgtEl>
                                        <p:attrNameLst>
                                          <p:attrName>ppt_x</p:attrName>
                                        </p:attrNameLst>
                                      </p:cBhvr>
                                      <p:tavLst>
                                        <p:tav tm="0">
                                          <p:val>
                                            <p:strVal val="0-#ppt_w/2"/>
                                          </p:val>
                                        </p:tav>
                                        <p:tav tm="100000">
                                          <p:val>
                                            <p:strVal val="#ppt_x"/>
                                          </p:val>
                                        </p:tav>
                                      </p:tavLst>
                                    </p:anim>
                                    <p:anim calcmode="lin" valueType="num">
                                      <p:cBhvr additive="base">
                                        <p:cTn id="47" dur="2000" fill="hold"/>
                                        <p:tgtEl>
                                          <p:spTgt spid="2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2000" fill="hold"/>
                                        <p:tgtEl>
                                          <p:spTgt spid="26"/>
                                        </p:tgtEl>
                                        <p:attrNameLst>
                                          <p:attrName>ppt_x</p:attrName>
                                        </p:attrNameLst>
                                      </p:cBhvr>
                                      <p:tavLst>
                                        <p:tav tm="0">
                                          <p:val>
                                            <p:strVal val="0-#ppt_w/2"/>
                                          </p:val>
                                        </p:tav>
                                        <p:tav tm="100000">
                                          <p:val>
                                            <p:strVal val="#ppt_x"/>
                                          </p:val>
                                        </p:tav>
                                      </p:tavLst>
                                    </p:anim>
                                    <p:anim calcmode="lin" valueType="num">
                                      <p:cBhvr additive="base">
                                        <p:cTn id="51" dur="2000" fill="hold"/>
                                        <p:tgtEl>
                                          <p:spTgt spid="26"/>
                                        </p:tgtEl>
                                        <p:attrNameLst>
                                          <p:attrName>ppt_y</p:attrName>
                                        </p:attrNameLst>
                                      </p:cBhvr>
                                      <p:tavLst>
                                        <p:tav tm="0">
                                          <p:val>
                                            <p:strVal val="#ppt_y"/>
                                          </p:val>
                                        </p:tav>
                                        <p:tav tm="100000">
                                          <p:val>
                                            <p:strVal val="#ppt_y"/>
                                          </p:val>
                                        </p:tav>
                                      </p:tavLst>
                                    </p:anim>
                                  </p:childTnLst>
                                </p:cTn>
                              </p:par>
                              <p:par>
                                <p:cTn id="52" presetID="8" presetClass="emph" presetSubtype="0" fill="hold" nodeType="withEffect">
                                  <p:stCondLst>
                                    <p:cond delay="0"/>
                                  </p:stCondLst>
                                  <p:childTnLst>
                                    <p:animRot by="21600000">
                                      <p:cBhvr>
                                        <p:cTn id="53" dur="2000" fill="hold"/>
                                        <p:tgtEl>
                                          <p:spTgt spid="6"/>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8"/>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0"/>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12"/>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14"/>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6"/>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8"/>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20"/>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22"/>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24"/>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26"/>
                                        </p:tgtEl>
                                        <p:attrNameLst>
                                          <p:attrName>r</p:attrName>
                                        </p:attrNameLst>
                                      </p:cBhvr>
                                    </p:animRot>
                                  </p:childTnLst>
                                </p:cTn>
                              </p:par>
                              <p:par>
                                <p:cTn id="74" presetID="2" presetClass="entr" presetSubtype="2" fill="hold" nodeType="withEffect">
                                  <p:stCondLst>
                                    <p:cond delay="0"/>
                                  </p:stCondLst>
                                  <p:childTnLst>
                                    <p:set>
                                      <p:cBhvr>
                                        <p:cTn id="75" dur="1" fill="hold">
                                          <p:stCondLst>
                                            <p:cond delay="0"/>
                                          </p:stCondLst>
                                        </p:cTn>
                                        <p:tgtEl>
                                          <p:spTgt spid="5"/>
                                        </p:tgtEl>
                                        <p:attrNameLst>
                                          <p:attrName>style.visibility</p:attrName>
                                        </p:attrNameLst>
                                      </p:cBhvr>
                                      <p:to>
                                        <p:strVal val="visible"/>
                                      </p:to>
                                    </p:set>
                                    <p:anim calcmode="lin" valueType="num">
                                      <p:cBhvr additive="base">
                                        <p:cTn id="76" dur="2000" fill="hold"/>
                                        <p:tgtEl>
                                          <p:spTgt spid="5"/>
                                        </p:tgtEl>
                                        <p:attrNameLst>
                                          <p:attrName>ppt_x</p:attrName>
                                        </p:attrNameLst>
                                      </p:cBhvr>
                                      <p:tavLst>
                                        <p:tav tm="0">
                                          <p:val>
                                            <p:strVal val="1+#ppt_w/2"/>
                                          </p:val>
                                        </p:tav>
                                        <p:tav tm="100000">
                                          <p:val>
                                            <p:strVal val="#ppt_x"/>
                                          </p:val>
                                        </p:tav>
                                      </p:tavLst>
                                    </p:anim>
                                    <p:anim calcmode="lin" valueType="num">
                                      <p:cBhvr additive="base">
                                        <p:cTn id="77" dur="2000" fill="hold"/>
                                        <p:tgtEl>
                                          <p:spTgt spid="5"/>
                                        </p:tgtEl>
                                        <p:attrNameLst>
                                          <p:attrName>ppt_y</p:attrName>
                                        </p:attrNameLst>
                                      </p:cBhvr>
                                      <p:tavLst>
                                        <p:tav tm="0">
                                          <p:val>
                                            <p:strVal val="#ppt_y"/>
                                          </p:val>
                                        </p:tav>
                                        <p:tav tm="100000">
                                          <p:val>
                                            <p:strVal val="#ppt_y"/>
                                          </p:val>
                                        </p:tav>
                                      </p:tavLst>
                                    </p:anim>
                                  </p:childTnLst>
                                </p:cTn>
                              </p:par>
                              <p:par>
                                <p:cTn id="78" presetID="2" presetClass="entr" presetSubtype="2" fill="hold"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2000" fill="hold"/>
                                        <p:tgtEl>
                                          <p:spTgt spid="7"/>
                                        </p:tgtEl>
                                        <p:attrNameLst>
                                          <p:attrName>ppt_x</p:attrName>
                                        </p:attrNameLst>
                                      </p:cBhvr>
                                      <p:tavLst>
                                        <p:tav tm="0">
                                          <p:val>
                                            <p:strVal val="1+#ppt_w/2"/>
                                          </p:val>
                                        </p:tav>
                                        <p:tav tm="100000">
                                          <p:val>
                                            <p:strVal val="#ppt_x"/>
                                          </p:val>
                                        </p:tav>
                                      </p:tavLst>
                                    </p:anim>
                                    <p:anim calcmode="lin" valueType="num">
                                      <p:cBhvr additive="base">
                                        <p:cTn id="81" dur="2000" fill="hold"/>
                                        <p:tgtEl>
                                          <p:spTgt spid="7"/>
                                        </p:tgtEl>
                                        <p:attrNameLst>
                                          <p:attrName>ppt_y</p:attrName>
                                        </p:attrNameLst>
                                      </p:cBhvr>
                                      <p:tavLst>
                                        <p:tav tm="0">
                                          <p:val>
                                            <p:strVal val="#ppt_y"/>
                                          </p:val>
                                        </p:tav>
                                        <p:tav tm="100000">
                                          <p:val>
                                            <p:strVal val="#ppt_y"/>
                                          </p:val>
                                        </p:tav>
                                      </p:tavLst>
                                    </p:anim>
                                  </p:childTnLst>
                                </p:cTn>
                              </p:par>
                              <p:par>
                                <p:cTn id="82" presetID="2" presetClass="entr" presetSubtype="2" fill="hold" nodeType="with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additive="base">
                                        <p:cTn id="84" dur="2000" fill="hold"/>
                                        <p:tgtEl>
                                          <p:spTgt spid="9"/>
                                        </p:tgtEl>
                                        <p:attrNameLst>
                                          <p:attrName>ppt_x</p:attrName>
                                        </p:attrNameLst>
                                      </p:cBhvr>
                                      <p:tavLst>
                                        <p:tav tm="0">
                                          <p:val>
                                            <p:strVal val="1+#ppt_w/2"/>
                                          </p:val>
                                        </p:tav>
                                        <p:tav tm="100000">
                                          <p:val>
                                            <p:strVal val="#ppt_x"/>
                                          </p:val>
                                        </p:tav>
                                      </p:tavLst>
                                    </p:anim>
                                    <p:anim calcmode="lin" valueType="num">
                                      <p:cBhvr additive="base">
                                        <p:cTn id="85" dur="2000" fill="hold"/>
                                        <p:tgtEl>
                                          <p:spTgt spid="9"/>
                                        </p:tgtEl>
                                        <p:attrNameLst>
                                          <p:attrName>ppt_y</p:attrName>
                                        </p:attrNameLst>
                                      </p:cBhvr>
                                      <p:tavLst>
                                        <p:tav tm="0">
                                          <p:val>
                                            <p:strVal val="#ppt_y"/>
                                          </p:val>
                                        </p:tav>
                                        <p:tav tm="100000">
                                          <p:val>
                                            <p:strVal val="#ppt_y"/>
                                          </p:val>
                                        </p:tav>
                                      </p:tavLst>
                                    </p:anim>
                                  </p:childTnLst>
                                </p:cTn>
                              </p:par>
                              <p:par>
                                <p:cTn id="86" presetID="2" presetClass="entr" presetSubtype="2" fill="hold" nodeType="withEffect">
                                  <p:stCondLst>
                                    <p:cond delay="0"/>
                                  </p:stCondLst>
                                  <p:childTnLst>
                                    <p:set>
                                      <p:cBhvr>
                                        <p:cTn id="87" dur="1" fill="hold">
                                          <p:stCondLst>
                                            <p:cond delay="0"/>
                                          </p:stCondLst>
                                        </p:cTn>
                                        <p:tgtEl>
                                          <p:spTgt spid="11"/>
                                        </p:tgtEl>
                                        <p:attrNameLst>
                                          <p:attrName>style.visibility</p:attrName>
                                        </p:attrNameLst>
                                      </p:cBhvr>
                                      <p:to>
                                        <p:strVal val="visible"/>
                                      </p:to>
                                    </p:set>
                                    <p:anim calcmode="lin" valueType="num">
                                      <p:cBhvr additive="base">
                                        <p:cTn id="88" dur="2000" fill="hold"/>
                                        <p:tgtEl>
                                          <p:spTgt spid="11"/>
                                        </p:tgtEl>
                                        <p:attrNameLst>
                                          <p:attrName>ppt_x</p:attrName>
                                        </p:attrNameLst>
                                      </p:cBhvr>
                                      <p:tavLst>
                                        <p:tav tm="0">
                                          <p:val>
                                            <p:strVal val="1+#ppt_w/2"/>
                                          </p:val>
                                        </p:tav>
                                        <p:tav tm="100000">
                                          <p:val>
                                            <p:strVal val="#ppt_x"/>
                                          </p:val>
                                        </p:tav>
                                      </p:tavLst>
                                    </p:anim>
                                    <p:anim calcmode="lin" valueType="num">
                                      <p:cBhvr additive="base">
                                        <p:cTn id="89" dur="2000" fill="hold"/>
                                        <p:tgtEl>
                                          <p:spTgt spid="11"/>
                                        </p:tgtEl>
                                        <p:attrNameLst>
                                          <p:attrName>ppt_y</p:attrName>
                                        </p:attrNameLst>
                                      </p:cBhvr>
                                      <p:tavLst>
                                        <p:tav tm="0">
                                          <p:val>
                                            <p:strVal val="#ppt_y"/>
                                          </p:val>
                                        </p:tav>
                                        <p:tav tm="100000">
                                          <p:val>
                                            <p:strVal val="#ppt_y"/>
                                          </p:val>
                                        </p:tav>
                                      </p:tavLst>
                                    </p:anim>
                                  </p:childTnLst>
                                </p:cTn>
                              </p:par>
                              <p:par>
                                <p:cTn id="90" presetID="2" presetClass="entr" presetSubtype="2" fill="hold" nodeType="withEffect">
                                  <p:stCondLst>
                                    <p:cond delay="0"/>
                                  </p:stCondLst>
                                  <p:childTnLst>
                                    <p:set>
                                      <p:cBhvr>
                                        <p:cTn id="91" dur="1" fill="hold">
                                          <p:stCondLst>
                                            <p:cond delay="0"/>
                                          </p:stCondLst>
                                        </p:cTn>
                                        <p:tgtEl>
                                          <p:spTgt spid="13"/>
                                        </p:tgtEl>
                                        <p:attrNameLst>
                                          <p:attrName>style.visibility</p:attrName>
                                        </p:attrNameLst>
                                      </p:cBhvr>
                                      <p:to>
                                        <p:strVal val="visible"/>
                                      </p:to>
                                    </p:set>
                                    <p:anim calcmode="lin" valueType="num">
                                      <p:cBhvr additive="base">
                                        <p:cTn id="92" dur="2000" fill="hold"/>
                                        <p:tgtEl>
                                          <p:spTgt spid="13"/>
                                        </p:tgtEl>
                                        <p:attrNameLst>
                                          <p:attrName>ppt_x</p:attrName>
                                        </p:attrNameLst>
                                      </p:cBhvr>
                                      <p:tavLst>
                                        <p:tav tm="0">
                                          <p:val>
                                            <p:strVal val="1+#ppt_w/2"/>
                                          </p:val>
                                        </p:tav>
                                        <p:tav tm="100000">
                                          <p:val>
                                            <p:strVal val="#ppt_x"/>
                                          </p:val>
                                        </p:tav>
                                      </p:tavLst>
                                    </p:anim>
                                    <p:anim calcmode="lin" valueType="num">
                                      <p:cBhvr additive="base">
                                        <p:cTn id="93" dur="2000" fill="hold"/>
                                        <p:tgtEl>
                                          <p:spTgt spid="13"/>
                                        </p:tgtEl>
                                        <p:attrNameLst>
                                          <p:attrName>ppt_y</p:attrName>
                                        </p:attrNameLst>
                                      </p:cBhvr>
                                      <p:tavLst>
                                        <p:tav tm="0">
                                          <p:val>
                                            <p:strVal val="#ppt_y"/>
                                          </p:val>
                                        </p:tav>
                                        <p:tav tm="100000">
                                          <p:val>
                                            <p:strVal val="#ppt_y"/>
                                          </p:val>
                                        </p:tav>
                                      </p:tavLst>
                                    </p:anim>
                                  </p:childTnLst>
                                </p:cTn>
                              </p:par>
                              <p:par>
                                <p:cTn id="94" presetID="2" presetClass="entr" presetSubtype="2" fill="hold"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2000" fill="hold"/>
                                        <p:tgtEl>
                                          <p:spTgt spid="15"/>
                                        </p:tgtEl>
                                        <p:attrNameLst>
                                          <p:attrName>ppt_x</p:attrName>
                                        </p:attrNameLst>
                                      </p:cBhvr>
                                      <p:tavLst>
                                        <p:tav tm="0">
                                          <p:val>
                                            <p:strVal val="1+#ppt_w/2"/>
                                          </p:val>
                                        </p:tav>
                                        <p:tav tm="100000">
                                          <p:val>
                                            <p:strVal val="#ppt_x"/>
                                          </p:val>
                                        </p:tav>
                                      </p:tavLst>
                                    </p:anim>
                                    <p:anim calcmode="lin" valueType="num">
                                      <p:cBhvr additive="base">
                                        <p:cTn id="97" dur="2000" fill="hold"/>
                                        <p:tgtEl>
                                          <p:spTgt spid="15"/>
                                        </p:tgtEl>
                                        <p:attrNameLst>
                                          <p:attrName>ppt_y</p:attrName>
                                        </p:attrNameLst>
                                      </p:cBhvr>
                                      <p:tavLst>
                                        <p:tav tm="0">
                                          <p:val>
                                            <p:strVal val="#ppt_y"/>
                                          </p:val>
                                        </p:tav>
                                        <p:tav tm="100000">
                                          <p:val>
                                            <p:strVal val="#ppt_y"/>
                                          </p:val>
                                        </p:tav>
                                      </p:tavLst>
                                    </p:anim>
                                  </p:childTnLst>
                                </p:cTn>
                              </p:par>
                              <p:par>
                                <p:cTn id="98" presetID="2" presetClass="entr" presetSubtype="2" fill="hold" nodeType="withEffect">
                                  <p:stCondLst>
                                    <p:cond delay="0"/>
                                  </p:stCondLst>
                                  <p:childTnLst>
                                    <p:set>
                                      <p:cBhvr>
                                        <p:cTn id="99" dur="1" fill="hold">
                                          <p:stCondLst>
                                            <p:cond delay="0"/>
                                          </p:stCondLst>
                                        </p:cTn>
                                        <p:tgtEl>
                                          <p:spTgt spid="17"/>
                                        </p:tgtEl>
                                        <p:attrNameLst>
                                          <p:attrName>style.visibility</p:attrName>
                                        </p:attrNameLst>
                                      </p:cBhvr>
                                      <p:to>
                                        <p:strVal val="visible"/>
                                      </p:to>
                                    </p:set>
                                    <p:anim calcmode="lin" valueType="num">
                                      <p:cBhvr additive="base">
                                        <p:cTn id="100" dur="2000" fill="hold"/>
                                        <p:tgtEl>
                                          <p:spTgt spid="17"/>
                                        </p:tgtEl>
                                        <p:attrNameLst>
                                          <p:attrName>ppt_x</p:attrName>
                                        </p:attrNameLst>
                                      </p:cBhvr>
                                      <p:tavLst>
                                        <p:tav tm="0">
                                          <p:val>
                                            <p:strVal val="1+#ppt_w/2"/>
                                          </p:val>
                                        </p:tav>
                                        <p:tav tm="100000">
                                          <p:val>
                                            <p:strVal val="#ppt_x"/>
                                          </p:val>
                                        </p:tav>
                                      </p:tavLst>
                                    </p:anim>
                                    <p:anim calcmode="lin" valueType="num">
                                      <p:cBhvr additive="base">
                                        <p:cTn id="101" dur="2000" fill="hold"/>
                                        <p:tgtEl>
                                          <p:spTgt spid="17"/>
                                        </p:tgtEl>
                                        <p:attrNameLst>
                                          <p:attrName>ppt_y</p:attrName>
                                        </p:attrNameLst>
                                      </p:cBhvr>
                                      <p:tavLst>
                                        <p:tav tm="0">
                                          <p:val>
                                            <p:strVal val="#ppt_y"/>
                                          </p:val>
                                        </p:tav>
                                        <p:tav tm="100000">
                                          <p:val>
                                            <p:strVal val="#ppt_y"/>
                                          </p:val>
                                        </p:tav>
                                      </p:tavLst>
                                    </p:anim>
                                  </p:childTnLst>
                                </p:cTn>
                              </p:par>
                              <p:par>
                                <p:cTn id="102" presetID="2" presetClass="entr" presetSubtype="2" fill="hold"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2000" fill="hold"/>
                                        <p:tgtEl>
                                          <p:spTgt spid="19"/>
                                        </p:tgtEl>
                                        <p:attrNameLst>
                                          <p:attrName>ppt_x</p:attrName>
                                        </p:attrNameLst>
                                      </p:cBhvr>
                                      <p:tavLst>
                                        <p:tav tm="0">
                                          <p:val>
                                            <p:strVal val="1+#ppt_w/2"/>
                                          </p:val>
                                        </p:tav>
                                        <p:tav tm="100000">
                                          <p:val>
                                            <p:strVal val="#ppt_x"/>
                                          </p:val>
                                        </p:tav>
                                      </p:tavLst>
                                    </p:anim>
                                    <p:anim calcmode="lin" valueType="num">
                                      <p:cBhvr additive="base">
                                        <p:cTn id="105" dur="2000" fill="hold"/>
                                        <p:tgtEl>
                                          <p:spTgt spid="19"/>
                                        </p:tgtEl>
                                        <p:attrNameLst>
                                          <p:attrName>ppt_y</p:attrName>
                                        </p:attrNameLst>
                                      </p:cBhvr>
                                      <p:tavLst>
                                        <p:tav tm="0">
                                          <p:val>
                                            <p:strVal val="#ppt_y"/>
                                          </p:val>
                                        </p:tav>
                                        <p:tav tm="100000">
                                          <p:val>
                                            <p:strVal val="#ppt_y"/>
                                          </p:val>
                                        </p:tav>
                                      </p:tavLst>
                                    </p:anim>
                                  </p:childTnLst>
                                </p:cTn>
                              </p:par>
                              <p:par>
                                <p:cTn id="106" presetID="2" presetClass="entr" presetSubtype="2" fill="hold" nodeType="withEffect">
                                  <p:stCondLst>
                                    <p:cond delay="0"/>
                                  </p:stCondLst>
                                  <p:childTnLst>
                                    <p:set>
                                      <p:cBhvr>
                                        <p:cTn id="107" dur="1" fill="hold">
                                          <p:stCondLst>
                                            <p:cond delay="0"/>
                                          </p:stCondLst>
                                        </p:cTn>
                                        <p:tgtEl>
                                          <p:spTgt spid="21"/>
                                        </p:tgtEl>
                                        <p:attrNameLst>
                                          <p:attrName>style.visibility</p:attrName>
                                        </p:attrNameLst>
                                      </p:cBhvr>
                                      <p:to>
                                        <p:strVal val="visible"/>
                                      </p:to>
                                    </p:set>
                                    <p:anim calcmode="lin" valueType="num">
                                      <p:cBhvr additive="base">
                                        <p:cTn id="108" dur="2000" fill="hold"/>
                                        <p:tgtEl>
                                          <p:spTgt spid="21"/>
                                        </p:tgtEl>
                                        <p:attrNameLst>
                                          <p:attrName>ppt_x</p:attrName>
                                        </p:attrNameLst>
                                      </p:cBhvr>
                                      <p:tavLst>
                                        <p:tav tm="0">
                                          <p:val>
                                            <p:strVal val="1+#ppt_w/2"/>
                                          </p:val>
                                        </p:tav>
                                        <p:tav tm="100000">
                                          <p:val>
                                            <p:strVal val="#ppt_x"/>
                                          </p:val>
                                        </p:tav>
                                      </p:tavLst>
                                    </p:anim>
                                    <p:anim calcmode="lin" valueType="num">
                                      <p:cBhvr additive="base">
                                        <p:cTn id="109" dur="2000" fill="hold"/>
                                        <p:tgtEl>
                                          <p:spTgt spid="21"/>
                                        </p:tgtEl>
                                        <p:attrNameLst>
                                          <p:attrName>ppt_y</p:attrName>
                                        </p:attrNameLst>
                                      </p:cBhvr>
                                      <p:tavLst>
                                        <p:tav tm="0">
                                          <p:val>
                                            <p:strVal val="#ppt_y"/>
                                          </p:val>
                                        </p:tav>
                                        <p:tav tm="100000">
                                          <p:val>
                                            <p:strVal val="#ppt_y"/>
                                          </p:val>
                                        </p:tav>
                                      </p:tavLst>
                                    </p:anim>
                                  </p:childTnLst>
                                </p:cTn>
                              </p:par>
                              <p:par>
                                <p:cTn id="110" presetID="2" presetClass="entr" presetSubtype="2" fill="hold" nodeType="withEffect">
                                  <p:stCondLst>
                                    <p:cond delay="0"/>
                                  </p:stCondLst>
                                  <p:childTnLst>
                                    <p:set>
                                      <p:cBhvr>
                                        <p:cTn id="111" dur="1" fill="hold">
                                          <p:stCondLst>
                                            <p:cond delay="0"/>
                                          </p:stCondLst>
                                        </p:cTn>
                                        <p:tgtEl>
                                          <p:spTgt spid="23"/>
                                        </p:tgtEl>
                                        <p:attrNameLst>
                                          <p:attrName>style.visibility</p:attrName>
                                        </p:attrNameLst>
                                      </p:cBhvr>
                                      <p:to>
                                        <p:strVal val="visible"/>
                                      </p:to>
                                    </p:set>
                                    <p:anim calcmode="lin" valueType="num">
                                      <p:cBhvr additive="base">
                                        <p:cTn id="112" dur="2000" fill="hold"/>
                                        <p:tgtEl>
                                          <p:spTgt spid="23"/>
                                        </p:tgtEl>
                                        <p:attrNameLst>
                                          <p:attrName>ppt_x</p:attrName>
                                        </p:attrNameLst>
                                      </p:cBhvr>
                                      <p:tavLst>
                                        <p:tav tm="0">
                                          <p:val>
                                            <p:strVal val="1+#ppt_w/2"/>
                                          </p:val>
                                        </p:tav>
                                        <p:tav tm="100000">
                                          <p:val>
                                            <p:strVal val="#ppt_x"/>
                                          </p:val>
                                        </p:tav>
                                      </p:tavLst>
                                    </p:anim>
                                    <p:anim calcmode="lin" valueType="num">
                                      <p:cBhvr additive="base">
                                        <p:cTn id="113" dur="2000" fill="hold"/>
                                        <p:tgtEl>
                                          <p:spTgt spid="23"/>
                                        </p:tgtEl>
                                        <p:attrNameLst>
                                          <p:attrName>ppt_y</p:attrName>
                                        </p:attrNameLst>
                                      </p:cBhvr>
                                      <p:tavLst>
                                        <p:tav tm="0">
                                          <p:val>
                                            <p:strVal val="#ppt_y"/>
                                          </p:val>
                                        </p:tav>
                                        <p:tav tm="100000">
                                          <p:val>
                                            <p:strVal val="#ppt_y"/>
                                          </p:val>
                                        </p:tav>
                                      </p:tavLst>
                                    </p:anim>
                                  </p:childTnLst>
                                </p:cTn>
                              </p:par>
                              <p:par>
                                <p:cTn id="114" presetID="2" presetClass="entr" presetSubtype="2" fill="hold" nodeType="withEffect">
                                  <p:stCondLst>
                                    <p:cond delay="0"/>
                                  </p:stCondLst>
                                  <p:childTnLst>
                                    <p:set>
                                      <p:cBhvr>
                                        <p:cTn id="115" dur="1" fill="hold">
                                          <p:stCondLst>
                                            <p:cond delay="0"/>
                                          </p:stCondLst>
                                        </p:cTn>
                                        <p:tgtEl>
                                          <p:spTgt spid="25"/>
                                        </p:tgtEl>
                                        <p:attrNameLst>
                                          <p:attrName>style.visibility</p:attrName>
                                        </p:attrNameLst>
                                      </p:cBhvr>
                                      <p:to>
                                        <p:strVal val="visible"/>
                                      </p:to>
                                    </p:set>
                                    <p:anim calcmode="lin" valueType="num">
                                      <p:cBhvr additive="base">
                                        <p:cTn id="116" dur="2000" fill="hold"/>
                                        <p:tgtEl>
                                          <p:spTgt spid="25"/>
                                        </p:tgtEl>
                                        <p:attrNameLst>
                                          <p:attrName>ppt_x</p:attrName>
                                        </p:attrNameLst>
                                      </p:cBhvr>
                                      <p:tavLst>
                                        <p:tav tm="0">
                                          <p:val>
                                            <p:strVal val="1+#ppt_w/2"/>
                                          </p:val>
                                        </p:tav>
                                        <p:tav tm="100000">
                                          <p:val>
                                            <p:strVal val="#ppt_x"/>
                                          </p:val>
                                        </p:tav>
                                      </p:tavLst>
                                    </p:anim>
                                    <p:anim calcmode="lin" valueType="num">
                                      <p:cBhvr additive="base">
                                        <p:cTn id="117" dur="2000" fill="hold"/>
                                        <p:tgtEl>
                                          <p:spTgt spid="25"/>
                                        </p:tgtEl>
                                        <p:attrNameLst>
                                          <p:attrName>ppt_y</p:attrName>
                                        </p:attrNameLst>
                                      </p:cBhvr>
                                      <p:tavLst>
                                        <p:tav tm="0">
                                          <p:val>
                                            <p:strVal val="#ppt_y"/>
                                          </p:val>
                                        </p:tav>
                                        <p:tav tm="100000">
                                          <p:val>
                                            <p:strVal val="#ppt_y"/>
                                          </p:val>
                                        </p:tav>
                                      </p:tavLst>
                                    </p:anim>
                                  </p:childTnLst>
                                </p:cTn>
                              </p:par>
                              <p:par>
                                <p:cTn id="118" presetID="8" presetClass="emph" presetSubtype="0" fill="hold" nodeType="withEffect">
                                  <p:stCondLst>
                                    <p:cond delay="0"/>
                                  </p:stCondLst>
                                  <p:childTnLst>
                                    <p:animRot by="-21600000">
                                      <p:cBhvr>
                                        <p:cTn id="119" dur="2000" fill="hold"/>
                                        <p:tgtEl>
                                          <p:spTgt spid="5"/>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7"/>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3"/>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5"/>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17"/>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21"/>
                                        </p:tgtEl>
                                        <p:attrNameLst>
                                          <p:attrName>r</p:attrName>
                                        </p:attrNameLst>
                                      </p:cBhvr>
                                    </p:animRot>
                                  </p:childTnLst>
                                </p:cTn>
                              </p:par>
                              <p:par>
                                <p:cTn id="136" presetID="8" presetClass="emph" presetSubtype="0" fill="hold" nodeType="withEffect">
                                  <p:stCondLst>
                                    <p:cond delay="0"/>
                                  </p:stCondLst>
                                  <p:childTnLst>
                                    <p:animRot by="-21600000">
                                      <p:cBhvr>
                                        <p:cTn id="137" dur="2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25"/>
                                        </p:tgtEl>
                                        <p:attrNameLst>
                                          <p:attrName>r</p:attrName>
                                        </p:attrNameLst>
                                      </p:cBhvr>
                                    </p:animRot>
                                  </p:childTnLst>
                                </p:cTn>
                              </p:par>
                            </p:childTnLst>
                          </p:cTn>
                        </p:par>
                        <p:par>
                          <p:cTn id="140" fill="hold">
                            <p:stCondLst>
                              <p:cond delay="2000"/>
                            </p:stCondLst>
                            <p:childTnLst>
                              <p:par>
                                <p:cTn id="141" presetID="2" presetClass="exit" presetSubtype="4" fill="hold" nodeType="afterEffect">
                                  <p:stCondLst>
                                    <p:cond delay="0"/>
                                  </p:stCondLst>
                                  <p:childTnLst>
                                    <p:anim calcmode="lin" valueType="num">
                                      <p:cBhvr additive="base">
                                        <p:cTn id="142" dur="2000"/>
                                        <p:tgtEl>
                                          <p:spTgt spid="6"/>
                                        </p:tgtEl>
                                        <p:attrNameLst>
                                          <p:attrName>ppt_x</p:attrName>
                                        </p:attrNameLst>
                                      </p:cBhvr>
                                      <p:tavLst>
                                        <p:tav tm="0">
                                          <p:val>
                                            <p:strVal val="ppt_x"/>
                                          </p:val>
                                        </p:tav>
                                        <p:tav tm="100000">
                                          <p:val>
                                            <p:strVal val="ppt_x"/>
                                          </p:val>
                                        </p:tav>
                                      </p:tavLst>
                                    </p:anim>
                                    <p:anim calcmode="lin" valueType="num">
                                      <p:cBhvr additive="base">
                                        <p:cTn id="143" dur="2000"/>
                                        <p:tgtEl>
                                          <p:spTgt spid="6"/>
                                        </p:tgtEl>
                                        <p:attrNameLst>
                                          <p:attrName>ppt_y</p:attrName>
                                        </p:attrNameLst>
                                      </p:cBhvr>
                                      <p:tavLst>
                                        <p:tav tm="0">
                                          <p:val>
                                            <p:strVal val="ppt_y"/>
                                          </p:val>
                                        </p:tav>
                                        <p:tav tm="100000">
                                          <p:val>
                                            <p:strVal val="1+ppt_h/2"/>
                                          </p:val>
                                        </p:tav>
                                      </p:tavLst>
                                    </p:anim>
                                    <p:set>
                                      <p:cBhvr>
                                        <p:cTn id="144" dur="1" fill="hold">
                                          <p:stCondLst>
                                            <p:cond delay="1999"/>
                                          </p:stCondLst>
                                        </p:cTn>
                                        <p:tgtEl>
                                          <p:spTgt spid="6"/>
                                        </p:tgtEl>
                                        <p:attrNameLst>
                                          <p:attrName>style.visibility</p:attrName>
                                        </p:attrNameLst>
                                      </p:cBhvr>
                                      <p:to>
                                        <p:strVal val="hidden"/>
                                      </p:to>
                                    </p:set>
                                  </p:childTnLst>
                                </p:cTn>
                              </p:par>
                              <p:par>
                                <p:cTn id="145" presetID="2" presetClass="exit" presetSubtype="4" fill="hold" nodeType="withEffect">
                                  <p:stCondLst>
                                    <p:cond delay="0"/>
                                  </p:stCondLst>
                                  <p:childTnLst>
                                    <p:anim calcmode="lin" valueType="num">
                                      <p:cBhvr additive="base">
                                        <p:cTn id="146" dur="2000"/>
                                        <p:tgtEl>
                                          <p:spTgt spid="8"/>
                                        </p:tgtEl>
                                        <p:attrNameLst>
                                          <p:attrName>ppt_x</p:attrName>
                                        </p:attrNameLst>
                                      </p:cBhvr>
                                      <p:tavLst>
                                        <p:tav tm="0">
                                          <p:val>
                                            <p:strVal val="ppt_x"/>
                                          </p:val>
                                        </p:tav>
                                        <p:tav tm="100000">
                                          <p:val>
                                            <p:strVal val="ppt_x"/>
                                          </p:val>
                                        </p:tav>
                                      </p:tavLst>
                                    </p:anim>
                                    <p:anim calcmode="lin" valueType="num">
                                      <p:cBhvr additive="base">
                                        <p:cTn id="147" dur="2000"/>
                                        <p:tgtEl>
                                          <p:spTgt spid="8"/>
                                        </p:tgtEl>
                                        <p:attrNameLst>
                                          <p:attrName>ppt_y</p:attrName>
                                        </p:attrNameLst>
                                      </p:cBhvr>
                                      <p:tavLst>
                                        <p:tav tm="0">
                                          <p:val>
                                            <p:strVal val="ppt_y"/>
                                          </p:val>
                                        </p:tav>
                                        <p:tav tm="100000">
                                          <p:val>
                                            <p:strVal val="1+ppt_h/2"/>
                                          </p:val>
                                        </p:tav>
                                      </p:tavLst>
                                    </p:anim>
                                    <p:set>
                                      <p:cBhvr>
                                        <p:cTn id="148" dur="1" fill="hold">
                                          <p:stCondLst>
                                            <p:cond delay="1999"/>
                                          </p:stCondLst>
                                        </p:cTn>
                                        <p:tgtEl>
                                          <p:spTgt spid="8"/>
                                        </p:tgtEl>
                                        <p:attrNameLst>
                                          <p:attrName>style.visibility</p:attrName>
                                        </p:attrNameLst>
                                      </p:cBhvr>
                                      <p:to>
                                        <p:strVal val="hidden"/>
                                      </p:to>
                                    </p:set>
                                  </p:childTnLst>
                                </p:cTn>
                              </p:par>
                              <p:par>
                                <p:cTn id="149" presetID="2" presetClass="exit" presetSubtype="4" fill="hold" nodeType="withEffect">
                                  <p:stCondLst>
                                    <p:cond delay="0"/>
                                  </p:stCondLst>
                                  <p:childTnLst>
                                    <p:anim calcmode="lin" valueType="num">
                                      <p:cBhvr additive="base">
                                        <p:cTn id="150" dur="2000"/>
                                        <p:tgtEl>
                                          <p:spTgt spid="10"/>
                                        </p:tgtEl>
                                        <p:attrNameLst>
                                          <p:attrName>ppt_x</p:attrName>
                                        </p:attrNameLst>
                                      </p:cBhvr>
                                      <p:tavLst>
                                        <p:tav tm="0">
                                          <p:val>
                                            <p:strVal val="ppt_x"/>
                                          </p:val>
                                        </p:tav>
                                        <p:tav tm="100000">
                                          <p:val>
                                            <p:strVal val="ppt_x"/>
                                          </p:val>
                                        </p:tav>
                                      </p:tavLst>
                                    </p:anim>
                                    <p:anim calcmode="lin" valueType="num">
                                      <p:cBhvr additive="base">
                                        <p:cTn id="151" dur="2000"/>
                                        <p:tgtEl>
                                          <p:spTgt spid="10"/>
                                        </p:tgtEl>
                                        <p:attrNameLst>
                                          <p:attrName>ppt_y</p:attrName>
                                        </p:attrNameLst>
                                      </p:cBhvr>
                                      <p:tavLst>
                                        <p:tav tm="0">
                                          <p:val>
                                            <p:strVal val="ppt_y"/>
                                          </p:val>
                                        </p:tav>
                                        <p:tav tm="100000">
                                          <p:val>
                                            <p:strVal val="1+ppt_h/2"/>
                                          </p:val>
                                        </p:tav>
                                      </p:tavLst>
                                    </p:anim>
                                    <p:set>
                                      <p:cBhvr>
                                        <p:cTn id="152" dur="1" fill="hold">
                                          <p:stCondLst>
                                            <p:cond delay="1999"/>
                                          </p:stCondLst>
                                        </p:cTn>
                                        <p:tgtEl>
                                          <p:spTgt spid="10"/>
                                        </p:tgtEl>
                                        <p:attrNameLst>
                                          <p:attrName>style.visibility</p:attrName>
                                        </p:attrNameLst>
                                      </p:cBhvr>
                                      <p:to>
                                        <p:strVal val="hidden"/>
                                      </p:to>
                                    </p:set>
                                  </p:childTnLst>
                                </p:cTn>
                              </p:par>
                              <p:par>
                                <p:cTn id="153" presetID="2" presetClass="exit" presetSubtype="4" fill="hold" nodeType="withEffect">
                                  <p:stCondLst>
                                    <p:cond delay="0"/>
                                  </p:stCondLst>
                                  <p:childTnLst>
                                    <p:anim calcmode="lin" valueType="num">
                                      <p:cBhvr additive="base">
                                        <p:cTn id="154" dur="2000"/>
                                        <p:tgtEl>
                                          <p:spTgt spid="12"/>
                                        </p:tgtEl>
                                        <p:attrNameLst>
                                          <p:attrName>ppt_x</p:attrName>
                                        </p:attrNameLst>
                                      </p:cBhvr>
                                      <p:tavLst>
                                        <p:tav tm="0">
                                          <p:val>
                                            <p:strVal val="ppt_x"/>
                                          </p:val>
                                        </p:tav>
                                        <p:tav tm="100000">
                                          <p:val>
                                            <p:strVal val="ppt_x"/>
                                          </p:val>
                                        </p:tav>
                                      </p:tavLst>
                                    </p:anim>
                                    <p:anim calcmode="lin" valueType="num">
                                      <p:cBhvr additive="base">
                                        <p:cTn id="155" dur="2000"/>
                                        <p:tgtEl>
                                          <p:spTgt spid="12"/>
                                        </p:tgtEl>
                                        <p:attrNameLst>
                                          <p:attrName>ppt_y</p:attrName>
                                        </p:attrNameLst>
                                      </p:cBhvr>
                                      <p:tavLst>
                                        <p:tav tm="0">
                                          <p:val>
                                            <p:strVal val="ppt_y"/>
                                          </p:val>
                                        </p:tav>
                                        <p:tav tm="100000">
                                          <p:val>
                                            <p:strVal val="1+ppt_h/2"/>
                                          </p:val>
                                        </p:tav>
                                      </p:tavLst>
                                    </p:anim>
                                    <p:set>
                                      <p:cBhvr>
                                        <p:cTn id="156" dur="1" fill="hold">
                                          <p:stCondLst>
                                            <p:cond delay="1999"/>
                                          </p:stCondLst>
                                        </p:cTn>
                                        <p:tgtEl>
                                          <p:spTgt spid="12"/>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2000"/>
                                        <p:tgtEl>
                                          <p:spTgt spid="14"/>
                                        </p:tgtEl>
                                        <p:attrNameLst>
                                          <p:attrName>ppt_x</p:attrName>
                                        </p:attrNameLst>
                                      </p:cBhvr>
                                      <p:tavLst>
                                        <p:tav tm="0">
                                          <p:val>
                                            <p:strVal val="ppt_x"/>
                                          </p:val>
                                        </p:tav>
                                        <p:tav tm="100000">
                                          <p:val>
                                            <p:strVal val="ppt_x"/>
                                          </p:val>
                                        </p:tav>
                                      </p:tavLst>
                                    </p:anim>
                                    <p:anim calcmode="lin" valueType="num">
                                      <p:cBhvr additive="base">
                                        <p:cTn id="159" dur="2000"/>
                                        <p:tgtEl>
                                          <p:spTgt spid="14"/>
                                        </p:tgtEl>
                                        <p:attrNameLst>
                                          <p:attrName>ppt_y</p:attrName>
                                        </p:attrNameLst>
                                      </p:cBhvr>
                                      <p:tavLst>
                                        <p:tav tm="0">
                                          <p:val>
                                            <p:strVal val="ppt_y"/>
                                          </p:val>
                                        </p:tav>
                                        <p:tav tm="100000">
                                          <p:val>
                                            <p:strVal val="1+ppt_h/2"/>
                                          </p:val>
                                        </p:tav>
                                      </p:tavLst>
                                    </p:anim>
                                    <p:set>
                                      <p:cBhvr>
                                        <p:cTn id="160" dur="1" fill="hold">
                                          <p:stCondLst>
                                            <p:cond delay="1999"/>
                                          </p:stCondLst>
                                        </p:cTn>
                                        <p:tgtEl>
                                          <p:spTgt spid="14"/>
                                        </p:tgtEl>
                                        <p:attrNameLst>
                                          <p:attrName>style.visibility</p:attrName>
                                        </p:attrNameLst>
                                      </p:cBhvr>
                                      <p:to>
                                        <p:strVal val="hidden"/>
                                      </p:to>
                                    </p:set>
                                  </p:childTnLst>
                                </p:cTn>
                              </p:par>
                              <p:par>
                                <p:cTn id="161" presetID="2" presetClass="exit" presetSubtype="4" fill="hold" nodeType="withEffect">
                                  <p:stCondLst>
                                    <p:cond delay="0"/>
                                  </p:stCondLst>
                                  <p:childTnLst>
                                    <p:anim calcmode="lin" valueType="num">
                                      <p:cBhvr additive="base">
                                        <p:cTn id="162" dur="2000"/>
                                        <p:tgtEl>
                                          <p:spTgt spid="16"/>
                                        </p:tgtEl>
                                        <p:attrNameLst>
                                          <p:attrName>ppt_x</p:attrName>
                                        </p:attrNameLst>
                                      </p:cBhvr>
                                      <p:tavLst>
                                        <p:tav tm="0">
                                          <p:val>
                                            <p:strVal val="ppt_x"/>
                                          </p:val>
                                        </p:tav>
                                        <p:tav tm="100000">
                                          <p:val>
                                            <p:strVal val="ppt_x"/>
                                          </p:val>
                                        </p:tav>
                                      </p:tavLst>
                                    </p:anim>
                                    <p:anim calcmode="lin" valueType="num">
                                      <p:cBhvr additive="base">
                                        <p:cTn id="163" dur="2000"/>
                                        <p:tgtEl>
                                          <p:spTgt spid="16"/>
                                        </p:tgtEl>
                                        <p:attrNameLst>
                                          <p:attrName>ppt_y</p:attrName>
                                        </p:attrNameLst>
                                      </p:cBhvr>
                                      <p:tavLst>
                                        <p:tav tm="0">
                                          <p:val>
                                            <p:strVal val="ppt_y"/>
                                          </p:val>
                                        </p:tav>
                                        <p:tav tm="100000">
                                          <p:val>
                                            <p:strVal val="1+ppt_h/2"/>
                                          </p:val>
                                        </p:tav>
                                      </p:tavLst>
                                    </p:anim>
                                    <p:set>
                                      <p:cBhvr>
                                        <p:cTn id="164" dur="1" fill="hold">
                                          <p:stCondLst>
                                            <p:cond delay="1999"/>
                                          </p:stCondLst>
                                        </p:cTn>
                                        <p:tgtEl>
                                          <p:spTgt spid="16"/>
                                        </p:tgtEl>
                                        <p:attrNameLst>
                                          <p:attrName>style.visibility</p:attrName>
                                        </p:attrNameLst>
                                      </p:cBhvr>
                                      <p:to>
                                        <p:strVal val="hidden"/>
                                      </p:to>
                                    </p:set>
                                  </p:childTnLst>
                                </p:cTn>
                              </p:par>
                              <p:par>
                                <p:cTn id="165" presetID="2" presetClass="exit" presetSubtype="4" fill="hold"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ppt_x"/>
                                          </p:val>
                                        </p:tav>
                                      </p:tavLst>
                                    </p:anim>
                                    <p:anim calcmode="lin" valueType="num">
                                      <p:cBhvr additive="base">
                                        <p:cTn id="167" dur="2000"/>
                                        <p:tgtEl>
                                          <p:spTgt spid="18"/>
                                        </p:tgtEl>
                                        <p:attrNameLst>
                                          <p:attrName>ppt_y</p:attrName>
                                        </p:attrNameLst>
                                      </p:cBhvr>
                                      <p:tavLst>
                                        <p:tav tm="0">
                                          <p:val>
                                            <p:strVal val="ppt_y"/>
                                          </p:val>
                                        </p:tav>
                                        <p:tav tm="100000">
                                          <p:val>
                                            <p:strVal val="1+ppt_h/2"/>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4" fill="hold" nodeType="withEffect">
                                  <p:stCondLst>
                                    <p:cond delay="0"/>
                                  </p:stCondLst>
                                  <p:childTnLst>
                                    <p:anim calcmode="lin" valueType="num">
                                      <p:cBhvr additive="base">
                                        <p:cTn id="170" dur="2000"/>
                                        <p:tgtEl>
                                          <p:spTgt spid="20"/>
                                        </p:tgtEl>
                                        <p:attrNameLst>
                                          <p:attrName>ppt_x</p:attrName>
                                        </p:attrNameLst>
                                      </p:cBhvr>
                                      <p:tavLst>
                                        <p:tav tm="0">
                                          <p:val>
                                            <p:strVal val="ppt_x"/>
                                          </p:val>
                                        </p:tav>
                                        <p:tav tm="100000">
                                          <p:val>
                                            <p:strVal val="ppt_x"/>
                                          </p:val>
                                        </p:tav>
                                      </p:tavLst>
                                    </p:anim>
                                    <p:anim calcmode="lin" valueType="num">
                                      <p:cBhvr additive="base">
                                        <p:cTn id="171" dur="2000"/>
                                        <p:tgtEl>
                                          <p:spTgt spid="20"/>
                                        </p:tgtEl>
                                        <p:attrNameLst>
                                          <p:attrName>ppt_y</p:attrName>
                                        </p:attrNameLst>
                                      </p:cBhvr>
                                      <p:tavLst>
                                        <p:tav tm="0">
                                          <p:val>
                                            <p:strVal val="ppt_y"/>
                                          </p:val>
                                        </p:tav>
                                        <p:tav tm="100000">
                                          <p:val>
                                            <p:strVal val="1+ppt_h/2"/>
                                          </p:val>
                                        </p:tav>
                                      </p:tavLst>
                                    </p:anim>
                                    <p:set>
                                      <p:cBhvr>
                                        <p:cTn id="172" dur="1" fill="hold">
                                          <p:stCondLst>
                                            <p:cond delay="1999"/>
                                          </p:stCondLst>
                                        </p:cTn>
                                        <p:tgtEl>
                                          <p:spTgt spid="20"/>
                                        </p:tgtEl>
                                        <p:attrNameLst>
                                          <p:attrName>style.visibility</p:attrName>
                                        </p:attrNameLst>
                                      </p:cBhvr>
                                      <p:to>
                                        <p:strVal val="hidden"/>
                                      </p:to>
                                    </p:set>
                                  </p:childTnLst>
                                </p:cTn>
                              </p:par>
                              <p:par>
                                <p:cTn id="173" presetID="2" presetClass="exit" presetSubtype="4" fill="hold" nodeType="withEffect">
                                  <p:stCondLst>
                                    <p:cond delay="0"/>
                                  </p:stCondLst>
                                  <p:childTnLst>
                                    <p:anim calcmode="lin" valueType="num">
                                      <p:cBhvr additive="base">
                                        <p:cTn id="174" dur="2000"/>
                                        <p:tgtEl>
                                          <p:spTgt spid="22"/>
                                        </p:tgtEl>
                                        <p:attrNameLst>
                                          <p:attrName>ppt_x</p:attrName>
                                        </p:attrNameLst>
                                      </p:cBhvr>
                                      <p:tavLst>
                                        <p:tav tm="0">
                                          <p:val>
                                            <p:strVal val="ppt_x"/>
                                          </p:val>
                                        </p:tav>
                                        <p:tav tm="100000">
                                          <p:val>
                                            <p:strVal val="ppt_x"/>
                                          </p:val>
                                        </p:tav>
                                      </p:tavLst>
                                    </p:anim>
                                    <p:anim calcmode="lin" valueType="num">
                                      <p:cBhvr additive="base">
                                        <p:cTn id="175" dur="2000"/>
                                        <p:tgtEl>
                                          <p:spTgt spid="22"/>
                                        </p:tgtEl>
                                        <p:attrNameLst>
                                          <p:attrName>ppt_y</p:attrName>
                                        </p:attrNameLst>
                                      </p:cBhvr>
                                      <p:tavLst>
                                        <p:tav tm="0">
                                          <p:val>
                                            <p:strVal val="ppt_y"/>
                                          </p:val>
                                        </p:tav>
                                        <p:tav tm="100000">
                                          <p:val>
                                            <p:strVal val="1+ppt_h/2"/>
                                          </p:val>
                                        </p:tav>
                                      </p:tavLst>
                                    </p:anim>
                                    <p:set>
                                      <p:cBhvr>
                                        <p:cTn id="176" dur="1" fill="hold">
                                          <p:stCondLst>
                                            <p:cond delay="1999"/>
                                          </p:stCondLst>
                                        </p:cTn>
                                        <p:tgtEl>
                                          <p:spTgt spid="22"/>
                                        </p:tgtEl>
                                        <p:attrNameLst>
                                          <p:attrName>style.visibility</p:attrName>
                                        </p:attrNameLst>
                                      </p:cBhvr>
                                      <p:to>
                                        <p:strVal val="hidden"/>
                                      </p:to>
                                    </p:set>
                                  </p:childTnLst>
                                </p:cTn>
                              </p:par>
                              <p:par>
                                <p:cTn id="177" presetID="2" presetClass="exit" presetSubtype="4" fill="hold" nodeType="withEffect">
                                  <p:stCondLst>
                                    <p:cond delay="0"/>
                                  </p:stCondLst>
                                  <p:childTnLst>
                                    <p:anim calcmode="lin" valueType="num">
                                      <p:cBhvr additive="base">
                                        <p:cTn id="178" dur="2000"/>
                                        <p:tgtEl>
                                          <p:spTgt spid="24"/>
                                        </p:tgtEl>
                                        <p:attrNameLst>
                                          <p:attrName>ppt_x</p:attrName>
                                        </p:attrNameLst>
                                      </p:cBhvr>
                                      <p:tavLst>
                                        <p:tav tm="0">
                                          <p:val>
                                            <p:strVal val="ppt_x"/>
                                          </p:val>
                                        </p:tav>
                                        <p:tav tm="100000">
                                          <p:val>
                                            <p:strVal val="ppt_x"/>
                                          </p:val>
                                        </p:tav>
                                      </p:tavLst>
                                    </p:anim>
                                    <p:anim calcmode="lin" valueType="num">
                                      <p:cBhvr additive="base">
                                        <p:cTn id="179" dur="2000"/>
                                        <p:tgtEl>
                                          <p:spTgt spid="24"/>
                                        </p:tgtEl>
                                        <p:attrNameLst>
                                          <p:attrName>ppt_y</p:attrName>
                                        </p:attrNameLst>
                                      </p:cBhvr>
                                      <p:tavLst>
                                        <p:tav tm="0">
                                          <p:val>
                                            <p:strVal val="ppt_y"/>
                                          </p:val>
                                        </p:tav>
                                        <p:tav tm="100000">
                                          <p:val>
                                            <p:strVal val="1+ppt_h/2"/>
                                          </p:val>
                                        </p:tav>
                                      </p:tavLst>
                                    </p:anim>
                                    <p:set>
                                      <p:cBhvr>
                                        <p:cTn id="180" dur="1" fill="hold">
                                          <p:stCondLst>
                                            <p:cond delay="1999"/>
                                          </p:stCondLst>
                                        </p:cTn>
                                        <p:tgtEl>
                                          <p:spTgt spid="24"/>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2000"/>
                                        <p:tgtEl>
                                          <p:spTgt spid="26"/>
                                        </p:tgtEl>
                                        <p:attrNameLst>
                                          <p:attrName>ppt_x</p:attrName>
                                        </p:attrNameLst>
                                      </p:cBhvr>
                                      <p:tavLst>
                                        <p:tav tm="0">
                                          <p:val>
                                            <p:strVal val="ppt_x"/>
                                          </p:val>
                                        </p:tav>
                                        <p:tav tm="100000">
                                          <p:val>
                                            <p:strVal val="ppt_x"/>
                                          </p:val>
                                        </p:tav>
                                      </p:tavLst>
                                    </p:anim>
                                    <p:anim calcmode="lin" valueType="num">
                                      <p:cBhvr additive="base">
                                        <p:cTn id="183" dur="2000"/>
                                        <p:tgtEl>
                                          <p:spTgt spid="26"/>
                                        </p:tgtEl>
                                        <p:attrNameLst>
                                          <p:attrName>ppt_y</p:attrName>
                                        </p:attrNameLst>
                                      </p:cBhvr>
                                      <p:tavLst>
                                        <p:tav tm="0">
                                          <p:val>
                                            <p:strVal val="ppt_y"/>
                                          </p:val>
                                        </p:tav>
                                        <p:tav tm="100000">
                                          <p:val>
                                            <p:strVal val="1+ppt_h/2"/>
                                          </p:val>
                                        </p:tav>
                                      </p:tavLst>
                                    </p:anim>
                                    <p:set>
                                      <p:cBhvr>
                                        <p:cTn id="184" dur="1" fill="hold">
                                          <p:stCondLst>
                                            <p:cond delay="1999"/>
                                          </p:stCondLst>
                                        </p:cTn>
                                        <p:tgtEl>
                                          <p:spTgt spid="26"/>
                                        </p:tgtEl>
                                        <p:attrNameLst>
                                          <p:attrName>style.visibility</p:attrName>
                                        </p:attrNameLst>
                                      </p:cBhvr>
                                      <p:to>
                                        <p:strVal val="hidden"/>
                                      </p:to>
                                    </p:set>
                                  </p:childTnLst>
                                </p:cTn>
                              </p:par>
                              <p:par>
                                <p:cTn id="185" presetID="2" presetClass="exit" presetSubtype="1" fill="hold" nodeType="withEffect">
                                  <p:stCondLst>
                                    <p:cond delay="0"/>
                                  </p:stCondLst>
                                  <p:childTnLst>
                                    <p:anim calcmode="lin" valueType="num">
                                      <p:cBhvr additive="base">
                                        <p:cTn id="186" dur="2000"/>
                                        <p:tgtEl>
                                          <p:spTgt spid="5"/>
                                        </p:tgtEl>
                                        <p:attrNameLst>
                                          <p:attrName>ppt_x</p:attrName>
                                        </p:attrNameLst>
                                      </p:cBhvr>
                                      <p:tavLst>
                                        <p:tav tm="0">
                                          <p:val>
                                            <p:strVal val="ppt_x"/>
                                          </p:val>
                                        </p:tav>
                                        <p:tav tm="100000">
                                          <p:val>
                                            <p:strVal val="ppt_x"/>
                                          </p:val>
                                        </p:tav>
                                      </p:tavLst>
                                    </p:anim>
                                    <p:anim calcmode="lin" valueType="num">
                                      <p:cBhvr additive="base">
                                        <p:cTn id="187" dur="2000"/>
                                        <p:tgtEl>
                                          <p:spTgt spid="5"/>
                                        </p:tgtEl>
                                        <p:attrNameLst>
                                          <p:attrName>ppt_y</p:attrName>
                                        </p:attrNameLst>
                                      </p:cBhvr>
                                      <p:tavLst>
                                        <p:tav tm="0">
                                          <p:val>
                                            <p:strVal val="ppt_y"/>
                                          </p:val>
                                        </p:tav>
                                        <p:tav tm="100000">
                                          <p:val>
                                            <p:strVal val="0-ppt_h/2"/>
                                          </p:val>
                                        </p:tav>
                                      </p:tavLst>
                                    </p:anim>
                                    <p:set>
                                      <p:cBhvr>
                                        <p:cTn id="188" dur="1" fill="hold">
                                          <p:stCondLst>
                                            <p:cond delay="1999"/>
                                          </p:stCondLst>
                                        </p:cTn>
                                        <p:tgtEl>
                                          <p:spTgt spid="5"/>
                                        </p:tgtEl>
                                        <p:attrNameLst>
                                          <p:attrName>style.visibility</p:attrName>
                                        </p:attrNameLst>
                                      </p:cBhvr>
                                      <p:to>
                                        <p:strVal val="hidden"/>
                                      </p:to>
                                    </p:set>
                                  </p:childTnLst>
                                </p:cTn>
                              </p:par>
                              <p:par>
                                <p:cTn id="189" presetID="2" presetClass="exit" presetSubtype="1" fill="hold"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ppt_x"/>
                                          </p:val>
                                        </p:tav>
                                      </p:tavLst>
                                    </p:anim>
                                    <p:anim calcmode="lin" valueType="num">
                                      <p:cBhvr additive="base">
                                        <p:cTn id="191" dur="2000"/>
                                        <p:tgtEl>
                                          <p:spTgt spid="7"/>
                                        </p:tgtEl>
                                        <p:attrNameLst>
                                          <p:attrName>ppt_y</p:attrName>
                                        </p:attrNameLst>
                                      </p:cBhvr>
                                      <p:tavLst>
                                        <p:tav tm="0">
                                          <p:val>
                                            <p:strVal val="ppt_y"/>
                                          </p:val>
                                        </p:tav>
                                        <p:tav tm="100000">
                                          <p:val>
                                            <p:strVal val="0-ppt_h/2"/>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1" fill="hold" nodeType="withEffect">
                                  <p:stCondLst>
                                    <p:cond delay="0"/>
                                  </p:stCondLst>
                                  <p:childTnLst>
                                    <p:anim calcmode="lin" valueType="num">
                                      <p:cBhvr additive="base">
                                        <p:cTn id="194" dur="2000"/>
                                        <p:tgtEl>
                                          <p:spTgt spid="9"/>
                                        </p:tgtEl>
                                        <p:attrNameLst>
                                          <p:attrName>ppt_x</p:attrName>
                                        </p:attrNameLst>
                                      </p:cBhvr>
                                      <p:tavLst>
                                        <p:tav tm="0">
                                          <p:val>
                                            <p:strVal val="ppt_x"/>
                                          </p:val>
                                        </p:tav>
                                        <p:tav tm="100000">
                                          <p:val>
                                            <p:strVal val="ppt_x"/>
                                          </p:val>
                                        </p:tav>
                                      </p:tavLst>
                                    </p:anim>
                                    <p:anim calcmode="lin" valueType="num">
                                      <p:cBhvr additive="base">
                                        <p:cTn id="195" dur="2000"/>
                                        <p:tgtEl>
                                          <p:spTgt spid="9"/>
                                        </p:tgtEl>
                                        <p:attrNameLst>
                                          <p:attrName>ppt_y</p:attrName>
                                        </p:attrNameLst>
                                      </p:cBhvr>
                                      <p:tavLst>
                                        <p:tav tm="0">
                                          <p:val>
                                            <p:strVal val="ppt_y"/>
                                          </p:val>
                                        </p:tav>
                                        <p:tav tm="100000">
                                          <p:val>
                                            <p:strVal val="0-ppt_h/2"/>
                                          </p:val>
                                        </p:tav>
                                      </p:tavLst>
                                    </p:anim>
                                    <p:set>
                                      <p:cBhvr>
                                        <p:cTn id="196" dur="1" fill="hold">
                                          <p:stCondLst>
                                            <p:cond delay="1999"/>
                                          </p:stCondLst>
                                        </p:cTn>
                                        <p:tgtEl>
                                          <p:spTgt spid="9"/>
                                        </p:tgtEl>
                                        <p:attrNameLst>
                                          <p:attrName>style.visibility</p:attrName>
                                        </p:attrNameLst>
                                      </p:cBhvr>
                                      <p:to>
                                        <p:strVal val="hidden"/>
                                      </p:to>
                                    </p:set>
                                  </p:childTnLst>
                                </p:cTn>
                              </p:par>
                              <p:par>
                                <p:cTn id="197" presetID="2" presetClass="exit" presetSubtype="1" fill="hold" nodeType="withEffect">
                                  <p:stCondLst>
                                    <p:cond delay="0"/>
                                  </p:stCondLst>
                                  <p:childTnLst>
                                    <p:anim calcmode="lin" valueType="num">
                                      <p:cBhvr additive="base">
                                        <p:cTn id="198" dur="2000"/>
                                        <p:tgtEl>
                                          <p:spTgt spid="11"/>
                                        </p:tgtEl>
                                        <p:attrNameLst>
                                          <p:attrName>ppt_x</p:attrName>
                                        </p:attrNameLst>
                                      </p:cBhvr>
                                      <p:tavLst>
                                        <p:tav tm="0">
                                          <p:val>
                                            <p:strVal val="ppt_x"/>
                                          </p:val>
                                        </p:tav>
                                        <p:tav tm="100000">
                                          <p:val>
                                            <p:strVal val="ppt_x"/>
                                          </p:val>
                                        </p:tav>
                                      </p:tavLst>
                                    </p:anim>
                                    <p:anim calcmode="lin" valueType="num">
                                      <p:cBhvr additive="base">
                                        <p:cTn id="199" dur="2000"/>
                                        <p:tgtEl>
                                          <p:spTgt spid="11"/>
                                        </p:tgtEl>
                                        <p:attrNameLst>
                                          <p:attrName>ppt_y</p:attrName>
                                        </p:attrNameLst>
                                      </p:cBhvr>
                                      <p:tavLst>
                                        <p:tav tm="0">
                                          <p:val>
                                            <p:strVal val="ppt_y"/>
                                          </p:val>
                                        </p:tav>
                                        <p:tav tm="100000">
                                          <p:val>
                                            <p:strVal val="0-ppt_h/2"/>
                                          </p:val>
                                        </p:tav>
                                      </p:tavLst>
                                    </p:anim>
                                    <p:set>
                                      <p:cBhvr>
                                        <p:cTn id="200" dur="1" fill="hold">
                                          <p:stCondLst>
                                            <p:cond delay="1999"/>
                                          </p:stCondLst>
                                        </p:cTn>
                                        <p:tgtEl>
                                          <p:spTgt spid="11"/>
                                        </p:tgtEl>
                                        <p:attrNameLst>
                                          <p:attrName>style.visibility</p:attrName>
                                        </p:attrNameLst>
                                      </p:cBhvr>
                                      <p:to>
                                        <p:strVal val="hidden"/>
                                      </p:to>
                                    </p:set>
                                  </p:childTnLst>
                                </p:cTn>
                              </p:par>
                              <p:par>
                                <p:cTn id="201" presetID="2" presetClass="exit" presetSubtype="1" fill="hold" nodeType="withEffect">
                                  <p:stCondLst>
                                    <p:cond delay="0"/>
                                  </p:stCondLst>
                                  <p:childTnLst>
                                    <p:anim calcmode="lin" valueType="num">
                                      <p:cBhvr additive="base">
                                        <p:cTn id="202" dur="2000"/>
                                        <p:tgtEl>
                                          <p:spTgt spid="13"/>
                                        </p:tgtEl>
                                        <p:attrNameLst>
                                          <p:attrName>ppt_x</p:attrName>
                                        </p:attrNameLst>
                                      </p:cBhvr>
                                      <p:tavLst>
                                        <p:tav tm="0">
                                          <p:val>
                                            <p:strVal val="ppt_x"/>
                                          </p:val>
                                        </p:tav>
                                        <p:tav tm="100000">
                                          <p:val>
                                            <p:strVal val="ppt_x"/>
                                          </p:val>
                                        </p:tav>
                                      </p:tavLst>
                                    </p:anim>
                                    <p:anim calcmode="lin" valueType="num">
                                      <p:cBhvr additive="base">
                                        <p:cTn id="203" dur="2000"/>
                                        <p:tgtEl>
                                          <p:spTgt spid="13"/>
                                        </p:tgtEl>
                                        <p:attrNameLst>
                                          <p:attrName>ppt_y</p:attrName>
                                        </p:attrNameLst>
                                      </p:cBhvr>
                                      <p:tavLst>
                                        <p:tav tm="0">
                                          <p:val>
                                            <p:strVal val="ppt_y"/>
                                          </p:val>
                                        </p:tav>
                                        <p:tav tm="100000">
                                          <p:val>
                                            <p:strVal val="0-ppt_h/2"/>
                                          </p:val>
                                        </p:tav>
                                      </p:tavLst>
                                    </p:anim>
                                    <p:set>
                                      <p:cBhvr>
                                        <p:cTn id="204" dur="1" fill="hold">
                                          <p:stCondLst>
                                            <p:cond delay="1999"/>
                                          </p:stCondLst>
                                        </p:cTn>
                                        <p:tgtEl>
                                          <p:spTgt spid="13"/>
                                        </p:tgtEl>
                                        <p:attrNameLst>
                                          <p:attrName>style.visibility</p:attrName>
                                        </p:attrNameLst>
                                      </p:cBhvr>
                                      <p:to>
                                        <p:strVal val="hidden"/>
                                      </p:to>
                                    </p:set>
                                  </p:childTnLst>
                                </p:cTn>
                              </p:par>
                              <p:par>
                                <p:cTn id="205" presetID="2" presetClass="exit" presetSubtype="1" fill="hold" nodeType="withEffect">
                                  <p:stCondLst>
                                    <p:cond delay="0"/>
                                  </p:stCondLst>
                                  <p:childTnLst>
                                    <p:anim calcmode="lin" valueType="num">
                                      <p:cBhvr additive="base">
                                        <p:cTn id="206" dur="2000"/>
                                        <p:tgtEl>
                                          <p:spTgt spid="15"/>
                                        </p:tgtEl>
                                        <p:attrNameLst>
                                          <p:attrName>ppt_x</p:attrName>
                                        </p:attrNameLst>
                                      </p:cBhvr>
                                      <p:tavLst>
                                        <p:tav tm="0">
                                          <p:val>
                                            <p:strVal val="ppt_x"/>
                                          </p:val>
                                        </p:tav>
                                        <p:tav tm="100000">
                                          <p:val>
                                            <p:strVal val="ppt_x"/>
                                          </p:val>
                                        </p:tav>
                                      </p:tavLst>
                                    </p:anim>
                                    <p:anim calcmode="lin" valueType="num">
                                      <p:cBhvr additive="base">
                                        <p:cTn id="207" dur="2000"/>
                                        <p:tgtEl>
                                          <p:spTgt spid="15"/>
                                        </p:tgtEl>
                                        <p:attrNameLst>
                                          <p:attrName>ppt_y</p:attrName>
                                        </p:attrNameLst>
                                      </p:cBhvr>
                                      <p:tavLst>
                                        <p:tav tm="0">
                                          <p:val>
                                            <p:strVal val="ppt_y"/>
                                          </p:val>
                                        </p:tav>
                                        <p:tav tm="100000">
                                          <p:val>
                                            <p:strVal val="0-ppt_h/2"/>
                                          </p:val>
                                        </p:tav>
                                      </p:tavLst>
                                    </p:anim>
                                    <p:set>
                                      <p:cBhvr>
                                        <p:cTn id="208" dur="1" fill="hold">
                                          <p:stCondLst>
                                            <p:cond delay="1999"/>
                                          </p:stCondLst>
                                        </p:cTn>
                                        <p:tgtEl>
                                          <p:spTgt spid="15"/>
                                        </p:tgtEl>
                                        <p:attrNameLst>
                                          <p:attrName>style.visibility</p:attrName>
                                        </p:attrNameLst>
                                      </p:cBhvr>
                                      <p:to>
                                        <p:strVal val="hidden"/>
                                      </p:to>
                                    </p:set>
                                  </p:childTnLst>
                                </p:cTn>
                              </p:par>
                              <p:par>
                                <p:cTn id="209" presetID="2" presetClass="exit" presetSubtype="1" fill="hold" nodeType="withEffect">
                                  <p:stCondLst>
                                    <p:cond delay="0"/>
                                  </p:stCondLst>
                                  <p:childTnLst>
                                    <p:anim calcmode="lin" valueType="num">
                                      <p:cBhvr additive="base">
                                        <p:cTn id="210" dur="2000"/>
                                        <p:tgtEl>
                                          <p:spTgt spid="17"/>
                                        </p:tgtEl>
                                        <p:attrNameLst>
                                          <p:attrName>ppt_x</p:attrName>
                                        </p:attrNameLst>
                                      </p:cBhvr>
                                      <p:tavLst>
                                        <p:tav tm="0">
                                          <p:val>
                                            <p:strVal val="ppt_x"/>
                                          </p:val>
                                        </p:tav>
                                        <p:tav tm="100000">
                                          <p:val>
                                            <p:strVal val="ppt_x"/>
                                          </p:val>
                                        </p:tav>
                                      </p:tavLst>
                                    </p:anim>
                                    <p:anim calcmode="lin" valueType="num">
                                      <p:cBhvr additive="base">
                                        <p:cTn id="211" dur="2000"/>
                                        <p:tgtEl>
                                          <p:spTgt spid="17"/>
                                        </p:tgtEl>
                                        <p:attrNameLst>
                                          <p:attrName>ppt_y</p:attrName>
                                        </p:attrNameLst>
                                      </p:cBhvr>
                                      <p:tavLst>
                                        <p:tav tm="0">
                                          <p:val>
                                            <p:strVal val="ppt_y"/>
                                          </p:val>
                                        </p:tav>
                                        <p:tav tm="100000">
                                          <p:val>
                                            <p:strVal val="0-ppt_h/2"/>
                                          </p:val>
                                        </p:tav>
                                      </p:tavLst>
                                    </p:anim>
                                    <p:set>
                                      <p:cBhvr>
                                        <p:cTn id="212" dur="1" fill="hold">
                                          <p:stCondLst>
                                            <p:cond delay="1999"/>
                                          </p:stCondLst>
                                        </p:cTn>
                                        <p:tgtEl>
                                          <p:spTgt spid="17"/>
                                        </p:tgtEl>
                                        <p:attrNameLst>
                                          <p:attrName>style.visibility</p:attrName>
                                        </p:attrNameLst>
                                      </p:cBhvr>
                                      <p:to>
                                        <p:strVal val="hidden"/>
                                      </p:to>
                                    </p:set>
                                  </p:childTnLst>
                                </p:cTn>
                              </p:par>
                              <p:par>
                                <p:cTn id="213" presetID="2" presetClass="exit" presetSubtype="1" fill="hold" nodeType="withEffect">
                                  <p:stCondLst>
                                    <p:cond delay="0"/>
                                  </p:stCondLst>
                                  <p:childTnLst>
                                    <p:anim calcmode="lin" valueType="num">
                                      <p:cBhvr additive="base">
                                        <p:cTn id="214" dur="2000"/>
                                        <p:tgtEl>
                                          <p:spTgt spid="19"/>
                                        </p:tgtEl>
                                        <p:attrNameLst>
                                          <p:attrName>ppt_x</p:attrName>
                                        </p:attrNameLst>
                                      </p:cBhvr>
                                      <p:tavLst>
                                        <p:tav tm="0">
                                          <p:val>
                                            <p:strVal val="ppt_x"/>
                                          </p:val>
                                        </p:tav>
                                        <p:tav tm="100000">
                                          <p:val>
                                            <p:strVal val="ppt_x"/>
                                          </p:val>
                                        </p:tav>
                                      </p:tavLst>
                                    </p:anim>
                                    <p:anim calcmode="lin" valueType="num">
                                      <p:cBhvr additive="base">
                                        <p:cTn id="215" dur="2000"/>
                                        <p:tgtEl>
                                          <p:spTgt spid="19"/>
                                        </p:tgtEl>
                                        <p:attrNameLst>
                                          <p:attrName>ppt_y</p:attrName>
                                        </p:attrNameLst>
                                      </p:cBhvr>
                                      <p:tavLst>
                                        <p:tav tm="0">
                                          <p:val>
                                            <p:strVal val="ppt_y"/>
                                          </p:val>
                                        </p:tav>
                                        <p:tav tm="100000">
                                          <p:val>
                                            <p:strVal val="0-ppt_h/2"/>
                                          </p:val>
                                        </p:tav>
                                      </p:tavLst>
                                    </p:anim>
                                    <p:set>
                                      <p:cBhvr>
                                        <p:cTn id="216" dur="1" fill="hold">
                                          <p:stCondLst>
                                            <p:cond delay="1999"/>
                                          </p:stCondLst>
                                        </p:cTn>
                                        <p:tgtEl>
                                          <p:spTgt spid="19"/>
                                        </p:tgtEl>
                                        <p:attrNameLst>
                                          <p:attrName>style.visibility</p:attrName>
                                        </p:attrNameLst>
                                      </p:cBhvr>
                                      <p:to>
                                        <p:strVal val="hidden"/>
                                      </p:to>
                                    </p:set>
                                  </p:childTnLst>
                                </p:cTn>
                              </p:par>
                              <p:par>
                                <p:cTn id="217" presetID="2" presetClass="exit" presetSubtype="1" fill="hold"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ppt_x"/>
                                          </p:val>
                                        </p:tav>
                                      </p:tavLst>
                                    </p:anim>
                                    <p:anim calcmode="lin" valueType="num">
                                      <p:cBhvr additive="base">
                                        <p:cTn id="219" dur="2000"/>
                                        <p:tgtEl>
                                          <p:spTgt spid="21"/>
                                        </p:tgtEl>
                                        <p:attrNameLst>
                                          <p:attrName>ppt_y</p:attrName>
                                        </p:attrNameLst>
                                      </p:cBhvr>
                                      <p:tavLst>
                                        <p:tav tm="0">
                                          <p:val>
                                            <p:strVal val="ppt_y"/>
                                          </p:val>
                                        </p:tav>
                                        <p:tav tm="100000">
                                          <p:val>
                                            <p:strVal val="0-ppt_h/2"/>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1" fill="hold" nodeType="withEffect">
                                  <p:stCondLst>
                                    <p:cond delay="0"/>
                                  </p:stCondLst>
                                  <p:childTnLst>
                                    <p:anim calcmode="lin" valueType="num">
                                      <p:cBhvr additive="base">
                                        <p:cTn id="222" dur="2000"/>
                                        <p:tgtEl>
                                          <p:spTgt spid="23"/>
                                        </p:tgtEl>
                                        <p:attrNameLst>
                                          <p:attrName>ppt_x</p:attrName>
                                        </p:attrNameLst>
                                      </p:cBhvr>
                                      <p:tavLst>
                                        <p:tav tm="0">
                                          <p:val>
                                            <p:strVal val="ppt_x"/>
                                          </p:val>
                                        </p:tav>
                                        <p:tav tm="100000">
                                          <p:val>
                                            <p:strVal val="ppt_x"/>
                                          </p:val>
                                        </p:tav>
                                      </p:tavLst>
                                    </p:anim>
                                    <p:anim calcmode="lin" valueType="num">
                                      <p:cBhvr additive="base">
                                        <p:cTn id="223" dur="2000"/>
                                        <p:tgtEl>
                                          <p:spTgt spid="23"/>
                                        </p:tgtEl>
                                        <p:attrNameLst>
                                          <p:attrName>ppt_y</p:attrName>
                                        </p:attrNameLst>
                                      </p:cBhvr>
                                      <p:tavLst>
                                        <p:tav tm="0">
                                          <p:val>
                                            <p:strVal val="ppt_y"/>
                                          </p:val>
                                        </p:tav>
                                        <p:tav tm="100000">
                                          <p:val>
                                            <p:strVal val="0-ppt_h/2"/>
                                          </p:val>
                                        </p:tav>
                                      </p:tavLst>
                                    </p:anim>
                                    <p:set>
                                      <p:cBhvr>
                                        <p:cTn id="224" dur="1" fill="hold">
                                          <p:stCondLst>
                                            <p:cond delay="1999"/>
                                          </p:stCondLst>
                                        </p:cTn>
                                        <p:tgtEl>
                                          <p:spTgt spid="23"/>
                                        </p:tgtEl>
                                        <p:attrNameLst>
                                          <p:attrName>style.visibility</p:attrName>
                                        </p:attrNameLst>
                                      </p:cBhvr>
                                      <p:to>
                                        <p:strVal val="hidden"/>
                                      </p:to>
                                    </p:set>
                                  </p:childTnLst>
                                </p:cTn>
                              </p:par>
                              <p:par>
                                <p:cTn id="225" presetID="2" presetClass="exit" presetSubtype="1" fill="hold" nodeType="withEffect">
                                  <p:stCondLst>
                                    <p:cond delay="0"/>
                                  </p:stCondLst>
                                  <p:childTnLst>
                                    <p:anim calcmode="lin" valueType="num">
                                      <p:cBhvr additive="base">
                                        <p:cTn id="226" dur="2000"/>
                                        <p:tgtEl>
                                          <p:spTgt spid="25"/>
                                        </p:tgtEl>
                                        <p:attrNameLst>
                                          <p:attrName>ppt_x</p:attrName>
                                        </p:attrNameLst>
                                      </p:cBhvr>
                                      <p:tavLst>
                                        <p:tav tm="0">
                                          <p:val>
                                            <p:strVal val="ppt_x"/>
                                          </p:val>
                                        </p:tav>
                                        <p:tav tm="100000">
                                          <p:val>
                                            <p:strVal val="ppt_x"/>
                                          </p:val>
                                        </p:tav>
                                      </p:tavLst>
                                    </p:anim>
                                    <p:anim calcmode="lin" valueType="num">
                                      <p:cBhvr additive="base">
                                        <p:cTn id="227" dur="2000"/>
                                        <p:tgtEl>
                                          <p:spTgt spid="25"/>
                                        </p:tgtEl>
                                        <p:attrNameLst>
                                          <p:attrName>ppt_y</p:attrName>
                                        </p:attrNameLst>
                                      </p:cBhvr>
                                      <p:tavLst>
                                        <p:tav tm="0">
                                          <p:val>
                                            <p:strVal val="ppt_y"/>
                                          </p:val>
                                        </p:tav>
                                        <p:tav tm="100000">
                                          <p:val>
                                            <p:strVal val="0-ppt_h/2"/>
                                          </p:val>
                                        </p:tav>
                                      </p:tavLst>
                                    </p:anim>
                                    <p:set>
                                      <p:cBhvr>
                                        <p:cTn id="228" dur="1" fill="hold">
                                          <p:stCondLst>
                                            <p:cond delay="1999"/>
                                          </p:stCondLst>
                                        </p:cTn>
                                        <p:tgtEl>
                                          <p:spTgt spid="25"/>
                                        </p:tgtEl>
                                        <p:attrNameLst>
                                          <p:attrName>style.visibility</p:attrName>
                                        </p:attrNameLst>
                                      </p:cBhvr>
                                      <p:to>
                                        <p:strVal val="hidden"/>
                                      </p:to>
                                    </p:set>
                                  </p:childTnLst>
                                </p:cTn>
                              </p:par>
                              <p:par>
                                <p:cTn id="229" presetID="8" presetClass="emph" presetSubtype="0" fill="hold" nodeType="withEffect">
                                  <p:stCondLst>
                                    <p:cond delay="0"/>
                                  </p:stCondLst>
                                  <p:childTnLst>
                                    <p:animRot by="-21600000">
                                      <p:cBhvr>
                                        <p:cTn id="230" dur="2000" fill="hold"/>
                                        <p:tgtEl>
                                          <p:spTgt spid="5"/>
                                        </p:tgtEl>
                                        <p:attrNameLst>
                                          <p:attrName>r</p:attrName>
                                        </p:attrNameLst>
                                      </p:cBhvr>
                                    </p:animRot>
                                  </p:childTnLst>
                                </p:cTn>
                              </p:par>
                              <p:par>
                                <p:cTn id="231" presetID="8" presetClass="emph" presetSubtype="0" fill="hold" nodeType="withEffect">
                                  <p:stCondLst>
                                    <p:cond delay="0"/>
                                  </p:stCondLst>
                                  <p:childTnLst>
                                    <p:animRot by="-21600000">
                                      <p:cBhvr>
                                        <p:cTn id="232" dur="2000" fill="hold"/>
                                        <p:tgtEl>
                                          <p:spTgt spid="7"/>
                                        </p:tgtEl>
                                        <p:attrNameLst>
                                          <p:attrName>r</p:attrName>
                                        </p:attrNameLst>
                                      </p:cBhvr>
                                    </p:animRot>
                                  </p:childTnLst>
                                </p:cTn>
                              </p:par>
                              <p:par>
                                <p:cTn id="233" presetID="8" presetClass="emph" presetSubtype="0" fill="hold" nodeType="withEffect">
                                  <p:stCondLst>
                                    <p:cond delay="0"/>
                                  </p:stCondLst>
                                  <p:childTnLst>
                                    <p:animRot by="-21600000">
                                      <p:cBhvr>
                                        <p:cTn id="234" dur="2000" fill="hold"/>
                                        <p:tgtEl>
                                          <p:spTgt spid="9"/>
                                        </p:tgtEl>
                                        <p:attrNameLst>
                                          <p:attrName>r</p:attrName>
                                        </p:attrNameLst>
                                      </p:cBhvr>
                                    </p:animRot>
                                  </p:childTnLst>
                                </p:cTn>
                              </p:par>
                              <p:par>
                                <p:cTn id="235" presetID="8" presetClass="emph" presetSubtype="0" fill="hold" nodeType="withEffect">
                                  <p:stCondLst>
                                    <p:cond delay="0"/>
                                  </p:stCondLst>
                                  <p:childTnLst>
                                    <p:animRot by="-21600000">
                                      <p:cBhvr>
                                        <p:cTn id="236" dur="2000" fill="hold"/>
                                        <p:tgtEl>
                                          <p:spTgt spid="11"/>
                                        </p:tgtEl>
                                        <p:attrNameLst>
                                          <p:attrName>r</p:attrName>
                                        </p:attrNameLst>
                                      </p:cBhvr>
                                    </p:animRot>
                                  </p:childTnLst>
                                </p:cTn>
                              </p:par>
                              <p:par>
                                <p:cTn id="237" presetID="8" presetClass="emph" presetSubtype="0" fill="hold" nodeType="withEffect">
                                  <p:stCondLst>
                                    <p:cond delay="0"/>
                                  </p:stCondLst>
                                  <p:childTnLst>
                                    <p:animRot by="-21600000">
                                      <p:cBhvr>
                                        <p:cTn id="238" dur="2000" fill="hold"/>
                                        <p:tgtEl>
                                          <p:spTgt spid="13"/>
                                        </p:tgtEl>
                                        <p:attrNameLst>
                                          <p:attrName>r</p:attrName>
                                        </p:attrNameLst>
                                      </p:cBhvr>
                                    </p:animRot>
                                  </p:childTnLst>
                                </p:cTn>
                              </p:par>
                              <p:par>
                                <p:cTn id="239" presetID="8" presetClass="emph" presetSubtype="0" fill="hold" nodeType="withEffect">
                                  <p:stCondLst>
                                    <p:cond delay="0"/>
                                  </p:stCondLst>
                                  <p:childTnLst>
                                    <p:animRot by="-21600000">
                                      <p:cBhvr>
                                        <p:cTn id="240" dur="2000" fill="hold"/>
                                        <p:tgtEl>
                                          <p:spTgt spid="15"/>
                                        </p:tgtEl>
                                        <p:attrNameLst>
                                          <p:attrName>r</p:attrName>
                                        </p:attrNameLst>
                                      </p:cBhvr>
                                    </p:animRot>
                                  </p:childTnLst>
                                </p:cTn>
                              </p:par>
                              <p:par>
                                <p:cTn id="241" presetID="8" presetClass="emph" presetSubtype="0" fill="hold" nodeType="withEffect">
                                  <p:stCondLst>
                                    <p:cond delay="0"/>
                                  </p:stCondLst>
                                  <p:childTnLst>
                                    <p:animRot by="-21600000">
                                      <p:cBhvr>
                                        <p:cTn id="242" dur="2000" fill="hold"/>
                                        <p:tgtEl>
                                          <p:spTgt spid="17"/>
                                        </p:tgtEl>
                                        <p:attrNameLst>
                                          <p:attrName>r</p:attrName>
                                        </p:attrNameLst>
                                      </p:cBhvr>
                                    </p:animRot>
                                  </p:childTnLst>
                                </p:cTn>
                              </p:par>
                              <p:par>
                                <p:cTn id="243" presetID="8" presetClass="emph" presetSubtype="0" fill="hold" nodeType="withEffect">
                                  <p:stCondLst>
                                    <p:cond delay="0"/>
                                  </p:stCondLst>
                                  <p:childTnLst>
                                    <p:animRot by="-21600000">
                                      <p:cBhvr>
                                        <p:cTn id="244" dur="2000" fill="hold"/>
                                        <p:tgtEl>
                                          <p:spTgt spid="19"/>
                                        </p:tgtEl>
                                        <p:attrNameLst>
                                          <p:attrName>r</p:attrName>
                                        </p:attrNameLst>
                                      </p:cBhvr>
                                    </p:animRot>
                                  </p:childTnLst>
                                </p:cTn>
                              </p:par>
                              <p:par>
                                <p:cTn id="245" presetID="8" presetClass="emph" presetSubtype="0" fill="hold" nodeType="withEffect">
                                  <p:stCondLst>
                                    <p:cond delay="0"/>
                                  </p:stCondLst>
                                  <p:childTnLst>
                                    <p:animRot by="-21600000">
                                      <p:cBhvr>
                                        <p:cTn id="246" dur="2000" fill="hold"/>
                                        <p:tgtEl>
                                          <p:spTgt spid="21"/>
                                        </p:tgtEl>
                                        <p:attrNameLst>
                                          <p:attrName>r</p:attrName>
                                        </p:attrNameLst>
                                      </p:cBhvr>
                                    </p:animRot>
                                  </p:childTnLst>
                                </p:cTn>
                              </p:par>
                              <p:par>
                                <p:cTn id="247" presetID="8" presetClass="emph" presetSubtype="0" fill="hold" nodeType="withEffect">
                                  <p:stCondLst>
                                    <p:cond delay="0"/>
                                  </p:stCondLst>
                                  <p:childTnLst>
                                    <p:animRot by="-21600000">
                                      <p:cBhvr>
                                        <p:cTn id="248" dur="2000" fill="hold"/>
                                        <p:tgtEl>
                                          <p:spTgt spid="23"/>
                                        </p:tgtEl>
                                        <p:attrNameLst>
                                          <p:attrName>r</p:attrName>
                                        </p:attrNameLst>
                                      </p:cBhvr>
                                    </p:animRot>
                                  </p:childTnLst>
                                </p:cTn>
                              </p:par>
                              <p:par>
                                <p:cTn id="249" presetID="8" presetClass="emph" presetSubtype="0" fill="hold" nodeType="withEffect">
                                  <p:stCondLst>
                                    <p:cond delay="0"/>
                                  </p:stCondLst>
                                  <p:childTnLst>
                                    <p:animRot by="-21600000">
                                      <p:cBhvr>
                                        <p:cTn id="250" dur="2000" fill="hold"/>
                                        <p:tgtEl>
                                          <p:spTgt spid="25"/>
                                        </p:tgtEl>
                                        <p:attrNameLst>
                                          <p:attrName>r</p:attrName>
                                        </p:attrNameLst>
                                      </p:cBhvr>
                                    </p:animRot>
                                  </p:childTnLst>
                                </p:cTn>
                              </p:par>
                              <p:par>
                                <p:cTn id="251" presetID="8" presetClass="emph" presetSubtype="0" fill="hold" nodeType="withEffect">
                                  <p:stCondLst>
                                    <p:cond delay="0"/>
                                  </p:stCondLst>
                                  <p:childTnLst>
                                    <p:animRot by="21600000">
                                      <p:cBhvr>
                                        <p:cTn id="252" dur="2000" fill="hold"/>
                                        <p:tgtEl>
                                          <p:spTgt spid="6"/>
                                        </p:tgtEl>
                                        <p:attrNameLst>
                                          <p:attrName>r</p:attrName>
                                        </p:attrNameLst>
                                      </p:cBhvr>
                                    </p:animRot>
                                  </p:childTnLst>
                                </p:cTn>
                              </p:par>
                              <p:par>
                                <p:cTn id="253" presetID="8" presetClass="emph" presetSubtype="0" fill="hold" nodeType="withEffect">
                                  <p:stCondLst>
                                    <p:cond delay="0"/>
                                  </p:stCondLst>
                                  <p:childTnLst>
                                    <p:animRot by="21600000">
                                      <p:cBhvr>
                                        <p:cTn id="254" dur="2000" fill="hold"/>
                                        <p:tgtEl>
                                          <p:spTgt spid="8"/>
                                        </p:tgtEl>
                                        <p:attrNameLst>
                                          <p:attrName>r</p:attrName>
                                        </p:attrNameLst>
                                      </p:cBhvr>
                                    </p:animRot>
                                  </p:childTnLst>
                                </p:cTn>
                              </p:par>
                              <p:par>
                                <p:cTn id="255" presetID="8" presetClass="emph" presetSubtype="0" fill="hold" nodeType="withEffect">
                                  <p:stCondLst>
                                    <p:cond delay="0"/>
                                  </p:stCondLst>
                                  <p:childTnLst>
                                    <p:animRot by="21600000">
                                      <p:cBhvr>
                                        <p:cTn id="256" dur="2000" fill="hold"/>
                                        <p:tgtEl>
                                          <p:spTgt spid="10"/>
                                        </p:tgtEl>
                                        <p:attrNameLst>
                                          <p:attrName>r</p:attrName>
                                        </p:attrNameLst>
                                      </p:cBhvr>
                                    </p:animRot>
                                  </p:childTnLst>
                                </p:cTn>
                              </p:par>
                              <p:par>
                                <p:cTn id="257" presetID="8" presetClass="emph" presetSubtype="0" fill="hold" nodeType="withEffect">
                                  <p:stCondLst>
                                    <p:cond delay="0"/>
                                  </p:stCondLst>
                                  <p:childTnLst>
                                    <p:animRot by="21600000">
                                      <p:cBhvr>
                                        <p:cTn id="258" dur="2000" fill="hold"/>
                                        <p:tgtEl>
                                          <p:spTgt spid="12"/>
                                        </p:tgtEl>
                                        <p:attrNameLst>
                                          <p:attrName>r</p:attrName>
                                        </p:attrNameLst>
                                      </p:cBhvr>
                                    </p:animRot>
                                  </p:childTnLst>
                                </p:cTn>
                              </p:par>
                              <p:par>
                                <p:cTn id="259" presetID="8" presetClass="emph" presetSubtype="0" fill="hold" nodeType="withEffect">
                                  <p:stCondLst>
                                    <p:cond delay="0"/>
                                  </p:stCondLst>
                                  <p:childTnLst>
                                    <p:animRot by="21600000">
                                      <p:cBhvr>
                                        <p:cTn id="260" dur="2000" fill="hold"/>
                                        <p:tgtEl>
                                          <p:spTgt spid="14"/>
                                        </p:tgtEl>
                                        <p:attrNameLst>
                                          <p:attrName>r</p:attrName>
                                        </p:attrNameLst>
                                      </p:cBhvr>
                                    </p:animRot>
                                  </p:childTnLst>
                                </p:cTn>
                              </p:par>
                              <p:par>
                                <p:cTn id="261" presetID="8" presetClass="emph" presetSubtype="0" fill="hold" nodeType="withEffect">
                                  <p:stCondLst>
                                    <p:cond delay="0"/>
                                  </p:stCondLst>
                                  <p:childTnLst>
                                    <p:animRot by="21600000">
                                      <p:cBhvr>
                                        <p:cTn id="262" dur="2000" fill="hold"/>
                                        <p:tgtEl>
                                          <p:spTgt spid="16"/>
                                        </p:tgtEl>
                                        <p:attrNameLst>
                                          <p:attrName>r</p:attrName>
                                        </p:attrNameLst>
                                      </p:cBhvr>
                                    </p:animRot>
                                  </p:childTnLst>
                                </p:cTn>
                              </p:par>
                              <p:par>
                                <p:cTn id="263" presetID="8" presetClass="emph" presetSubtype="0" fill="hold" nodeType="withEffect">
                                  <p:stCondLst>
                                    <p:cond delay="0"/>
                                  </p:stCondLst>
                                  <p:childTnLst>
                                    <p:animRot by="21600000">
                                      <p:cBhvr>
                                        <p:cTn id="264" dur="2000" fill="hold"/>
                                        <p:tgtEl>
                                          <p:spTgt spid="18"/>
                                        </p:tgtEl>
                                        <p:attrNameLst>
                                          <p:attrName>r</p:attrName>
                                        </p:attrNameLst>
                                      </p:cBhvr>
                                    </p:animRot>
                                  </p:childTnLst>
                                </p:cTn>
                              </p:par>
                              <p:par>
                                <p:cTn id="265" presetID="8" presetClass="emph" presetSubtype="0" fill="hold" nodeType="withEffect">
                                  <p:stCondLst>
                                    <p:cond delay="0"/>
                                  </p:stCondLst>
                                  <p:childTnLst>
                                    <p:animRot by="21600000">
                                      <p:cBhvr>
                                        <p:cTn id="266" dur="2000" fill="hold"/>
                                        <p:tgtEl>
                                          <p:spTgt spid="20"/>
                                        </p:tgtEl>
                                        <p:attrNameLst>
                                          <p:attrName>r</p:attrName>
                                        </p:attrNameLst>
                                      </p:cBhvr>
                                    </p:animRot>
                                  </p:childTnLst>
                                </p:cTn>
                              </p:par>
                              <p:par>
                                <p:cTn id="267" presetID="8" presetClass="emph" presetSubtype="0" fill="hold" nodeType="withEffect">
                                  <p:stCondLst>
                                    <p:cond delay="0"/>
                                  </p:stCondLst>
                                  <p:childTnLst>
                                    <p:animRot by="21600000">
                                      <p:cBhvr>
                                        <p:cTn id="268" dur="2000" fill="hold"/>
                                        <p:tgtEl>
                                          <p:spTgt spid="22"/>
                                        </p:tgtEl>
                                        <p:attrNameLst>
                                          <p:attrName>r</p:attrName>
                                        </p:attrNameLst>
                                      </p:cBhvr>
                                    </p:animRot>
                                  </p:childTnLst>
                                </p:cTn>
                              </p:par>
                              <p:par>
                                <p:cTn id="269" presetID="8" presetClass="emph" presetSubtype="0" fill="hold" nodeType="withEffect">
                                  <p:stCondLst>
                                    <p:cond delay="0"/>
                                  </p:stCondLst>
                                  <p:childTnLst>
                                    <p:animRot by="21600000">
                                      <p:cBhvr>
                                        <p:cTn id="270" dur="2000" fill="hold"/>
                                        <p:tgtEl>
                                          <p:spTgt spid="24"/>
                                        </p:tgtEl>
                                        <p:attrNameLst>
                                          <p:attrName>r</p:attrName>
                                        </p:attrNameLst>
                                      </p:cBhvr>
                                    </p:animRot>
                                  </p:childTnLst>
                                </p:cTn>
                              </p:par>
                              <p:par>
                                <p:cTn id="271" presetID="8" presetClass="emph" presetSubtype="0" fill="hold" nodeType="withEffect">
                                  <p:stCondLst>
                                    <p:cond delay="0"/>
                                  </p:stCondLst>
                                  <p:childTnLst>
                                    <p:animRot by="21600000">
                                      <p:cBhvr>
                                        <p:cTn id="272" dur="2000" fill="hold"/>
                                        <p:tgtEl>
                                          <p:spTgt spid="26"/>
                                        </p:tgtEl>
                                        <p:attrNameLst>
                                          <p:attrName>r</p:attrName>
                                        </p:attrNameLst>
                                      </p:cBhvr>
                                    </p:animRot>
                                  </p:childTnLst>
                                </p:cTn>
                              </p:par>
                              <p:par>
                                <p:cTn id="273" presetID="3" presetClass="exit" presetSubtype="10" fill="hold" nodeType="withEffect">
                                  <p:stCondLst>
                                    <p:cond delay="0"/>
                                  </p:stCondLst>
                                  <p:childTnLst>
                                    <p:animEffect transition="out" filter="blinds(horizontal)">
                                      <p:cBhvr>
                                        <p:cTn id="274" dur="2000"/>
                                        <p:tgtEl>
                                          <p:spTgt spid="5"/>
                                        </p:tgtEl>
                                      </p:cBhvr>
                                    </p:animEffect>
                                    <p:set>
                                      <p:cBhvr>
                                        <p:cTn id="275" dur="1" fill="hold">
                                          <p:stCondLst>
                                            <p:cond delay="1999"/>
                                          </p:stCondLst>
                                        </p:cTn>
                                        <p:tgtEl>
                                          <p:spTgt spid="5"/>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2000"/>
                                        <p:tgtEl>
                                          <p:spTgt spid="6"/>
                                        </p:tgtEl>
                                      </p:cBhvr>
                                    </p:animEffect>
                                    <p:set>
                                      <p:cBhvr>
                                        <p:cTn id="278" dur="1" fill="hold">
                                          <p:stCondLst>
                                            <p:cond delay="1999"/>
                                          </p:stCondLst>
                                        </p:cTn>
                                        <p:tgtEl>
                                          <p:spTgt spid="6"/>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2000"/>
                                        <p:tgtEl>
                                          <p:spTgt spid="7"/>
                                        </p:tgtEl>
                                      </p:cBhvr>
                                    </p:animEffect>
                                    <p:set>
                                      <p:cBhvr>
                                        <p:cTn id="281" dur="1" fill="hold">
                                          <p:stCondLst>
                                            <p:cond delay="1999"/>
                                          </p:stCondLst>
                                        </p:cTn>
                                        <p:tgtEl>
                                          <p:spTgt spid="7"/>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2000"/>
                                        <p:tgtEl>
                                          <p:spTgt spid="8"/>
                                        </p:tgtEl>
                                      </p:cBhvr>
                                    </p:animEffect>
                                    <p:set>
                                      <p:cBhvr>
                                        <p:cTn id="284" dur="1" fill="hold">
                                          <p:stCondLst>
                                            <p:cond delay="1999"/>
                                          </p:stCondLst>
                                        </p:cTn>
                                        <p:tgtEl>
                                          <p:spTgt spid="8"/>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2000"/>
                                        <p:tgtEl>
                                          <p:spTgt spid="9"/>
                                        </p:tgtEl>
                                      </p:cBhvr>
                                    </p:animEffect>
                                    <p:set>
                                      <p:cBhvr>
                                        <p:cTn id="287" dur="1" fill="hold">
                                          <p:stCondLst>
                                            <p:cond delay="1999"/>
                                          </p:stCondLst>
                                        </p:cTn>
                                        <p:tgtEl>
                                          <p:spTgt spid="9"/>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2000"/>
                                        <p:tgtEl>
                                          <p:spTgt spid="10"/>
                                        </p:tgtEl>
                                      </p:cBhvr>
                                    </p:animEffect>
                                    <p:set>
                                      <p:cBhvr>
                                        <p:cTn id="290" dur="1" fill="hold">
                                          <p:stCondLst>
                                            <p:cond delay="1999"/>
                                          </p:stCondLst>
                                        </p:cTn>
                                        <p:tgtEl>
                                          <p:spTgt spid="10"/>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2000"/>
                                        <p:tgtEl>
                                          <p:spTgt spid="11"/>
                                        </p:tgtEl>
                                      </p:cBhvr>
                                    </p:animEffect>
                                    <p:set>
                                      <p:cBhvr>
                                        <p:cTn id="293" dur="1" fill="hold">
                                          <p:stCondLst>
                                            <p:cond delay="1999"/>
                                          </p:stCondLst>
                                        </p:cTn>
                                        <p:tgtEl>
                                          <p:spTgt spid="11"/>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2000"/>
                                        <p:tgtEl>
                                          <p:spTgt spid="12"/>
                                        </p:tgtEl>
                                      </p:cBhvr>
                                    </p:animEffect>
                                    <p:set>
                                      <p:cBhvr>
                                        <p:cTn id="296" dur="1" fill="hold">
                                          <p:stCondLst>
                                            <p:cond delay="1999"/>
                                          </p:stCondLst>
                                        </p:cTn>
                                        <p:tgtEl>
                                          <p:spTgt spid="12"/>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2000"/>
                                        <p:tgtEl>
                                          <p:spTgt spid="13"/>
                                        </p:tgtEl>
                                      </p:cBhvr>
                                    </p:animEffect>
                                    <p:set>
                                      <p:cBhvr>
                                        <p:cTn id="299" dur="1" fill="hold">
                                          <p:stCondLst>
                                            <p:cond delay="1999"/>
                                          </p:stCondLst>
                                        </p:cTn>
                                        <p:tgtEl>
                                          <p:spTgt spid="13"/>
                                        </p:tgtEl>
                                        <p:attrNameLst>
                                          <p:attrName>style.visibility</p:attrName>
                                        </p:attrNameLst>
                                      </p:cBhvr>
                                      <p:to>
                                        <p:strVal val="hidden"/>
                                      </p:to>
                                    </p:set>
                                  </p:childTnLst>
                                </p:cTn>
                              </p:par>
                              <p:par>
                                <p:cTn id="300" presetID="3" presetClass="exit" presetSubtype="10" fill="hold" nodeType="withEffect">
                                  <p:stCondLst>
                                    <p:cond delay="0"/>
                                  </p:stCondLst>
                                  <p:childTnLst>
                                    <p:animEffect transition="out" filter="blinds(horizontal)">
                                      <p:cBhvr>
                                        <p:cTn id="301" dur="2000"/>
                                        <p:tgtEl>
                                          <p:spTgt spid="14"/>
                                        </p:tgtEl>
                                      </p:cBhvr>
                                    </p:animEffect>
                                    <p:set>
                                      <p:cBhvr>
                                        <p:cTn id="302" dur="1" fill="hold">
                                          <p:stCondLst>
                                            <p:cond delay="1999"/>
                                          </p:stCondLst>
                                        </p:cTn>
                                        <p:tgtEl>
                                          <p:spTgt spid="14"/>
                                        </p:tgtEl>
                                        <p:attrNameLst>
                                          <p:attrName>style.visibility</p:attrName>
                                        </p:attrNameLst>
                                      </p:cBhvr>
                                      <p:to>
                                        <p:strVal val="hidden"/>
                                      </p:to>
                                    </p:set>
                                  </p:childTnLst>
                                </p:cTn>
                              </p:par>
                              <p:par>
                                <p:cTn id="303" presetID="3" presetClass="exit" presetSubtype="10" fill="hold" nodeType="withEffect">
                                  <p:stCondLst>
                                    <p:cond delay="0"/>
                                  </p:stCondLst>
                                  <p:childTnLst>
                                    <p:animEffect transition="out" filter="blinds(horizontal)">
                                      <p:cBhvr>
                                        <p:cTn id="304" dur="2000"/>
                                        <p:tgtEl>
                                          <p:spTgt spid="15"/>
                                        </p:tgtEl>
                                      </p:cBhvr>
                                    </p:animEffect>
                                    <p:set>
                                      <p:cBhvr>
                                        <p:cTn id="305" dur="1" fill="hold">
                                          <p:stCondLst>
                                            <p:cond delay="1999"/>
                                          </p:stCondLst>
                                        </p:cTn>
                                        <p:tgtEl>
                                          <p:spTgt spid="15"/>
                                        </p:tgtEl>
                                        <p:attrNameLst>
                                          <p:attrName>style.visibility</p:attrName>
                                        </p:attrNameLst>
                                      </p:cBhvr>
                                      <p:to>
                                        <p:strVal val="hidden"/>
                                      </p:to>
                                    </p:set>
                                  </p:childTnLst>
                                </p:cTn>
                              </p:par>
                              <p:par>
                                <p:cTn id="306" presetID="3" presetClass="exit" presetSubtype="10" fill="hold" nodeType="withEffect">
                                  <p:stCondLst>
                                    <p:cond delay="0"/>
                                  </p:stCondLst>
                                  <p:childTnLst>
                                    <p:animEffect transition="out" filter="blinds(horizontal)">
                                      <p:cBhvr>
                                        <p:cTn id="307" dur="2000"/>
                                        <p:tgtEl>
                                          <p:spTgt spid="16"/>
                                        </p:tgtEl>
                                      </p:cBhvr>
                                    </p:animEffect>
                                    <p:set>
                                      <p:cBhvr>
                                        <p:cTn id="308" dur="1" fill="hold">
                                          <p:stCondLst>
                                            <p:cond delay="1999"/>
                                          </p:stCondLst>
                                        </p:cTn>
                                        <p:tgtEl>
                                          <p:spTgt spid="16"/>
                                        </p:tgtEl>
                                        <p:attrNameLst>
                                          <p:attrName>style.visibility</p:attrName>
                                        </p:attrNameLst>
                                      </p:cBhvr>
                                      <p:to>
                                        <p:strVal val="hidden"/>
                                      </p:to>
                                    </p:set>
                                  </p:childTnLst>
                                </p:cTn>
                              </p:par>
                              <p:par>
                                <p:cTn id="309" presetID="3" presetClass="exit" presetSubtype="10" fill="hold" nodeType="withEffect">
                                  <p:stCondLst>
                                    <p:cond delay="0"/>
                                  </p:stCondLst>
                                  <p:childTnLst>
                                    <p:animEffect transition="out" filter="blinds(horizontal)">
                                      <p:cBhvr>
                                        <p:cTn id="310" dur="2000"/>
                                        <p:tgtEl>
                                          <p:spTgt spid="17"/>
                                        </p:tgtEl>
                                      </p:cBhvr>
                                    </p:animEffect>
                                    <p:set>
                                      <p:cBhvr>
                                        <p:cTn id="311" dur="1" fill="hold">
                                          <p:stCondLst>
                                            <p:cond delay="1999"/>
                                          </p:stCondLst>
                                        </p:cTn>
                                        <p:tgtEl>
                                          <p:spTgt spid="17"/>
                                        </p:tgtEl>
                                        <p:attrNameLst>
                                          <p:attrName>style.visibility</p:attrName>
                                        </p:attrNameLst>
                                      </p:cBhvr>
                                      <p:to>
                                        <p:strVal val="hidden"/>
                                      </p:to>
                                    </p:set>
                                  </p:childTnLst>
                                </p:cTn>
                              </p:par>
                              <p:par>
                                <p:cTn id="312" presetID="3" presetClass="exit" presetSubtype="10" fill="hold" nodeType="withEffect">
                                  <p:stCondLst>
                                    <p:cond delay="0"/>
                                  </p:stCondLst>
                                  <p:childTnLst>
                                    <p:animEffect transition="out" filter="blinds(horizontal)">
                                      <p:cBhvr>
                                        <p:cTn id="313" dur="2000"/>
                                        <p:tgtEl>
                                          <p:spTgt spid="18"/>
                                        </p:tgtEl>
                                      </p:cBhvr>
                                    </p:animEffect>
                                    <p:set>
                                      <p:cBhvr>
                                        <p:cTn id="314" dur="1" fill="hold">
                                          <p:stCondLst>
                                            <p:cond delay="1999"/>
                                          </p:stCondLst>
                                        </p:cTn>
                                        <p:tgtEl>
                                          <p:spTgt spid="18"/>
                                        </p:tgtEl>
                                        <p:attrNameLst>
                                          <p:attrName>style.visibility</p:attrName>
                                        </p:attrNameLst>
                                      </p:cBhvr>
                                      <p:to>
                                        <p:strVal val="hidden"/>
                                      </p:to>
                                    </p:set>
                                  </p:childTnLst>
                                </p:cTn>
                              </p:par>
                              <p:par>
                                <p:cTn id="315" presetID="3" presetClass="exit" presetSubtype="10" fill="hold" nodeType="withEffect">
                                  <p:stCondLst>
                                    <p:cond delay="0"/>
                                  </p:stCondLst>
                                  <p:childTnLst>
                                    <p:animEffect transition="out" filter="blinds(horizontal)">
                                      <p:cBhvr>
                                        <p:cTn id="316" dur="2000"/>
                                        <p:tgtEl>
                                          <p:spTgt spid="19"/>
                                        </p:tgtEl>
                                      </p:cBhvr>
                                    </p:animEffect>
                                    <p:set>
                                      <p:cBhvr>
                                        <p:cTn id="317" dur="1" fill="hold">
                                          <p:stCondLst>
                                            <p:cond delay="1999"/>
                                          </p:stCondLst>
                                        </p:cTn>
                                        <p:tgtEl>
                                          <p:spTgt spid="19"/>
                                        </p:tgtEl>
                                        <p:attrNameLst>
                                          <p:attrName>style.visibility</p:attrName>
                                        </p:attrNameLst>
                                      </p:cBhvr>
                                      <p:to>
                                        <p:strVal val="hidden"/>
                                      </p:to>
                                    </p:set>
                                  </p:childTnLst>
                                </p:cTn>
                              </p:par>
                              <p:par>
                                <p:cTn id="318" presetID="3" presetClass="exit" presetSubtype="10" fill="hold" nodeType="withEffect">
                                  <p:stCondLst>
                                    <p:cond delay="0"/>
                                  </p:stCondLst>
                                  <p:childTnLst>
                                    <p:animEffect transition="out" filter="blinds(horizontal)">
                                      <p:cBhvr>
                                        <p:cTn id="319" dur="2000"/>
                                        <p:tgtEl>
                                          <p:spTgt spid="20"/>
                                        </p:tgtEl>
                                      </p:cBhvr>
                                    </p:animEffect>
                                    <p:set>
                                      <p:cBhvr>
                                        <p:cTn id="320" dur="1" fill="hold">
                                          <p:stCondLst>
                                            <p:cond delay="1999"/>
                                          </p:stCondLst>
                                        </p:cTn>
                                        <p:tgtEl>
                                          <p:spTgt spid="20"/>
                                        </p:tgtEl>
                                        <p:attrNameLst>
                                          <p:attrName>style.visibility</p:attrName>
                                        </p:attrNameLst>
                                      </p:cBhvr>
                                      <p:to>
                                        <p:strVal val="hidden"/>
                                      </p:to>
                                    </p:set>
                                  </p:childTnLst>
                                </p:cTn>
                              </p:par>
                              <p:par>
                                <p:cTn id="321" presetID="3" presetClass="exit" presetSubtype="10" fill="hold" nodeType="withEffect">
                                  <p:stCondLst>
                                    <p:cond delay="0"/>
                                  </p:stCondLst>
                                  <p:childTnLst>
                                    <p:animEffect transition="out" filter="blinds(horizontal)">
                                      <p:cBhvr>
                                        <p:cTn id="322" dur="2000"/>
                                        <p:tgtEl>
                                          <p:spTgt spid="21"/>
                                        </p:tgtEl>
                                      </p:cBhvr>
                                    </p:animEffect>
                                    <p:set>
                                      <p:cBhvr>
                                        <p:cTn id="323" dur="1" fill="hold">
                                          <p:stCondLst>
                                            <p:cond delay="1999"/>
                                          </p:stCondLst>
                                        </p:cTn>
                                        <p:tgtEl>
                                          <p:spTgt spid="21"/>
                                        </p:tgtEl>
                                        <p:attrNameLst>
                                          <p:attrName>style.visibility</p:attrName>
                                        </p:attrNameLst>
                                      </p:cBhvr>
                                      <p:to>
                                        <p:strVal val="hidden"/>
                                      </p:to>
                                    </p:set>
                                  </p:childTnLst>
                                </p:cTn>
                              </p:par>
                              <p:par>
                                <p:cTn id="324" presetID="3" presetClass="exit" presetSubtype="10" fill="hold" nodeType="withEffect">
                                  <p:stCondLst>
                                    <p:cond delay="0"/>
                                  </p:stCondLst>
                                  <p:childTnLst>
                                    <p:animEffect transition="out" filter="blinds(horizontal)">
                                      <p:cBhvr>
                                        <p:cTn id="325" dur="2000"/>
                                        <p:tgtEl>
                                          <p:spTgt spid="22"/>
                                        </p:tgtEl>
                                      </p:cBhvr>
                                    </p:animEffect>
                                    <p:set>
                                      <p:cBhvr>
                                        <p:cTn id="326" dur="1" fill="hold">
                                          <p:stCondLst>
                                            <p:cond delay="1999"/>
                                          </p:stCondLst>
                                        </p:cTn>
                                        <p:tgtEl>
                                          <p:spTgt spid="22"/>
                                        </p:tgtEl>
                                        <p:attrNameLst>
                                          <p:attrName>style.visibility</p:attrName>
                                        </p:attrNameLst>
                                      </p:cBhvr>
                                      <p:to>
                                        <p:strVal val="hidden"/>
                                      </p:to>
                                    </p:set>
                                  </p:childTnLst>
                                </p:cTn>
                              </p:par>
                              <p:par>
                                <p:cTn id="327" presetID="3" presetClass="exit" presetSubtype="10" fill="hold" nodeType="withEffect">
                                  <p:stCondLst>
                                    <p:cond delay="0"/>
                                  </p:stCondLst>
                                  <p:childTnLst>
                                    <p:animEffect transition="out" filter="blinds(horizontal)">
                                      <p:cBhvr>
                                        <p:cTn id="328" dur="2000"/>
                                        <p:tgtEl>
                                          <p:spTgt spid="23"/>
                                        </p:tgtEl>
                                      </p:cBhvr>
                                    </p:animEffect>
                                    <p:set>
                                      <p:cBhvr>
                                        <p:cTn id="329" dur="1" fill="hold">
                                          <p:stCondLst>
                                            <p:cond delay="1999"/>
                                          </p:stCondLst>
                                        </p:cTn>
                                        <p:tgtEl>
                                          <p:spTgt spid="23"/>
                                        </p:tgtEl>
                                        <p:attrNameLst>
                                          <p:attrName>style.visibility</p:attrName>
                                        </p:attrNameLst>
                                      </p:cBhvr>
                                      <p:to>
                                        <p:strVal val="hidden"/>
                                      </p:to>
                                    </p:set>
                                  </p:childTnLst>
                                </p:cTn>
                              </p:par>
                              <p:par>
                                <p:cTn id="330" presetID="3" presetClass="exit" presetSubtype="10" fill="hold" nodeType="withEffect">
                                  <p:stCondLst>
                                    <p:cond delay="0"/>
                                  </p:stCondLst>
                                  <p:childTnLst>
                                    <p:animEffect transition="out" filter="blinds(horizontal)">
                                      <p:cBhvr>
                                        <p:cTn id="331" dur="2000"/>
                                        <p:tgtEl>
                                          <p:spTgt spid="24"/>
                                        </p:tgtEl>
                                      </p:cBhvr>
                                    </p:animEffect>
                                    <p:set>
                                      <p:cBhvr>
                                        <p:cTn id="332" dur="1" fill="hold">
                                          <p:stCondLst>
                                            <p:cond delay="1999"/>
                                          </p:stCondLst>
                                        </p:cTn>
                                        <p:tgtEl>
                                          <p:spTgt spid="24"/>
                                        </p:tgtEl>
                                        <p:attrNameLst>
                                          <p:attrName>style.visibility</p:attrName>
                                        </p:attrNameLst>
                                      </p:cBhvr>
                                      <p:to>
                                        <p:strVal val="hidden"/>
                                      </p:to>
                                    </p:set>
                                  </p:childTnLst>
                                </p:cTn>
                              </p:par>
                              <p:par>
                                <p:cTn id="333" presetID="3" presetClass="exit" presetSubtype="10" fill="hold" nodeType="withEffect">
                                  <p:stCondLst>
                                    <p:cond delay="0"/>
                                  </p:stCondLst>
                                  <p:childTnLst>
                                    <p:animEffect transition="out" filter="blinds(horizontal)">
                                      <p:cBhvr>
                                        <p:cTn id="334" dur="2000"/>
                                        <p:tgtEl>
                                          <p:spTgt spid="25"/>
                                        </p:tgtEl>
                                      </p:cBhvr>
                                    </p:animEffect>
                                    <p:set>
                                      <p:cBhvr>
                                        <p:cTn id="335" dur="1" fill="hold">
                                          <p:stCondLst>
                                            <p:cond delay="1999"/>
                                          </p:stCondLst>
                                        </p:cTn>
                                        <p:tgtEl>
                                          <p:spTgt spid="25"/>
                                        </p:tgtEl>
                                        <p:attrNameLst>
                                          <p:attrName>style.visibility</p:attrName>
                                        </p:attrNameLst>
                                      </p:cBhvr>
                                      <p:to>
                                        <p:strVal val="hidden"/>
                                      </p:to>
                                    </p:set>
                                  </p:childTnLst>
                                </p:cTn>
                              </p:par>
                              <p:par>
                                <p:cTn id="336" presetID="3" presetClass="exit" presetSubtype="10" fill="hold" nodeType="withEffect">
                                  <p:stCondLst>
                                    <p:cond delay="0"/>
                                  </p:stCondLst>
                                  <p:childTnLst>
                                    <p:animEffect transition="out" filter="blinds(horizontal)">
                                      <p:cBhvr>
                                        <p:cTn id="337" dur="2000"/>
                                        <p:tgtEl>
                                          <p:spTgt spid="26"/>
                                        </p:tgtEl>
                                      </p:cBhvr>
                                    </p:animEffect>
                                    <p:set>
                                      <p:cBhvr>
                                        <p:cTn id="338" dur="1" fill="hold">
                                          <p:stCondLst>
                                            <p:cond delay="1999"/>
                                          </p:stCondLst>
                                        </p:cTn>
                                        <p:tgtEl>
                                          <p:spTgt spid="26"/>
                                        </p:tgtEl>
                                        <p:attrNameLst>
                                          <p:attrName>style.visibility</p:attrName>
                                        </p:attrNameLst>
                                      </p:cBhvr>
                                      <p:to>
                                        <p:strVal val="hidden"/>
                                      </p:to>
                                    </p:set>
                                  </p:childTnLst>
                                </p:cTn>
                              </p:par>
                              <p:par>
                                <p:cTn id="339" presetID="23" presetClass="entr" presetSubtype="272" fill="hold" nodeType="withEffect">
                                  <p:stCondLst>
                                    <p:cond delay="0"/>
                                  </p:stCondLst>
                                  <p:childTnLst>
                                    <p:set>
                                      <p:cBhvr>
                                        <p:cTn id="340" dur="1" fill="hold">
                                          <p:stCondLst>
                                            <p:cond delay="0"/>
                                          </p:stCondLst>
                                        </p:cTn>
                                        <p:tgtEl>
                                          <p:spTgt spid="4"/>
                                        </p:tgtEl>
                                        <p:attrNameLst>
                                          <p:attrName>style.visibility</p:attrName>
                                        </p:attrNameLst>
                                      </p:cBhvr>
                                      <p:to>
                                        <p:strVal val="visible"/>
                                      </p:to>
                                    </p:set>
                                    <p:anim calcmode="lin" valueType="num">
                                      <p:cBhvr>
                                        <p:cTn id="341" dur="2000" fill="hold"/>
                                        <p:tgtEl>
                                          <p:spTgt spid="4"/>
                                        </p:tgtEl>
                                        <p:attrNameLst>
                                          <p:attrName>ppt_w</p:attrName>
                                        </p:attrNameLst>
                                      </p:cBhvr>
                                      <p:tavLst>
                                        <p:tav tm="0">
                                          <p:val>
                                            <p:strVal val="2/3*#ppt_w"/>
                                          </p:val>
                                        </p:tav>
                                        <p:tav tm="100000">
                                          <p:val>
                                            <p:strVal val="#ppt_w"/>
                                          </p:val>
                                        </p:tav>
                                      </p:tavLst>
                                    </p:anim>
                                    <p:anim calcmode="lin" valueType="num">
                                      <p:cBhvr>
                                        <p:cTn id="342" dur="2000" fill="hold"/>
                                        <p:tgtEl>
                                          <p:spTgt spid="4"/>
                                        </p:tgtEl>
                                        <p:attrNameLst>
                                          <p:attrName>ppt_h</p:attrName>
                                        </p:attrNameLst>
                                      </p:cBhvr>
                                      <p:tavLst>
                                        <p:tav tm="0">
                                          <p:val>
                                            <p:strVal val="2/3*#ppt_h"/>
                                          </p:val>
                                        </p:tav>
                                        <p:tav tm="100000">
                                          <p:val>
                                            <p:strVal val="#ppt_h"/>
                                          </p:val>
                                        </p:tav>
                                      </p:tavLst>
                                    </p:anim>
                                  </p:childTnLst>
                                </p:cTn>
                              </p:par>
                              <p:par>
                                <p:cTn id="343" presetID="16" presetClass="entr" presetSubtype="42" fill="hold" nodeType="withEffect">
                                  <p:stCondLst>
                                    <p:cond delay="0"/>
                                  </p:stCondLst>
                                  <p:childTnLst>
                                    <p:set>
                                      <p:cBhvr>
                                        <p:cTn id="344" dur="1" fill="hold">
                                          <p:stCondLst>
                                            <p:cond delay="0"/>
                                          </p:stCondLst>
                                        </p:cTn>
                                        <p:tgtEl>
                                          <p:spTgt spid="4"/>
                                        </p:tgtEl>
                                        <p:attrNameLst>
                                          <p:attrName>style.visibility</p:attrName>
                                        </p:attrNameLst>
                                      </p:cBhvr>
                                      <p:to>
                                        <p:strVal val="visible"/>
                                      </p:to>
                                    </p:set>
                                    <p:animEffect transition="in" filter="barn(outHorizontal)">
                                      <p:cBhvr>
                                        <p:cTn id="34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2">
                  <a:lumMod val="40000"/>
                  <a:lumOff val="60000"/>
                </a:schemeClr>
              </a:gs>
              <a:gs pos="50000">
                <a:srgbClr val="6C5516">
                  <a:shade val="67500"/>
                  <a:satMod val="115000"/>
                </a:srgbClr>
              </a:gs>
              <a:gs pos="100000">
                <a:srgbClr val="6C5516">
                  <a:shade val="100000"/>
                  <a:satMod val="115000"/>
                </a:srgbClr>
              </a:gs>
            </a:gsLst>
            <a:path path="circle">
              <a:fillToRect l="50000" t="50000" r="50000" b="50000"/>
            </a:path>
            <a:tileRect/>
          </a:gradFill>
        </p:spPr>
        <p:txBody>
          <a:bodyPr/>
          <a:lstStyle/>
          <a:p>
            <a:endParaRPr lang="es-ES" dirty="0"/>
          </a:p>
        </p:txBody>
      </p:sp>
      <p:pic>
        <p:nvPicPr>
          <p:cNvPr id="4" name="3 Imagen" descr="0(57).jpg"/>
          <p:cNvPicPr>
            <a:picLocks noChangeAspect="1"/>
          </p:cNvPicPr>
          <p:nvPr/>
        </p:nvPicPr>
        <p:blipFill>
          <a:blip r:embed="rId2"/>
          <a:stretch>
            <a:fillRect/>
          </a:stretch>
        </p:blipFill>
        <p:spPr>
          <a:xfrm>
            <a:off x="0" y="0"/>
            <a:ext cx="9144000" cy="6858000"/>
          </a:xfrm>
          <a:prstGeom prst="rect">
            <a:avLst/>
          </a:prstGeom>
        </p:spPr>
      </p:pic>
      <p:pic>
        <p:nvPicPr>
          <p:cNvPr id="15" name="14 Imagen" descr="efectos,circulos ,png,zoomgraf.blogspot (1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1000100" y="0"/>
            <a:ext cx="6880122" cy="6857999"/>
          </a:xfrm>
          <a:prstGeom prst="rect">
            <a:avLst/>
          </a:prstGeom>
        </p:spPr>
      </p:pic>
      <p:pic>
        <p:nvPicPr>
          <p:cNvPr id="16" name="15 Imagen" descr="efectos,circulos ,png,zoomgraf.blogspot (1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2857488" y="1857363"/>
            <a:ext cx="3290782" cy="3276929"/>
          </a:xfrm>
          <a:prstGeom prst="rect">
            <a:avLst/>
          </a:prstGeom>
        </p:spPr>
      </p:pic>
      <p:sp>
        <p:nvSpPr>
          <p:cNvPr id="7" name="6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2000" fill="hold"/>
                                        <p:tgtEl>
                                          <p:spTgt spid="15"/>
                                        </p:tgtEl>
                                        <p:attrNameLst>
                                          <p:attrName>ppt_w</p:attrName>
                                        </p:attrNameLst>
                                      </p:cBhvr>
                                      <p:tavLst>
                                        <p:tav tm="0">
                                          <p:val>
                                            <p:fltVal val="0"/>
                                          </p:val>
                                        </p:tav>
                                        <p:tav tm="100000">
                                          <p:val>
                                            <p:strVal val="#ppt_w"/>
                                          </p:val>
                                        </p:tav>
                                      </p:tavLst>
                                    </p:anim>
                                    <p:anim calcmode="lin" valueType="num">
                                      <p:cBhvr>
                                        <p:cTn id="11" dur="2000" fill="hold"/>
                                        <p:tgtEl>
                                          <p:spTgt spid="15"/>
                                        </p:tgtEl>
                                        <p:attrNameLst>
                                          <p:attrName>ppt_h</p:attrName>
                                        </p:attrNameLst>
                                      </p:cBhvr>
                                      <p:tavLst>
                                        <p:tav tm="0">
                                          <p:val>
                                            <p:fltVal val="0"/>
                                          </p:val>
                                        </p:tav>
                                        <p:tav tm="100000">
                                          <p:val>
                                            <p:strVal val="#ppt_h"/>
                                          </p:val>
                                        </p:tav>
                                      </p:tavLst>
                                    </p:anim>
                                    <p:anim calcmode="lin" valueType="num">
                                      <p:cBhvr>
                                        <p:cTn id="12" dur="2000" fill="hold"/>
                                        <p:tgtEl>
                                          <p:spTgt spid="15"/>
                                        </p:tgtEl>
                                        <p:attrNameLst>
                                          <p:attrName>ppt_x</p:attrName>
                                        </p:attrNameLst>
                                      </p:cBhvr>
                                      <p:tavLst>
                                        <p:tav tm="0">
                                          <p:val>
                                            <p:fltVal val="0.5"/>
                                          </p:val>
                                        </p:tav>
                                        <p:tav tm="100000">
                                          <p:val>
                                            <p:strVal val="#ppt_x"/>
                                          </p:val>
                                        </p:tav>
                                      </p:tavLst>
                                    </p:anim>
                                    <p:anim calcmode="lin" valueType="num">
                                      <p:cBhvr>
                                        <p:cTn id="13" dur="2000" fill="hold"/>
                                        <p:tgtEl>
                                          <p:spTgt spid="1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15"/>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2000" fill="hold"/>
                                        <p:tgtEl>
                                          <p:spTgt spid="16"/>
                                        </p:tgtEl>
                                        <p:attrNameLst>
                                          <p:attrName>ppt_w</p:attrName>
                                        </p:attrNameLst>
                                      </p:cBhvr>
                                      <p:tavLst>
                                        <p:tav tm="0">
                                          <p:val>
                                            <p:fltVal val="0"/>
                                          </p:val>
                                        </p:tav>
                                        <p:tav tm="100000">
                                          <p:val>
                                            <p:strVal val="#ppt_w"/>
                                          </p:val>
                                        </p:tav>
                                      </p:tavLst>
                                    </p:anim>
                                    <p:anim calcmode="lin" valueType="num">
                                      <p:cBhvr>
                                        <p:cTn id="19" dur="2000" fill="hold"/>
                                        <p:tgtEl>
                                          <p:spTgt spid="16"/>
                                        </p:tgtEl>
                                        <p:attrNameLst>
                                          <p:attrName>ppt_h</p:attrName>
                                        </p:attrNameLst>
                                      </p:cBhvr>
                                      <p:tavLst>
                                        <p:tav tm="0">
                                          <p:val>
                                            <p:fltVal val="0"/>
                                          </p:val>
                                        </p:tav>
                                        <p:tav tm="100000">
                                          <p:val>
                                            <p:strVal val="#ppt_h"/>
                                          </p:val>
                                        </p:tav>
                                      </p:tavLst>
                                    </p:anim>
                                    <p:anim calcmode="lin" valueType="num">
                                      <p:cBhvr>
                                        <p:cTn id="20" dur="2000" fill="hold"/>
                                        <p:tgtEl>
                                          <p:spTgt spid="16"/>
                                        </p:tgtEl>
                                        <p:attrNameLst>
                                          <p:attrName>ppt_x</p:attrName>
                                        </p:attrNameLst>
                                      </p:cBhvr>
                                      <p:tavLst>
                                        <p:tav tm="0">
                                          <p:val>
                                            <p:fltVal val="0.5"/>
                                          </p:val>
                                        </p:tav>
                                        <p:tav tm="100000">
                                          <p:val>
                                            <p:strVal val="#ppt_x"/>
                                          </p:val>
                                        </p:tav>
                                      </p:tavLst>
                                    </p:anim>
                                    <p:anim calcmode="lin" valueType="num">
                                      <p:cBhvr>
                                        <p:cTn id="21" dur="2000" fill="hold"/>
                                        <p:tgtEl>
                                          <p:spTgt spid="16"/>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2000" fill="hold"/>
                                        <p:tgtEl>
                                          <p:spTgt spid="16"/>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15"/>
                                        </p:tgtEl>
                                        <p:attrNameLst>
                                          <p:attrName>ppt_w</p:attrName>
                                        </p:attrNameLst>
                                      </p:cBhvr>
                                      <p:tavLst>
                                        <p:tav tm="0">
                                          <p:val>
                                            <p:strVal val="ppt_w"/>
                                          </p:val>
                                        </p:tav>
                                        <p:tav tm="100000">
                                          <p:val>
                                            <p:fltVal val="0"/>
                                          </p:val>
                                        </p:tav>
                                      </p:tavLst>
                                    </p:anim>
                                    <p:anim calcmode="lin" valueType="num">
                                      <p:cBhvr>
                                        <p:cTn id="27" dur="2000"/>
                                        <p:tgtEl>
                                          <p:spTgt spid="15"/>
                                        </p:tgtEl>
                                        <p:attrNameLst>
                                          <p:attrName>ppt_h</p:attrName>
                                        </p:attrNameLst>
                                      </p:cBhvr>
                                      <p:tavLst>
                                        <p:tav tm="0">
                                          <p:val>
                                            <p:strVal val="ppt_h"/>
                                          </p:val>
                                        </p:tav>
                                        <p:tav tm="100000">
                                          <p:val>
                                            <p:fltVal val="0"/>
                                          </p:val>
                                        </p:tav>
                                      </p:tavLst>
                                    </p:anim>
                                    <p:anim calcmode="lin" valueType="num">
                                      <p:cBhvr>
                                        <p:cTn id="28" dur="2000"/>
                                        <p:tgtEl>
                                          <p:spTgt spid="15"/>
                                        </p:tgtEl>
                                        <p:attrNameLst>
                                          <p:attrName>ppt_x</p:attrName>
                                        </p:attrNameLst>
                                      </p:cBhvr>
                                      <p:tavLst>
                                        <p:tav tm="0">
                                          <p:val>
                                            <p:strVal val="ppt_x"/>
                                          </p:val>
                                        </p:tav>
                                        <p:tav tm="100000">
                                          <p:val>
                                            <p:fltVal val="0.5"/>
                                          </p:val>
                                        </p:tav>
                                      </p:tavLst>
                                    </p:anim>
                                    <p:anim calcmode="lin" valueType="num">
                                      <p:cBhvr>
                                        <p:cTn id="29" dur="2000"/>
                                        <p:tgtEl>
                                          <p:spTgt spid="15"/>
                                        </p:tgtEl>
                                        <p:attrNameLst>
                                          <p:attrName>ppt_y</p:attrName>
                                        </p:attrNameLst>
                                      </p:cBhvr>
                                      <p:tavLst>
                                        <p:tav tm="0">
                                          <p:val>
                                            <p:strVal val="ppt_y"/>
                                          </p:val>
                                        </p:tav>
                                        <p:tav tm="100000">
                                          <p:val>
                                            <p:fltVal val="0.5"/>
                                          </p:val>
                                        </p:tav>
                                      </p:tavLst>
                                    </p:anim>
                                    <p:set>
                                      <p:cBhvr>
                                        <p:cTn id="30" dur="1" fill="hold">
                                          <p:stCondLst>
                                            <p:cond delay="1999"/>
                                          </p:stCondLst>
                                        </p:cTn>
                                        <p:tgtEl>
                                          <p:spTgt spid="1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16"/>
                                        </p:tgtEl>
                                        <p:attrNameLst>
                                          <p:attrName>ppt_w</p:attrName>
                                        </p:attrNameLst>
                                      </p:cBhvr>
                                      <p:tavLst>
                                        <p:tav tm="0">
                                          <p:val>
                                            <p:strVal val="ppt_w"/>
                                          </p:val>
                                        </p:tav>
                                        <p:tav tm="100000">
                                          <p:val>
                                            <p:fltVal val="0"/>
                                          </p:val>
                                        </p:tav>
                                      </p:tavLst>
                                    </p:anim>
                                    <p:anim calcmode="lin" valueType="num">
                                      <p:cBhvr>
                                        <p:cTn id="33" dur="2000"/>
                                        <p:tgtEl>
                                          <p:spTgt spid="16"/>
                                        </p:tgtEl>
                                        <p:attrNameLst>
                                          <p:attrName>ppt_h</p:attrName>
                                        </p:attrNameLst>
                                      </p:cBhvr>
                                      <p:tavLst>
                                        <p:tav tm="0">
                                          <p:val>
                                            <p:strVal val="ppt_h"/>
                                          </p:val>
                                        </p:tav>
                                        <p:tav tm="100000">
                                          <p:val>
                                            <p:fltVal val="0"/>
                                          </p:val>
                                        </p:tav>
                                      </p:tavLst>
                                    </p:anim>
                                    <p:anim calcmode="lin" valueType="num">
                                      <p:cBhvr>
                                        <p:cTn id="34" dur="2000"/>
                                        <p:tgtEl>
                                          <p:spTgt spid="16"/>
                                        </p:tgtEl>
                                        <p:attrNameLst>
                                          <p:attrName>ppt_x</p:attrName>
                                        </p:attrNameLst>
                                      </p:cBhvr>
                                      <p:tavLst>
                                        <p:tav tm="0">
                                          <p:val>
                                            <p:strVal val="ppt_x"/>
                                          </p:val>
                                        </p:tav>
                                        <p:tav tm="100000">
                                          <p:val>
                                            <p:fltVal val="0.5"/>
                                          </p:val>
                                        </p:tav>
                                      </p:tavLst>
                                    </p:anim>
                                    <p:anim calcmode="lin" valueType="num">
                                      <p:cBhvr>
                                        <p:cTn id="35" dur="2000"/>
                                        <p:tgtEl>
                                          <p:spTgt spid="16"/>
                                        </p:tgtEl>
                                        <p:attrNameLst>
                                          <p:attrName>ppt_y</p:attrName>
                                        </p:attrNameLst>
                                      </p:cBhvr>
                                      <p:tavLst>
                                        <p:tav tm="0">
                                          <p:val>
                                            <p:strVal val="ppt_y"/>
                                          </p:val>
                                        </p:tav>
                                        <p:tav tm="100000">
                                          <p:val>
                                            <p:fltVal val="0.5"/>
                                          </p:val>
                                        </p:tav>
                                      </p:tavLst>
                                    </p:anim>
                                    <p:set>
                                      <p:cBhvr>
                                        <p:cTn id="36" dur="1" fill="hold">
                                          <p:stCondLst>
                                            <p:cond delay="1999"/>
                                          </p:stCondLst>
                                        </p:cTn>
                                        <p:tgtEl>
                                          <p:spTgt spid="1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15"/>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1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76).jpg"/>
          <p:cNvPicPr>
            <a:picLocks noChangeAspect="1"/>
          </p:cNvPicPr>
          <p:nvPr/>
        </p:nvPicPr>
        <p:blipFill>
          <a:blip r:embed="rId2"/>
          <a:stretch>
            <a:fillRect/>
          </a:stretch>
        </p:blipFill>
        <p:spPr>
          <a:xfrm>
            <a:off x="0" y="0"/>
            <a:ext cx="9144000" cy="6858000"/>
          </a:xfrm>
          <a:prstGeom prst="rect">
            <a:avLst/>
          </a:prstGeom>
        </p:spPr>
      </p:pic>
      <p:pic>
        <p:nvPicPr>
          <p:cNvPr id="5" name="4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4643438" y="71438"/>
            <a:ext cx="2198091" cy="1785926"/>
          </a:xfrm>
          <a:prstGeom prst="rect">
            <a:avLst/>
          </a:prstGeom>
          <a:effectLst>
            <a:reflection blurRad="6350" stA="50000" endA="295" endPos="92000" dist="101600" dir="5400000" sy="-100000" algn="bl" rotWithShape="0"/>
          </a:effectLst>
        </p:spPr>
      </p:pic>
      <p:pic>
        <p:nvPicPr>
          <p:cNvPr id="6" name="5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2402118" y="142876"/>
            <a:ext cx="2250843" cy="1714488"/>
          </a:xfrm>
          <a:prstGeom prst="rect">
            <a:avLst/>
          </a:prstGeom>
          <a:effectLst>
            <a:reflection blurRad="6350" stA="50000" endA="295" endPos="92000" dist="101600" dir="5400000" sy="-100000" algn="bl" rotWithShape="0"/>
          </a:effectLst>
        </p:spPr>
      </p:pic>
      <p:pic>
        <p:nvPicPr>
          <p:cNvPr id="7" name="6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4643438" y="1214422"/>
            <a:ext cx="2198091" cy="1785926"/>
          </a:xfrm>
          <a:prstGeom prst="rect">
            <a:avLst/>
          </a:prstGeom>
          <a:effectLst>
            <a:reflection blurRad="6350" stA="50000" endA="295" endPos="92000" dist="101600" dir="5400000" sy="-100000" algn="bl" rotWithShape="0"/>
          </a:effectLst>
        </p:spPr>
      </p:pic>
      <p:pic>
        <p:nvPicPr>
          <p:cNvPr id="8" name="7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2402118" y="1285860"/>
            <a:ext cx="2250843" cy="1714488"/>
          </a:xfrm>
          <a:prstGeom prst="rect">
            <a:avLst/>
          </a:prstGeom>
          <a:effectLst>
            <a:reflection blurRad="6350" stA="50000" endA="295" endPos="92000" dist="101600" dir="5400000" sy="-100000" algn="bl" rotWithShape="0"/>
          </a:effectLst>
        </p:spPr>
      </p:pic>
      <p:pic>
        <p:nvPicPr>
          <p:cNvPr id="9" name="8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4643438" y="2214578"/>
            <a:ext cx="2198091" cy="1785926"/>
          </a:xfrm>
          <a:prstGeom prst="rect">
            <a:avLst/>
          </a:prstGeom>
          <a:effectLst>
            <a:reflection blurRad="6350" stA="50000" endA="295" endPos="92000" dist="101600" dir="5400000" sy="-100000" algn="bl" rotWithShape="0"/>
          </a:effectLst>
        </p:spPr>
      </p:pic>
      <p:pic>
        <p:nvPicPr>
          <p:cNvPr id="10" name="9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2402118" y="2286016"/>
            <a:ext cx="2250843" cy="1714488"/>
          </a:xfrm>
          <a:prstGeom prst="rect">
            <a:avLst/>
          </a:prstGeom>
          <a:effectLst>
            <a:reflection blurRad="6350" stA="50000" endA="295" endPos="92000" dist="101600" dir="5400000" sy="-100000" algn="bl" rotWithShape="0"/>
          </a:effectLst>
        </p:spPr>
      </p:pic>
      <p:pic>
        <p:nvPicPr>
          <p:cNvPr id="11" name="10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4643438" y="3357562"/>
            <a:ext cx="2198091" cy="1785926"/>
          </a:xfrm>
          <a:prstGeom prst="rect">
            <a:avLst/>
          </a:prstGeom>
          <a:effectLst>
            <a:reflection blurRad="6350" stA="50000" endA="295" endPos="92000" dist="101600" dir="5400000" sy="-100000" algn="bl" rotWithShape="0"/>
          </a:effectLst>
        </p:spPr>
      </p:pic>
      <p:pic>
        <p:nvPicPr>
          <p:cNvPr id="12" name="11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2402118" y="3429000"/>
            <a:ext cx="2250843" cy="1714488"/>
          </a:xfrm>
          <a:prstGeom prst="rect">
            <a:avLst/>
          </a:prstGeom>
          <a:effectLst>
            <a:reflection blurRad="6350" stA="50000" endA="295" endPos="92000" dist="101600" dir="5400000" sy="-100000" algn="bl" rotWithShape="0"/>
          </a:effectLst>
        </p:spPr>
      </p:pic>
      <p:pic>
        <p:nvPicPr>
          <p:cNvPr id="13" name="12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4572000" y="4357694"/>
            <a:ext cx="2198091" cy="1785926"/>
          </a:xfrm>
          <a:prstGeom prst="rect">
            <a:avLst/>
          </a:prstGeom>
          <a:effectLst>
            <a:reflection blurRad="6350" stA="50000" endA="295" endPos="92000" dist="101600" dir="5400000" sy="-100000" algn="bl" rotWithShape="0"/>
          </a:effectLst>
        </p:spPr>
      </p:pic>
      <p:pic>
        <p:nvPicPr>
          <p:cNvPr id="14" name="13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2330680" y="4429132"/>
            <a:ext cx="2250843" cy="1714488"/>
          </a:xfrm>
          <a:prstGeom prst="rect">
            <a:avLst/>
          </a:prstGeom>
          <a:effectLst>
            <a:reflection blurRad="6350" stA="50000" endA="295" endPos="92000" dist="101600" dir="5400000" sy="-100000" algn="bl" rotWithShape="0"/>
          </a:effectLst>
        </p:spPr>
      </p:pic>
      <p:pic>
        <p:nvPicPr>
          <p:cNvPr id="15" name="14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4572000" y="5500678"/>
            <a:ext cx="2198091" cy="1785926"/>
          </a:xfrm>
          <a:prstGeom prst="rect">
            <a:avLst/>
          </a:prstGeom>
          <a:effectLst>
            <a:reflection blurRad="6350" stA="50000" endA="295" endPos="92000" dist="101600" dir="5400000" sy="-100000" algn="bl" rotWithShape="0"/>
          </a:effectLst>
        </p:spPr>
      </p:pic>
      <p:pic>
        <p:nvPicPr>
          <p:cNvPr id="16" name="15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2330680" y="5572116"/>
            <a:ext cx="2250843" cy="1714488"/>
          </a:xfrm>
          <a:prstGeom prst="rect">
            <a:avLst/>
          </a:prstGeom>
          <a:effectLst>
            <a:reflection blurRad="6350" stA="50000" endA="295" endPos="92000" dist="101600" dir="5400000" sy="-100000" algn="bl" rotWithShape="0"/>
          </a:effectLst>
        </p:spPr>
      </p:pic>
      <p:sp>
        <p:nvSpPr>
          <p:cNvPr id="17" name="16 Rectángulo"/>
          <p:cNvSpPr/>
          <p:nvPr/>
        </p:nvSpPr>
        <p:spPr>
          <a:xfrm>
            <a:off x="0" y="0"/>
            <a:ext cx="9144000" cy="7786718"/>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1+#ppt_w/2"/>
                                          </p:val>
                                        </p:tav>
                                        <p:tav tm="100000">
                                          <p:val>
                                            <p:strVal val="#ppt_x"/>
                                          </p:val>
                                        </p:tav>
                                      </p:tavLst>
                                    </p:anim>
                                    <p:anim calcmode="lin" valueType="num">
                                      <p:cBhvr additive="base">
                                        <p:cTn id="35" dur="3000" fill="hold"/>
                                        <p:tgtEl>
                                          <p:spTgt spid="5"/>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1+#ppt_w/2"/>
                                          </p:val>
                                        </p:tav>
                                        <p:tav tm="100000">
                                          <p:val>
                                            <p:strVal val="#ppt_x"/>
                                          </p:val>
                                        </p:tav>
                                      </p:tavLst>
                                    </p:anim>
                                    <p:anim calcmode="lin" valueType="num">
                                      <p:cBhvr additive="base">
                                        <p:cTn id="39" dur="3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1+#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1"/>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2" presetClass="exit" presetSubtype="2" fill="hold" nodeType="after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1+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1+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1+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1+ppt_w/2"/>
                                          </p:val>
                                        </p:tav>
                                      </p:tavLst>
                                    </p:anim>
                                    <p:anim calcmode="lin" valueType="num">
                                      <p:cBhvr additive="base">
                                        <p:cTn id="99" dur="3000"/>
                                        <p:tgtEl>
                                          <p:spTgt spid="14"/>
                                        </p:tgtEl>
                                        <p:attrNameLst>
                                          <p:attrName>ppt_y</p:attrName>
                                        </p:attrNameLst>
                                      </p:cBhvr>
                                      <p:tavLst>
                                        <p:tav tm="0">
                                          <p:val>
                                            <p:strVal val="ppt_y"/>
                                          </p:val>
                                        </p:tav>
                                        <p:tav tm="100000">
                                          <p:val>
                                            <p:strVal val="ppt_y"/>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1+ppt_w/2"/>
                                          </p:val>
                                        </p:tav>
                                      </p:tavLst>
                                    </p:anim>
                                    <p:anim calcmode="lin" valueType="num">
                                      <p:cBhvr additive="base">
                                        <p:cTn id="103" dur="3000"/>
                                        <p:tgtEl>
                                          <p:spTgt spid="16"/>
                                        </p:tgtEl>
                                        <p:attrNameLst>
                                          <p:attrName>ppt_y</p:attrName>
                                        </p:attrNameLst>
                                      </p:cBhvr>
                                      <p:tavLst>
                                        <p:tav tm="0">
                                          <p:val>
                                            <p:strVal val="ppt_y"/>
                                          </p:val>
                                        </p:tav>
                                        <p:tav tm="100000">
                                          <p:val>
                                            <p:strVal val="ppt_y"/>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0-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0-ppt_w/2"/>
                                          </p:val>
                                        </p:tav>
                                      </p:tavLst>
                                    </p:anim>
                                    <p:anim calcmode="lin" valueType="num">
                                      <p:cBhvr additive="base">
                                        <p:cTn id="111" dur="3000"/>
                                        <p:tgtEl>
                                          <p:spTgt spid="7"/>
                                        </p:tgtEl>
                                        <p:attrNameLst>
                                          <p:attrName>ppt_y</p:attrName>
                                        </p:attrNameLst>
                                      </p:cBhvr>
                                      <p:tavLst>
                                        <p:tav tm="0">
                                          <p:val>
                                            <p:strVal val="ppt_y"/>
                                          </p:val>
                                        </p:tav>
                                        <p:tav tm="100000">
                                          <p:val>
                                            <p:strVal val="ppt_y"/>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0-ppt_w/2"/>
                                          </p:val>
                                        </p:tav>
                                      </p:tavLst>
                                    </p:anim>
                                    <p:anim calcmode="lin" valueType="num">
                                      <p:cBhvr additive="base">
                                        <p:cTn id="115" dur="3000"/>
                                        <p:tgtEl>
                                          <p:spTgt spid="9"/>
                                        </p:tgtEl>
                                        <p:attrNameLst>
                                          <p:attrName>ppt_y</p:attrName>
                                        </p:attrNameLst>
                                      </p:cBhvr>
                                      <p:tavLst>
                                        <p:tav tm="0">
                                          <p:val>
                                            <p:strVal val="ppt_y"/>
                                          </p:val>
                                        </p:tav>
                                        <p:tav tm="100000">
                                          <p:val>
                                            <p:strVal val="ppt_y"/>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0-ppt_w/2"/>
                                          </p:val>
                                        </p:tav>
                                      </p:tavLst>
                                    </p:anim>
                                    <p:anim calcmode="lin" valueType="num">
                                      <p:cBhvr additive="base">
                                        <p:cTn id="119" dur="3000"/>
                                        <p:tgtEl>
                                          <p:spTgt spid="11"/>
                                        </p:tgtEl>
                                        <p:attrNameLst>
                                          <p:attrName>ppt_y</p:attrName>
                                        </p:attrNameLst>
                                      </p:cBhvr>
                                      <p:tavLst>
                                        <p:tav tm="0">
                                          <p:val>
                                            <p:strVal val="ppt_y"/>
                                          </p:val>
                                        </p:tav>
                                        <p:tav tm="100000">
                                          <p:val>
                                            <p:strVal val="ppt_y"/>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ppt_y"/>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0-ppt_w/2"/>
                                          </p:val>
                                        </p:tav>
                                      </p:tavLst>
                                    </p:anim>
                                    <p:anim calcmode="lin" valueType="num">
                                      <p:cBhvr additive="base">
                                        <p:cTn id="127" dur="3000"/>
                                        <p:tgtEl>
                                          <p:spTgt spid="15"/>
                                        </p:tgtEl>
                                        <p:attrNameLst>
                                          <p:attrName>ppt_y</p:attrName>
                                        </p:attrNameLst>
                                      </p:cBhvr>
                                      <p:tavLst>
                                        <p:tav tm="0">
                                          <p:val>
                                            <p:strVal val="ppt_y"/>
                                          </p:val>
                                        </p:tav>
                                        <p:tav tm="100000">
                                          <p:val>
                                            <p:strVal val="ppt_y"/>
                                          </p:val>
                                        </p:tav>
                                      </p:tavLst>
                                    </p:anim>
                                    <p:set>
                                      <p:cBhvr>
                                        <p:cTn id="128" dur="1" fill="hold">
                                          <p:stCondLst>
                                            <p:cond delay="2999"/>
                                          </p:stCondLst>
                                        </p:cTn>
                                        <p:tgtEl>
                                          <p:spTgt spid="15"/>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3000" fill="hold"/>
                                        <p:tgtEl>
                                          <p:spTgt spid="6"/>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2"/>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14"/>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16"/>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5"/>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7"/>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9"/>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1"/>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3"/>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5"/>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3000" fill="hold"/>
                                        <p:tgtEl>
                                          <p:spTgt spid="4"/>
                                        </p:tgtEl>
                                        <p:attrNameLst>
                                          <p:attrName>ppt_w</p:attrName>
                                        </p:attrNameLst>
                                      </p:cBhvr>
                                      <p:tavLst>
                                        <p:tav tm="0">
                                          <p:val>
                                            <p:strVal val="4/3*#ppt_w"/>
                                          </p:val>
                                        </p:tav>
                                        <p:tav tm="100000">
                                          <p:val>
                                            <p:strVal val="#ppt_w"/>
                                          </p:val>
                                        </p:tav>
                                      </p:tavLst>
                                    </p:anim>
                                    <p:anim calcmode="lin" valueType="num">
                                      <p:cBhvr>
                                        <p:cTn id="156" dur="3000" fill="hold"/>
                                        <p:tgtEl>
                                          <p:spTgt spid="4"/>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Vertical)">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0(92).jpg"/>
          <p:cNvPicPr>
            <a:picLocks noChangeAspect="1"/>
          </p:cNvPicPr>
          <p:nvPr/>
        </p:nvPicPr>
        <p:blipFill>
          <a:blip r:embed="rId2"/>
          <a:stretch>
            <a:fillRect/>
          </a:stretch>
        </p:blipFill>
        <p:spPr>
          <a:xfrm>
            <a:off x="0" y="0"/>
            <a:ext cx="9132109" cy="6858000"/>
          </a:xfrm>
          <a:prstGeom prst="rect">
            <a:avLst/>
          </a:prstGeom>
        </p:spPr>
      </p:pic>
      <p:sp>
        <p:nvSpPr>
          <p:cNvPr id="12" name="11 Rombo"/>
          <p:cNvSpPr/>
          <p:nvPr/>
        </p:nvSpPr>
        <p:spPr>
          <a:xfrm>
            <a:off x="0" y="2071678"/>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500166" y="2071678"/>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3071802" y="2071678"/>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4643438" y="2071678"/>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6215074" y="2071678"/>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7715272" y="2071678"/>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0" y="3643314"/>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1500166" y="3643314"/>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3071802" y="3643314"/>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643438" y="3643314"/>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6215074" y="3643314"/>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7715272" y="3643314"/>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35"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2000"/>
                                        <p:tgtEl>
                                          <p:spTgt spid="12"/>
                                        </p:tgtEl>
                                      </p:cBhvr>
                                    </p:animEffect>
                                    <p:anim calcmode="lin" valueType="num">
                                      <p:cBhvr>
                                        <p:cTn id="11" dur="2000" fill="hold"/>
                                        <p:tgtEl>
                                          <p:spTgt spid="12"/>
                                        </p:tgtEl>
                                        <p:attrNameLst>
                                          <p:attrName>style.rotation</p:attrName>
                                        </p:attrNameLst>
                                      </p:cBhvr>
                                      <p:tavLst>
                                        <p:tav tm="0">
                                          <p:val>
                                            <p:fltVal val="720"/>
                                          </p:val>
                                        </p:tav>
                                        <p:tav tm="100000">
                                          <p:val>
                                            <p:fltVal val="0"/>
                                          </p:val>
                                        </p:tav>
                                      </p:tavLst>
                                    </p:anim>
                                    <p:anim calcmode="lin" valueType="num">
                                      <p:cBhvr>
                                        <p:cTn id="12" dur="2000" fill="hold"/>
                                        <p:tgtEl>
                                          <p:spTgt spid="12"/>
                                        </p:tgtEl>
                                        <p:attrNameLst>
                                          <p:attrName>ppt_h</p:attrName>
                                        </p:attrNameLst>
                                      </p:cBhvr>
                                      <p:tavLst>
                                        <p:tav tm="0">
                                          <p:val>
                                            <p:fltVal val="0"/>
                                          </p:val>
                                        </p:tav>
                                        <p:tav tm="100000">
                                          <p:val>
                                            <p:strVal val="#ppt_h"/>
                                          </p:val>
                                        </p:tav>
                                      </p:tavLst>
                                    </p:anim>
                                    <p:anim calcmode="lin" valueType="num">
                                      <p:cBhvr>
                                        <p:cTn id="13" dur="2000" fill="hold"/>
                                        <p:tgtEl>
                                          <p:spTgt spid="12"/>
                                        </p:tgtEl>
                                        <p:attrNameLst>
                                          <p:attrName>ppt_w</p:attrName>
                                        </p:attrNameLst>
                                      </p:cBhvr>
                                      <p:tavLst>
                                        <p:tav tm="0">
                                          <p:val>
                                            <p:fltVal val="0"/>
                                          </p:val>
                                        </p:tav>
                                        <p:tav tm="100000">
                                          <p:val>
                                            <p:strVal val="#ppt_w"/>
                                          </p:val>
                                        </p:tav>
                                      </p:tavLst>
                                    </p:anim>
                                  </p:childTnLst>
                                </p:cTn>
                              </p:par>
                              <p:par>
                                <p:cTn id="14" presetID="35"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2000"/>
                                        <p:tgtEl>
                                          <p:spTgt spid="13"/>
                                        </p:tgtEl>
                                      </p:cBhvr>
                                    </p:animEffect>
                                    <p:anim calcmode="lin" valueType="num">
                                      <p:cBhvr>
                                        <p:cTn id="17" dur="2000" fill="hold"/>
                                        <p:tgtEl>
                                          <p:spTgt spid="13"/>
                                        </p:tgtEl>
                                        <p:attrNameLst>
                                          <p:attrName>style.rotation</p:attrName>
                                        </p:attrNameLst>
                                      </p:cBhvr>
                                      <p:tavLst>
                                        <p:tav tm="0">
                                          <p:val>
                                            <p:fltVal val="720"/>
                                          </p:val>
                                        </p:tav>
                                        <p:tav tm="100000">
                                          <p:val>
                                            <p:fltVal val="0"/>
                                          </p:val>
                                        </p:tav>
                                      </p:tavLst>
                                    </p:anim>
                                    <p:anim calcmode="lin" valueType="num">
                                      <p:cBhvr>
                                        <p:cTn id="18" dur="2000" fill="hold"/>
                                        <p:tgtEl>
                                          <p:spTgt spid="13"/>
                                        </p:tgtEl>
                                        <p:attrNameLst>
                                          <p:attrName>ppt_h</p:attrName>
                                        </p:attrNameLst>
                                      </p:cBhvr>
                                      <p:tavLst>
                                        <p:tav tm="0">
                                          <p:val>
                                            <p:fltVal val="0"/>
                                          </p:val>
                                        </p:tav>
                                        <p:tav tm="100000">
                                          <p:val>
                                            <p:strVal val="#ppt_h"/>
                                          </p:val>
                                        </p:tav>
                                      </p:tavLst>
                                    </p:anim>
                                    <p:anim calcmode="lin" valueType="num">
                                      <p:cBhvr>
                                        <p:cTn id="19" dur="2000" fill="hold"/>
                                        <p:tgtEl>
                                          <p:spTgt spid="13"/>
                                        </p:tgtEl>
                                        <p:attrNameLst>
                                          <p:attrName>ppt_w</p:attrName>
                                        </p:attrNameLst>
                                      </p:cBhvr>
                                      <p:tavLst>
                                        <p:tav tm="0">
                                          <p:val>
                                            <p:fltVal val="0"/>
                                          </p:val>
                                        </p:tav>
                                        <p:tav tm="100000">
                                          <p:val>
                                            <p:strVal val="#ppt_w"/>
                                          </p:val>
                                        </p:tav>
                                      </p:tavLst>
                                    </p:anim>
                                  </p:childTnLst>
                                </p:cTn>
                              </p:par>
                              <p:par>
                                <p:cTn id="20" presetID="35"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2000"/>
                                        <p:tgtEl>
                                          <p:spTgt spid="14"/>
                                        </p:tgtEl>
                                      </p:cBhvr>
                                    </p:animEffect>
                                    <p:anim calcmode="lin" valueType="num">
                                      <p:cBhvr>
                                        <p:cTn id="23" dur="2000" fill="hold"/>
                                        <p:tgtEl>
                                          <p:spTgt spid="14"/>
                                        </p:tgtEl>
                                        <p:attrNameLst>
                                          <p:attrName>style.rotation</p:attrName>
                                        </p:attrNameLst>
                                      </p:cBhvr>
                                      <p:tavLst>
                                        <p:tav tm="0">
                                          <p:val>
                                            <p:fltVal val="720"/>
                                          </p:val>
                                        </p:tav>
                                        <p:tav tm="100000">
                                          <p:val>
                                            <p:fltVal val="0"/>
                                          </p:val>
                                        </p:tav>
                                      </p:tavLst>
                                    </p:anim>
                                    <p:anim calcmode="lin" valueType="num">
                                      <p:cBhvr>
                                        <p:cTn id="24" dur="2000" fill="hold"/>
                                        <p:tgtEl>
                                          <p:spTgt spid="14"/>
                                        </p:tgtEl>
                                        <p:attrNameLst>
                                          <p:attrName>ppt_h</p:attrName>
                                        </p:attrNameLst>
                                      </p:cBhvr>
                                      <p:tavLst>
                                        <p:tav tm="0">
                                          <p:val>
                                            <p:fltVal val="0"/>
                                          </p:val>
                                        </p:tav>
                                        <p:tav tm="100000">
                                          <p:val>
                                            <p:strVal val="#ppt_h"/>
                                          </p:val>
                                        </p:tav>
                                      </p:tavLst>
                                    </p:anim>
                                    <p:anim calcmode="lin" valueType="num">
                                      <p:cBhvr>
                                        <p:cTn id="25" dur="2000" fill="hold"/>
                                        <p:tgtEl>
                                          <p:spTgt spid="14"/>
                                        </p:tgtEl>
                                        <p:attrNameLst>
                                          <p:attrName>ppt_w</p:attrName>
                                        </p:attrNameLst>
                                      </p:cBhvr>
                                      <p:tavLst>
                                        <p:tav tm="0">
                                          <p:val>
                                            <p:fltVal val="0"/>
                                          </p:val>
                                        </p:tav>
                                        <p:tav tm="100000">
                                          <p:val>
                                            <p:strVal val="#ppt_w"/>
                                          </p:val>
                                        </p:tav>
                                      </p:tavLst>
                                    </p:anim>
                                  </p:childTnLst>
                                </p:cTn>
                              </p:par>
                              <p:par>
                                <p:cTn id="26" presetID="35"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2000"/>
                                        <p:tgtEl>
                                          <p:spTgt spid="15"/>
                                        </p:tgtEl>
                                      </p:cBhvr>
                                    </p:animEffect>
                                    <p:anim calcmode="lin" valueType="num">
                                      <p:cBhvr>
                                        <p:cTn id="29" dur="2000" fill="hold"/>
                                        <p:tgtEl>
                                          <p:spTgt spid="15"/>
                                        </p:tgtEl>
                                        <p:attrNameLst>
                                          <p:attrName>style.rotation</p:attrName>
                                        </p:attrNameLst>
                                      </p:cBhvr>
                                      <p:tavLst>
                                        <p:tav tm="0">
                                          <p:val>
                                            <p:fltVal val="720"/>
                                          </p:val>
                                        </p:tav>
                                        <p:tav tm="100000">
                                          <p:val>
                                            <p:fltVal val="0"/>
                                          </p:val>
                                        </p:tav>
                                      </p:tavLst>
                                    </p:anim>
                                    <p:anim calcmode="lin" valueType="num">
                                      <p:cBhvr>
                                        <p:cTn id="30" dur="2000" fill="hold"/>
                                        <p:tgtEl>
                                          <p:spTgt spid="15"/>
                                        </p:tgtEl>
                                        <p:attrNameLst>
                                          <p:attrName>ppt_h</p:attrName>
                                        </p:attrNameLst>
                                      </p:cBhvr>
                                      <p:tavLst>
                                        <p:tav tm="0">
                                          <p:val>
                                            <p:fltVal val="0"/>
                                          </p:val>
                                        </p:tav>
                                        <p:tav tm="100000">
                                          <p:val>
                                            <p:strVal val="#ppt_h"/>
                                          </p:val>
                                        </p:tav>
                                      </p:tavLst>
                                    </p:anim>
                                    <p:anim calcmode="lin" valueType="num">
                                      <p:cBhvr>
                                        <p:cTn id="31" dur="2000" fill="hold"/>
                                        <p:tgtEl>
                                          <p:spTgt spid="15"/>
                                        </p:tgtEl>
                                        <p:attrNameLst>
                                          <p:attrName>ppt_w</p:attrName>
                                        </p:attrNameLst>
                                      </p:cBhvr>
                                      <p:tavLst>
                                        <p:tav tm="0">
                                          <p:val>
                                            <p:fltVal val="0"/>
                                          </p:val>
                                        </p:tav>
                                        <p:tav tm="100000">
                                          <p:val>
                                            <p:strVal val="#ppt_w"/>
                                          </p:val>
                                        </p:tav>
                                      </p:tavLst>
                                    </p:anim>
                                  </p:childTnLst>
                                </p:cTn>
                              </p:par>
                              <p:par>
                                <p:cTn id="32" presetID="35" presetClass="entr" presetSubtype="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2000"/>
                                        <p:tgtEl>
                                          <p:spTgt spid="16"/>
                                        </p:tgtEl>
                                      </p:cBhvr>
                                    </p:animEffect>
                                    <p:anim calcmode="lin" valueType="num">
                                      <p:cBhvr>
                                        <p:cTn id="35" dur="2000" fill="hold"/>
                                        <p:tgtEl>
                                          <p:spTgt spid="16"/>
                                        </p:tgtEl>
                                        <p:attrNameLst>
                                          <p:attrName>style.rotation</p:attrName>
                                        </p:attrNameLst>
                                      </p:cBhvr>
                                      <p:tavLst>
                                        <p:tav tm="0">
                                          <p:val>
                                            <p:fltVal val="720"/>
                                          </p:val>
                                        </p:tav>
                                        <p:tav tm="100000">
                                          <p:val>
                                            <p:fltVal val="0"/>
                                          </p:val>
                                        </p:tav>
                                      </p:tavLst>
                                    </p:anim>
                                    <p:anim calcmode="lin" valueType="num">
                                      <p:cBhvr>
                                        <p:cTn id="36" dur="2000" fill="hold"/>
                                        <p:tgtEl>
                                          <p:spTgt spid="16"/>
                                        </p:tgtEl>
                                        <p:attrNameLst>
                                          <p:attrName>ppt_h</p:attrName>
                                        </p:attrNameLst>
                                      </p:cBhvr>
                                      <p:tavLst>
                                        <p:tav tm="0">
                                          <p:val>
                                            <p:fltVal val="0"/>
                                          </p:val>
                                        </p:tav>
                                        <p:tav tm="100000">
                                          <p:val>
                                            <p:strVal val="#ppt_h"/>
                                          </p:val>
                                        </p:tav>
                                      </p:tavLst>
                                    </p:anim>
                                    <p:anim calcmode="lin" valueType="num">
                                      <p:cBhvr>
                                        <p:cTn id="37" dur="2000" fill="hold"/>
                                        <p:tgtEl>
                                          <p:spTgt spid="16"/>
                                        </p:tgtEl>
                                        <p:attrNameLst>
                                          <p:attrName>ppt_w</p:attrName>
                                        </p:attrNameLst>
                                      </p:cBhvr>
                                      <p:tavLst>
                                        <p:tav tm="0">
                                          <p:val>
                                            <p:fltVal val="0"/>
                                          </p:val>
                                        </p:tav>
                                        <p:tav tm="100000">
                                          <p:val>
                                            <p:strVal val="#ppt_w"/>
                                          </p:val>
                                        </p:tav>
                                      </p:tavLst>
                                    </p:anim>
                                  </p:childTnLst>
                                </p:cTn>
                              </p:par>
                              <p:par>
                                <p:cTn id="38" presetID="35"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2000"/>
                                        <p:tgtEl>
                                          <p:spTgt spid="17"/>
                                        </p:tgtEl>
                                      </p:cBhvr>
                                    </p:animEffect>
                                    <p:anim calcmode="lin" valueType="num">
                                      <p:cBhvr>
                                        <p:cTn id="41" dur="2000" fill="hold"/>
                                        <p:tgtEl>
                                          <p:spTgt spid="17"/>
                                        </p:tgtEl>
                                        <p:attrNameLst>
                                          <p:attrName>style.rotation</p:attrName>
                                        </p:attrNameLst>
                                      </p:cBhvr>
                                      <p:tavLst>
                                        <p:tav tm="0">
                                          <p:val>
                                            <p:fltVal val="720"/>
                                          </p:val>
                                        </p:tav>
                                        <p:tav tm="100000">
                                          <p:val>
                                            <p:fltVal val="0"/>
                                          </p:val>
                                        </p:tav>
                                      </p:tavLst>
                                    </p:anim>
                                    <p:anim calcmode="lin" valueType="num">
                                      <p:cBhvr>
                                        <p:cTn id="42" dur="2000" fill="hold"/>
                                        <p:tgtEl>
                                          <p:spTgt spid="17"/>
                                        </p:tgtEl>
                                        <p:attrNameLst>
                                          <p:attrName>ppt_h</p:attrName>
                                        </p:attrNameLst>
                                      </p:cBhvr>
                                      <p:tavLst>
                                        <p:tav tm="0">
                                          <p:val>
                                            <p:fltVal val="0"/>
                                          </p:val>
                                        </p:tav>
                                        <p:tav tm="100000">
                                          <p:val>
                                            <p:strVal val="#ppt_h"/>
                                          </p:val>
                                        </p:tav>
                                      </p:tavLst>
                                    </p:anim>
                                    <p:anim calcmode="lin" valueType="num">
                                      <p:cBhvr>
                                        <p:cTn id="43" dur="2000" fill="hold"/>
                                        <p:tgtEl>
                                          <p:spTgt spid="17"/>
                                        </p:tgtEl>
                                        <p:attrNameLst>
                                          <p:attrName>ppt_w</p:attrName>
                                        </p:attrNameLst>
                                      </p:cBhvr>
                                      <p:tavLst>
                                        <p:tav tm="0">
                                          <p:val>
                                            <p:fltVal val="0"/>
                                          </p:val>
                                        </p:tav>
                                        <p:tav tm="100000">
                                          <p:val>
                                            <p:strVal val="#ppt_w"/>
                                          </p:val>
                                        </p:tav>
                                      </p:tavLst>
                                    </p:anim>
                                  </p:childTnLst>
                                </p:cTn>
                              </p:par>
                              <p:par>
                                <p:cTn id="44" presetID="35" presetClass="entr" presetSubtype="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2000"/>
                                        <p:tgtEl>
                                          <p:spTgt spid="18"/>
                                        </p:tgtEl>
                                      </p:cBhvr>
                                    </p:animEffect>
                                    <p:anim calcmode="lin" valueType="num">
                                      <p:cBhvr>
                                        <p:cTn id="47" dur="2000" fill="hold"/>
                                        <p:tgtEl>
                                          <p:spTgt spid="18"/>
                                        </p:tgtEl>
                                        <p:attrNameLst>
                                          <p:attrName>style.rotation</p:attrName>
                                        </p:attrNameLst>
                                      </p:cBhvr>
                                      <p:tavLst>
                                        <p:tav tm="0">
                                          <p:val>
                                            <p:fltVal val="720"/>
                                          </p:val>
                                        </p:tav>
                                        <p:tav tm="100000">
                                          <p:val>
                                            <p:fltVal val="0"/>
                                          </p:val>
                                        </p:tav>
                                      </p:tavLst>
                                    </p:anim>
                                    <p:anim calcmode="lin" valueType="num">
                                      <p:cBhvr>
                                        <p:cTn id="48" dur="2000" fill="hold"/>
                                        <p:tgtEl>
                                          <p:spTgt spid="18"/>
                                        </p:tgtEl>
                                        <p:attrNameLst>
                                          <p:attrName>ppt_h</p:attrName>
                                        </p:attrNameLst>
                                      </p:cBhvr>
                                      <p:tavLst>
                                        <p:tav tm="0">
                                          <p:val>
                                            <p:fltVal val="0"/>
                                          </p:val>
                                        </p:tav>
                                        <p:tav tm="100000">
                                          <p:val>
                                            <p:strVal val="#ppt_h"/>
                                          </p:val>
                                        </p:tav>
                                      </p:tavLst>
                                    </p:anim>
                                    <p:anim calcmode="lin" valueType="num">
                                      <p:cBhvr>
                                        <p:cTn id="49" dur="2000" fill="hold"/>
                                        <p:tgtEl>
                                          <p:spTgt spid="18"/>
                                        </p:tgtEl>
                                        <p:attrNameLst>
                                          <p:attrName>ppt_w</p:attrName>
                                        </p:attrNameLst>
                                      </p:cBhvr>
                                      <p:tavLst>
                                        <p:tav tm="0">
                                          <p:val>
                                            <p:fltVal val="0"/>
                                          </p:val>
                                        </p:tav>
                                        <p:tav tm="100000">
                                          <p:val>
                                            <p:strVal val="#ppt_w"/>
                                          </p:val>
                                        </p:tav>
                                      </p:tavLst>
                                    </p:anim>
                                  </p:childTnLst>
                                </p:cTn>
                              </p:par>
                              <p:par>
                                <p:cTn id="50" presetID="35" presetClass="entr" presetSubtype="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2000"/>
                                        <p:tgtEl>
                                          <p:spTgt spid="19"/>
                                        </p:tgtEl>
                                      </p:cBhvr>
                                    </p:animEffect>
                                    <p:anim calcmode="lin" valueType="num">
                                      <p:cBhvr>
                                        <p:cTn id="53" dur="2000" fill="hold"/>
                                        <p:tgtEl>
                                          <p:spTgt spid="19"/>
                                        </p:tgtEl>
                                        <p:attrNameLst>
                                          <p:attrName>style.rotation</p:attrName>
                                        </p:attrNameLst>
                                      </p:cBhvr>
                                      <p:tavLst>
                                        <p:tav tm="0">
                                          <p:val>
                                            <p:fltVal val="720"/>
                                          </p:val>
                                        </p:tav>
                                        <p:tav tm="100000">
                                          <p:val>
                                            <p:fltVal val="0"/>
                                          </p:val>
                                        </p:tav>
                                      </p:tavLst>
                                    </p:anim>
                                    <p:anim calcmode="lin" valueType="num">
                                      <p:cBhvr>
                                        <p:cTn id="54" dur="2000" fill="hold"/>
                                        <p:tgtEl>
                                          <p:spTgt spid="19"/>
                                        </p:tgtEl>
                                        <p:attrNameLst>
                                          <p:attrName>ppt_h</p:attrName>
                                        </p:attrNameLst>
                                      </p:cBhvr>
                                      <p:tavLst>
                                        <p:tav tm="0">
                                          <p:val>
                                            <p:fltVal val="0"/>
                                          </p:val>
                                        </p:tav>
                                        <p:tav tm="100000">
                                          <p:val>
                                            <p:strVal val="#ppt_h"/>
                                          </p:val>
                                        </p:tav>
                                      </p:tavLst>
                                    </p:anim>
                                    <p:anim calcmode="lin" valueType="num">
                                      <p:cBhvr>
                                        <p:cTn id="55" dur="2000" fill="hold"/>
                                        <p:tgtEl>
                                          <p:spTgt spid="19"/>
                                        </p:tgtEl>
                                        <p:attrNameLst>
                                          <p:attrName>ppt_w</p:attrName>
                                        </p:attrNameLst>
                                      </p:cBhvr>
                                      <p:tavLst>
                                        <p:tav tm="0">
                                          <p:val>
                                            <p:fltVal val="0"/>
                                          </p:val>
                                        </p:tav>
                                        <p:tav tm="100000">
                                          <p:val>
                                            <p:strVal val="#ppt_w"/>
                                          </p:val>
                                        </p:tav>
                                      </p:tavLst>
                                    </p:anim>
                                  </p:childTnLst>
                                </p:cTn>
                              </p:par>
                              <p:par>
                                <p:cTn id="56" presetID="35" presetClass="entr" presetSubtype="0"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2000"/>
                                        <p:tgtEl>
                                          <p:spTgt spid="20"/>
                                        </p:tgtEl>
                                      </p:cBhvr>
                                    </p:animEffect>
                                    <p:anim calcmode="lin" valueType="num">
                                      <p:cBhvr>
                                        <p:cTn id="59" dur="2000" fill="hold"/>
                                        <p:tgtEl>
                                          <p:spTgt spid="20"/>
                                        </p:tgtEl>
                                        <p:attrNameLst>
                                          <p:attrName>style.rotation</p:attrName>
                                        </p:attrNameLst>
                                      </p:cBhvr>
                                      <p:tavLst>
                                        <p:tav tm="0">
                                          <p:val>
                                            <p:fltVal val="720"/>
                                          </p:val>
                                        </p:tav>
                                        <p:tav tm="100000">
                                          <p:val>
                                            <p:fltVal val="0"/>
                                          </p:val>
                                        </p:tav>
                                      </p:tavLst>
                                    </p:anim>
                                    <p:anim calcmode="lin" valueType="num">
                                      <p:cBhvr>
                                        <p:cTn id="60" dur="2000" fill="hold"/>
                                        <p:tgtEl>
                                          <p:spTgt spid="20"/>
                                        </p:tgtEl>
                                        <p:attrNameLst>
                                          <p:attrName>ppt_h</p:attrName>
                                        </p:attrNameLst>
                                      </p:cBhvr>
                                      <p:tavLst>
                                        <p:tav tm="0">
                                          <p:val>
                                            <p:fltVal val="0"/>
                                          </p:val>
                                        </p:tav>
                                        <p:tav tm="100000">
                                          <p:val>
                                            <p:strVal val="#ppt_h"/>
                                          </p:val>
                                        </p:tav>
                                      </p:tavLst>
                                    </p:anim>
                                    <p:anim calcmode="lin" valueType="num">
                                      <p:cBhvr>
                                        <p:cTn id="61" dur="2000" fill="hold"/>
                                        <p:tgtEl>
                                          <p:spTgt spid="20"/>
                                        </p:tgtEl>
                                        <p:attrNameLst>
                                          <p:attrName>ppt_w</p:attrName>
                                        </p:attrNameLst>
                                      </p:cBhvr>
                                      <p:tavLst>
                                        <p:tav tm="0">
                                          <p:val>
                                            <p:fltVal val="0"/>
                                          </p:val>
                                        </p:tav>
                                        <p:tav tm="100000">
                                          <p:val>
                                            <p:strVal val="#ppt_w"/>
                                          </p:val>
                                        </p:tav>
                                      </p:tavLst>
                                    </p:anim>
                                  </p:childTnLst>
                                </p:cTn>
                              </p:par>
                              <p:par>
                                <p:cTn id="62" presetID="35" presetClass="entr" presetSubtype="0"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2000"/>
                                        <p:tgtEl>
                                          <p:spTgt spid="21"/>
                                        </p:tgtEl>
                                      </p:cBhvr>
                                    </p:animEffect>
                                    <p:anim calcmode="lin" valueType="num">
                                      <p:cBhvr>
                                        <p:cTn id="65" dur="2000" fill="hold"/>
                                        <p:tgtEl>
                                          <p:spTgt spid="21"/>
                                        </p:tgtEl>
                                        <p:attrNameLst>
                                          <p:attrName>style.rotation</p:attrName>
                                        </p:attrNameLst>
                                      </p:cBhvr>
                                      <p:tavLst>
                                        <p:tav tm="0">
                                          <p:val>
                                            <p:fltVal val="720"/>
                                          </p:val>
                                        </p:tav>
                                        <p:tav tm="100000">
                                          <p:val>
                                            <p:fltVal val="0"/>
                                          </p:val>
                                        </p:tav>
                                      </p:tavLst>
                                    </p:anim>
                                    <p:anim calcmode="lin" valueType="num">
                                      <p:cBhvr>
                                        <p:cTn id="66" dur="2000" fill="hold"/>
                                        <p:tgtEl>
                                          <p:spTgt spid="21"/>
                                        </p:tgtEl>
                                        <p:attrNameLst>
                                          <p:attrName>ppt_h</p:attrName>
                                        </p:attrNameLst>
                                      </p:cBhvr>
                                      <p:tavLst>
                                        <p:tav tm="0">
                                          <p:val>
                                            <p:fltVal val="0"/>
                                          </p:val>
                                        </p:tav>
                                        <p:tav tm="100000">
                                          <p:val>
                                            <p:strVal val="#ppt_h"/>
                                          </p:val>
                                        </p:tav>
                                      </p:tavLst>
                                    </p:anim>
                                    <p:anim calcmode="lin" valueType="num">
                                      <p:cBhvr>
                                        <p:cTn id="67" dur="2000" fill="hold"/>
                                        <p:tgtEl>
                                          <p:spTgt spid="21"/>
                                        </p:tgtEl>
                                        <p:attrNameLst>
                                          <p:attrName>ppt_w</p:attrName>
                                        </p:attrNameLst>
                                      </p:cBhvr>
                                      <p:tavLst>
                                        <p:tav tm="0">
                                          <p:val>
                                            <p:fltVal val="0"/>
                                          </p:val>
                                        </p:tav>
                                        <p:tav tm="100000">
                                          <p:val>
                                            <p:strVal val="#ppt_w"/>
                                          </p:val>
                                        </p:tav>
                                      </p:tavLst>
                                    </p:anim>
                                  </p:childTnLst>
                                </p:cTn>
                              </p:par>
                              <p:par>
                                <p:cTn id="68" presetID="35" presetClass="entr" presetSubtype="0" fill="hold" grpId="0"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2000"/>
                                        <p:tgtEl>
                                          <p:spTgt spid="22"/>
                                        </p:tgtEl>
                                      </p:cBhvr>
                                    </p:animEffect>
                                    <p:anim calcmode="lin" valueType="num">
                                      <p:cBhvr>
                                        <p:cTn id="71" dur="2000" fill="hold"/>
                                        <p:tgtEl>
                                          <p:spTgt spid="22"/>
                                        </p:tgtEl>
                                        <p:attrNameLst>
                                          <p:attrName>style.rotation</p:attrName>
                                        </p:attrNameLst>
                                      </p:cBhvr>
                                      <p:tavLst>
                                        <p:tav tm="0">
                                          <p:val>
                                            <p:fltVal val="720"/>
                                          </p:val>
                                        </p:tav>
                                        <p:tav tm="100000">
                                          <p:val>
                                            <p:fltVal val="0"/>
                                          </p:val>
                                        </p:tav>
                                      </p:tavLst>
                                    </p:anim>
                                    <p:anim calcmode="lin" valueType="num">
                                      <p:cBhvr>
                                        <p:cTn id="72" dur="2000" fill="hold"/>
                                        <p:tgtEl>
                                          <p:spTgt spid="22"/>
                                        </p:tgtEl>
                                        <p:attrNameLst>
                                          <p:attrName>ppt_h</p:attrName>
                                        </p:attrNameLst>
                                      </p:cBhvr>
                                      <p:tavLst>
                                        <p:tav tm="0">
                                          <p:val>
                                            <p:fltVal val="0"/>
                                          </p:val>
                                        </p:tav>
                                        <p:tav tm="100000">
                                          <p:val>
                                            <p:strVal val="#ppt_h"/>
                                          </p:val>
                                        </p:tav>
                                      </p:tavLst>
                                    </p:anim>
                                    <p:anim calcmode="lin" valueType="num">
                                      <p:cBhvr>
                                        <p:cTn id="73" dur="2000" fill="hold"/>
                                        <p:tgtEl>
                                          <p:spTgt spid="22"/>
                                        </p:tgtEl>
                                        <p:attrNameLst>
                                          <p:attrName>ppt_w</p:attrName>
                                        </p:attrNameLst>
                                      </p:cBhvr>
                                      <p:tavLst>
                                        <p:tav tm="0">
                                          <p:val>
                                            <p:fltVal val="0"/>
                                          </p:val>
                                        </p:tav>
                                        <p:tav tm="100000">
                                          <p:val>
                                            <p:strVal val="#ppt_w"/>
                                          </p:val>
                                        </p:tav>
                                      </p:tavLst>
                                    </p:anim>
                                  </p:childTnLst>
                                </p:cTn>
                              </p:par>
                              <p:par>
                                <p:cTn id="74" presetID="35" presetClass="entr" presetSubtype="0"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2000"/>
                                        <p:tgtEl>
                                          <p:spTgt spid="23"/>
                                        </p:tgtEl>
                                      </p:cBhvr>
                                    </p:animEffect>
                                    <p:anim calcmode="lin" valueType="num">
                                      <p:cBhvr>
                                        <p:cTn id="77" dur="2000" fill="hold"/>
                                        <p:tgtEl>
                                          <p:spTgt spid="23"/>
                                        </p:tgtEl>
                                        <p:attrNameLst>
                                          <p:attrName>style.rotation</p:attrName>
                                        </p:attrNameLst>
                                      </p:cBhvr>
                                      <p:tavLst>
                                        <p:tav tm="0">
                                          <p:val>
                                            <p:fltVal val="720"/>
                                          </p:val>
                                        </p:tav>
                                        <p:tav tm="100000">
                                          <p:val>
                                            <p:fltVal val="0"/>
                                          </p:val>
                                        </p:tav>
                                      </p:tavLst>
                                    </p:anim>
                                    <p:anim calcmode="lin" valueType="num">
                                      <p:cBhvr>
                                        <p:cTn id="78" dur="2000" fill="hold"/>
                                        <p:tgtEl>
                                          <p:spTgt spid="23"/>
                                        </p:tgtEl>
                                        <p:attrNameLst>
                                          <p:attrName>ppt_h</p:attrName>
                                        </p:attrNameLst>
                                      </p:cBhvr>
                                      <p:tavLst>
                                        <p:tav tm="0">
                                          <p:val>
                                            <p:fltVal val="0"/>
                                          </p:val>
                                        </p:tav>
                                        <p:tav tm="100000">
                                          <p:val>
                                            <p:strVal val="#ppt_h"/>
                                          </p:val>
                                        </p:tav>
                                      </p:tavLst>
                                    </p:anim>
                                    <p:anim calcmode="lin" valueType="num">
                                      <p:cBhvr>
                                        <p:cTn id="79" dur="2000" fill="hold"/>
                                        <p:tgtEl>
                                          <p:spTgt spid="23"/>
                                        </p:tgtEl>
                                        <p:attrNameLst>
                                          <p:attrName>ppt_w</p:attrName>
                                        </p:attrNameLst>
                                      </p:cBhvr>
                                      <p:tavLst>
                                        <p:tav tm="0">
                                          <p:val>
                                            <p:fltVal val="0"/>
                                          </p:val>
                                        </p:tav>
                                        <p:tav tm="100000">
                                          <p:val>
                                            <p:strVal val="#ppt_w"/>
                                          </p:val>
                                        </p:tav>
                                      </p:tavLst>
                                    </p:anim>
                                  </p:childTnLst>
                                </p:cTn>
                              </p:par>
                              <p:par>
                                <p:cTn id="80" presetID="16" presetClass="entr" presetSubtype="21"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Effect transition="in" filter="barn(inVertical)">
                                      <p:cBhvr>
                                        <p:cTn id="82" dur="2000"/>
                                        <p:tgtEl>
                                          <p:spTgt spid="12"/>
                                        </p:tgtEl>
                                      </p:cBhvr>
                                    </p:animEffect>
                                  </p:childTnLst>
                                </p:cTn>
                              </p:par>
                              <p:par>
                                <p:cTn id="83" presetID="16" presetClass="entr" presetSubtype="21"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barn(inVertical)">
                                      <p:cBhvr>
                                        <p:cTn id="85" dur="2000"/>
                                        <p:tgtEl>
                                          <p:spTgt spid="13"/>
                                        </p:tgtEl>
                                      </p:cBhvr>
                                    </p:animEffect>
                                  </p:childTnLst>
                                </p:cTn>
                              </p:par>
                              <p:par>
                                <p:cTn id="86" presetID="16" presetClass="entr" presetSubtype="21" fill="hold" grpId="1" nodeType="withEffect">
                                  <p:stCondLst>
                                    <p:cond delay="0"/>
                                  </p:stCondLst>
                                  <p:childTnLst>
                                    <p:set>
                                      <p:cBhvr>
                                        <p:cTn id="87" dur="1" fill="hold">
                                          <p:stCondLst>
                                            <p:cond delay="0"/>
                                          </p:stCondLst>
                                        </p:cTn>
                                        <p:tgtEl>
                                          <p:spTgt spid="14"/>
                                        </p:tgtEl>
                                        <p:attrNameLst>
                                          <p:attrName>style.visibility</p:attrName>
                                        </p:attrNameLst>
                                      </p:cBhvr>
                                      <p:to>
                                        <p:strVal val="visible"/>
                                      </p:to>
                                    </p:set>
                                    <p:animEffect transition="in" filter="barn(inVertical)">
                                      <p:cBhvr>
                                        <p:cTn id="88" dur="2000"/>
                                        <p:tgtEl>
                                          <p:spTgt spid="14"/>
                                        </p:tgtEl>
                                      </p:cBhvr>
                                    </p:animEffect>
                                  </p:childTnLst>
                                </p:cTn>
                              </p:par>
                              <p:par>
                                <p:cTn id="89" presetID="16" presetClass="entr" presetSubtype="21" fill="hold" grpId="1" nodeType="with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barn(inVertical)">
                                      <p:cBhvr>
                                        <p:cTn id="91" dur="2000"/>
                                        <p:tgtEl>
                                          <p:spTgt spid="15"/>
                                        </p:tgtEl>
                                      </p:cBhvr>
                                    </p:animEffect>
                                  </p:childTnLst>
                                </p:cTn>
                              </p:par>
                              <p:par>
                                <p:cTn id="92" presetID="16" presetClass="entr" presetSubtype="21" fill="hold" grpId="1" nodeType="with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barn(inVertical)">
                                      <p:cBhvr>
                                        <p:cTn id="94" dur="2000"/>
                                        <p:tgtEl>
                                          <p:spTgt spid="16"/>
                                        </p:tgtEl>
                                      </p:cBhvr>
                                    </p:animEffect>
                                  </p:childTnLst>
                                </p:cTn>
                              </p:par>
                              <p:par>
                                <p:cTn id="95" presetID="16" presetClass="entr" presetSubtype="2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Effect transition="in" filter="barn(inVertical)">
                                      <p:cBhvr>
                                        <p:cTn id="97" dur="2000"/>
                                        <p:tgtEl>
                                          <p:spTgt spid="17"/>
                                        </p:tgtEl>
                                      </p:cBhvr>
                                    </p:animEffect>
                                  </p:childTnLst>
                                </p:cTn>
                              </p:par>
                              <p:par>
                                <p:cTn id="98" presetID="16" presetClass="entr" presetSubtype="21" fill="hold" grpId="1" nodeType="withEffect">
                                  <p:stCondLst>
                                    <p:cond delay="0"/>
                                  </p:stCondLst>
                                  <p:childTnLst>
                                    <p:set>
                                      <p:cBhvr>
                                        <p:cTn id="99" dur="1" fill="hold">
                                          <p:stCondLst>
                                            <p:cond delay="0"/>
                                          </p:stCondLst>
                                        </p:cTn>
                                        <p:tgtEl>
                                          <p:spTgt spid="18"/>
                                        </p:tgtEl>
                                        <p:attrNameLst>
                                          <p:attrName>style.visibility</p:attrName>
                                        </p:attrNameLst>
                                      </p:cBhvr>
                                      <p:to>
                                        <p:strVal val="visible"/>
                                      </p:to>
                                    </p:set>
                                    <p:animEffect transition="in" filter="barn(inVertical)">
                                      <p:cBhvr>
                                        <p:cTn id="100" dur="2000"/>
                                        <p:tgtEl>
                                          <p:spTgt spid="18"/>
                                        </p:tgtEl>
                                      </p:cBhvr>
                                    </p:animEffect>
                                  </p:childTnLst>
                                </p:cTn>
                              </p:par>
                              <p:par>
                                <p:cTn id="101" presetID="16" presetClass="entr" presetSubtype="21" fill="hold" grpId="1" nodeType="withEffect">
                                  <p:stCondLst>
                                    <p:cond delay="0"/>
                                  </p:stCondLst>
                                  <p:childTnLst>
                                    <p:set>
                                      <p:cBhvr>
                                        <p:cTn id="102" dur="1" fill="hold">
                                          <p:stCondLst>
                                            <p:cond delay="0"/>
                                          </p:stCondLst>
                                        </p:cTn>
                                        <p:tgtEl>
                                          <p:spTgt spid="19"/>
                                        </p:tgtEl>
                                        <p:attrNameLst>
                                          <p:attrName>style.visibility</p:attrName>
                                        </p:attrNameLst>
                                      </p:cBhvr>
                                      <p:to>
                                        <p:strVal val="visible"/>
                                      </p:to>
                                    </p:set>
                                    <p:animEffect transition="in" filter="barn(inVertical)">
                                      <p:cBhvr>
                                        <p:cTn id="103" dur="2000"/>
                                        <p:tgtEl>
                                          <p:spTgt spid="19"/>
                                        </p:tgtEl>
                                      </p:cBhvr>
                                    </p:animEffect>
                                  </p:childTnLst>
                                </p:cTn>
                              </p:par>
                              <p:par>
                                <p:cTn id="104" presetID="16" presetClass="entr" presetSubtype="21" fill="hold" grpId="1" nodeType="withEffect">
                                  <p:stCondLst>
                                    <p:cond delay="0"/>
                                  </p:stCondLst>
                                  <p:childTnLst>
                                    <p:set>
                                      <p:cBhvr>
                                        <p:cTn id="105" dur="1" fill="hold">
                                          <p:stCondLst>
                                            <p:cond delay="0"/>
                                          </p:stCondLst>
                                        </p:cTn>
                                        <p:tgtEl>
                                          <p:spTgt spid="20"/>
                                        </p:tgtEl>
                                        <p:attrNameLst>
                                          <p:attrName>style.visibility</p:attrName>
                                        </p:attrNameLst>
                                      </p:cBhvr>
                                      <p:to>
                                        <p:strVal val="visible"/>
                                      </p:to>
                                    </p:set>
                                    <p:animEffect transition="in" filter="barn(inVertical)">
                                      <p:cBhvr>
                                        <p:cTn id="106" dur="2000"/>
                                        <p:tgtEl>
                                          <p:spTgt spid="20"/>
                                        </p:tgtEl>
                                      </p:cBhvr>
                                    </p:animEffect>
                                  </p:childTnLst>
                                </p:cTn>
                              </p:par>
                              <p:par>
                                <p:cTn id="107" presetID="16" presetClass="entr" presetSubtype="21" fill="hold" grpId="1" nodeType="withEffect">
                                  <p:stCondLst>
                                    <p:cond delay="0"/>
                                  </p:stCondLst>
                                  <p:childTnLst>
                                    <p:set>
                                      <p:cBhvr>
                                        <p:cTn id="108" dur="1" fill="hold">
                                          <p:stCondLst>
                                            <p:cond delay="0"/>
                                          </p:stCondLst>
                                        </p:cTn>
                                        <p:tgtEl>
                                          <p:spTgt spid="21"/>
                                        </p:tgtEl>
                                        <p:attrNameLst>
                                          <p:attrName>style.visibility</p:attrName>
                                        </p:attrNameLst>
                                      </p:cBhvr>
                                      <p:to>
                                        <p:strVal val="visible"/>
                                      </p:to>
                                    </p:set>
                                    <p:animEffect transition="in" filter="barn(inVertical)">
                                      <p:cBhvr>
                                        <p:cTn id="109" dur="2000"/>
                                        <p:tgtEl>
                                          <p:spTgt spid="21"/>
                                        </p:tgtEl>
                                      </p:cBhvr>
                                    </p:animEffect>
                                  </p:childTnLst>
                                </p:cTn>
                              </p:par>
                              <p:par>
                                <p:cTn id="110" presetID="16" presetClass="entr" presetSubtype="21" fill="hold" grpId="1" nodeType="withEffect">
                                  <p:stCondLst>
                                    <p:cond delay="0"/>
                                  </p:stCondLst>
                                  <p:childTnLst>
                                    <p:set>
                                      <p:cBhvr>
                                        <p:cTn id="111" dur="1" fill="hold">
                                          <p:stCondLst>
                                            <p:cond delay="0"/>
                                          </p:stCondLst>
                                        </p:cTn>
                                        <p:tgtEl>
                                          <p:spTgt spid="22"/>
                                        </p:tgtEl>
                                        <p:attrNameLst>
                                          <p:attrName>style.visibility</p:attrName>
                                        </p:attrNameLst>
                                      </p:cBhvr>
                                      <p:to>
                                        <p:strVal val="visible"/>
                                      </p:to>
                                    </p:set>
                                    <p:animEffect transition="in" filter="barn(inVertical)">
                                      <p:cBhvr>
                                        <p:cTn id="112" dur="2000"/>
                                        <p:tgtEl>
                                          <p:spTgt spid="22"/>
                                        </p:tgtEl>
                                      </p:cBhvr>
                                    </p:animEffect>
                                  </p:childTnLst>
                                </p:cTn>
                              </p:par>
                              <p:par>
                                <p:cTn id="113" presetID="16" presetClass="entr" presetSubtype="21" fill="hold" grpId="1" nodeType="withEffect">
                                  <p:stCondLst>
                                    <p:cond delay="0"/>
                                  </p:stCondLst>
                                  <p:childTnLst>
                                    <p:set>
                                      <p:cBhvr>
                                        <p:cTn id="114" dur="1" fill="hold">
                                          <p:stCondLst>
                                            <p:cond delay="0"/>
                                          </p:stCondLst>
                                        </p:cTn>
                                        <p:tgtEl>
                                          <p:spTgt spid="23"/>
                                        </p:tgtEl>
                                        <p:attrNameLst>
                                          <p:attrName>style.visibility</p:attrName>
                                        </p:attrNameLst>
                                      </p:cBhvr>
                                      <p:to>
                                        <p:strVal val="visible"/>
                                      </p:to>
                                    </p:set>
                                    <p:animEffect transition="in" filter="barn(inVertical)">
                                      <p:cBhvr>
                                        <p:cTn id="115" dur="2000"/>
                                        <p:tgtEl>
                                          <p:spTgt spid="23"/>
                                        </p:tgtEl>
                                      </p:cBhvr>
                                    </p:animEffect>
                                  </p:childTnLst>
                                </p:cTn>
                              </p:par>
                              <p:par>
                                <p:cTn id="116" presetID="2" presetClass="entr" presetSubtype="4" fill="hold" grpId="2"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2000" fill="hold"/>
                                        <p:tgtEl>
                                          <p:spTgt spid="12"/>
                                        </p:tgtEl>
                                        <p:attrNameLst>
                                          <p:attrName>ppt_x</p:attrName>
                                        </p:attrNameLst>
                                      </p:cBhvr>
                                      <p:tavLst>
                                        <p:tav tm="0">
                                          <p:val>
                                            <p:strVal val="#ppt_x"/>
                                          </p:val>
                                        </p:tav>
                                        <p:tav tm="100000">
                                          <p:val>
                                            <p:strVal val="#ppt_x"/>
                                          </p:val>
                                        </p:tav>
                                      </p:tavLst>
                                    </p:anim>
                                    <p:anim calcmode="lin" valueType="num">
                                      <p:cBhvr additive="base">
                                        <p:cTn id="119" dur="2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4"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2000" fill="hold"/>
                                        <p:tgtEl>
                                          <p:spTgt spid="13"/>
                                        </p:tgtEl>
                                        <p:attrNameLst>
                                          <p:attrName>ppt_x</p:attrName>
                                        </p:attrNameLst>
                                      </p:cBhvr>
                                      <p:tavLst>
                                        <p:tav tm="0">
                                          <p:val>
                                            <p:strVal val="#ppt_x"/>
                                          </p:val>
                                        </p:tav>
                                        <p:tav tm="100000">
                                          <p:val>
                                            <p:strVal val="#ppt_x"/>
                                          </p:val>
                                        </p:tav>
                                      </p:tavLst>
                                    </p:anim>
                                    <p:anim calcmode="lin" valueType="num">
                                      <p:cBhvr additive="base">
                                        <p:cTn id="123" dur="2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2000" fill="hold"/>
                                        <p:tgtEl>
                                          <p:spTgt spid="14"/>
                                        </p:tgtEl>
                                        <p:attrNameLst>
                                          <p:attrName>ppt_x</p:attrName>
                                        </p:attrNameLst>
                                      </p:cBhvr>
                                      <p:tavLst>
                                        <p:tav tm="0">
                                          <p:val>
                                            <p:strVal val="#ppt_x"/>
                                          </p:val>
                                        </p:tav>
                                        <p:tav tm="100000">
                                          <p:val>
                                            <p:strVal val="#ppt_x"/>
                                          </p:val>
                                        </p:tav>
                                      </p:tavLst>
                                    </p:anim>
                                    <p:anim calcmode="lin" valueType="num">
                                      <p:cBhvr additive="base">
                                        <p:cTn id="127" dur="2000" fill="hold"/>
                                        <p:tgtEl>
                                          <p:spTgt spid="14"/>
                                        </p:tgtEl>
                                        <p:attrNameLst>
                                          <p:attrName>ppt_y</p:attrName>
                                        </p:attrNameLst>
                                      </p:cBhvr>
                                      <p:tavLst>
                                        <p:tav tm="0">
                                          <p:val>
                                            <p:strVal val="1+#ppt_h/2"/>
                                          </p:val>
                                        </p:tav>
                                        <p:tav tm="100000">
                                          <p:val>
                                            <p:strVal val="#ppt_y"/>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2000" fill="hold"/>
                                        <p:tgtEl>
                                          <p:spTgt spid="15"/>
                                        </p:tgtEl>
                                        <p:attrNameLst>
                                          <p:attrName>ppt_x</p:attrName>
                                        </p:attrNameLst>
                                      </p:cBhvr>
                                      <p:tavLst>
                                        <p:tav tm="0">
                                          <p:val>
                                            <p:strVal val="#ppt_x"/>
                                          </p:val>
                                        </p:tav>
                                        <p:tav tm="100000">
                                          <p:val>
                                            <p:strVal val="#ppt_x"/>
                                          </p:val>
                                        </p:tav>
                                      </p:tavLst>
                                    </p:anim>
                                    <p:anim calcmode="lin" valueType="num">
                                      <p:cBhvr additive="base">
                                        <p:cTn id="131" dur="2000" fill="hold"/>
                                        <p:tgtEl>
                                          <p:spTgt spid="15"/>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2000" fill="hold"/>
                                        <p:tgtEl>
                                          <p:spTgt spid="16"/>
                                        </p:tgtEl>
                                        <p:attrNameLst>
                                          <p:attrName>ppt_x</p:attrName>
                                        </p:attrNameLst>
                                      </p:cBhvr>
                                      <p:tavLst>
                                        <p:tav tm="0">
                                          <p:val>
                                            <p:strVal val="#ppt_x"/>
                                          </p:val>
                                        </p:tav>
                                        <p:tav tm="100000">
                                          <p:val>
                                            <p:strVal val="#ppt_x"/>
                                          </p:val>
                                        </p:tav>
                                      </p:tavLst>
                                    </p:anim>
                                    <p:anim calcmode="lin" valueType="num">
                                      <p:cBhvr additive="base">
                                        <p:cTn id="135" dur="2000" fill="hold"/>
                                        <p:tgtEl>
                                          <p:spTgt spid="16"/>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2000" fill="hold"/>
                                        <p:tgtEl>
                                          <p:spTgt spid="17"/>
                                        </p:tgtEl>
                                        <p:attrNameLst>
                                          <p:attrName>ppt_x</p:attrName>
                                        </p:attrNameLst>
                                      </p:cBhvr>
                                      <p:tavLst>
                                        <p:tav tm="0">
                                          <p:val>
                                            <p:strVal val="#ppt_x"/>
                                          </p:val>
                                        </p:tav>
                                        <p:tav tm="100000">
                                          <p:val>
                                            <p:strVal val="#ppt_x"/>
                                          </p:val>
                                        </p:tav>
                                      </p:tavLst>
                                    </p:anim>
                                    <p:anim calcmode="lin" valueType="num">
                                      <p:cBhvr additive="base">
                                        <p:cTn id="139" dur="2000" fill="hold"/>
                                        <p:tgtEl>
                                          <p:spTgt spid="17"/>
                                        </p:tgtEl>
                                        <p:attrNameLst>
                                          <p:attrName>ppt_y</p:attrName>
                                        </p:attrNameLst>
                                      </p:cBhvr>
                                      <p:tavLst>
                                        <p:tav tm="0">
                                          <p:val>
                                            <p:strVal val="1+#ppt_h/2"/>
                                          </p:val>
                                        </p:tav>
                                        <p:tav tm="100000">
                                          <p:val>
                                            <p:strVal val="#ppt_y"/>
                                          </p:val>
                                        </p:tav>
                                      </p:tavLst>
                                    </p:anim>
                                  </p:childTnLst>
                                </p:cTn>
                              </p:par>
                              <p:par>
                                <p:cTn id="140" presetID="2" presetClass="entr" presetSubtype="1"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ppt_x"/>
                                          </p:val>
                                        </p:tav>
                                        <p:tav tm="100000">
                                          <p:val>
                                            <p:strVal val="#ppt_x"/>
                                          </p:val>
                                        </p:tav>
                                      </p:tavLst>
                                    </p:anim>
                                    <p:anim calcmode="lin" valueType="num">
                                      <p:cBhvr additive="base">
                                        <p:cTn id="143" dur="2000" fill="hold"/>
                                        <p:tgtEl>
                                          <p:spTgt spid="18"/>
                                        </p:tgtEl>
                                        <p:attrNameLst>
                                          <p:attrName>ppt_y</p:attrName>
                                        </p:attrNameLst>
                                      </p:cBhvr>
                                      <p:tavLst>
                                        <p:tav tm="0">
                                          <p:val>
                                            <p:strVal val="0-#ppt_h/2"/>
                                          </p:val>
                                        </p:tav>
                                        <p:tav tm="100000">
                                          <p:val>
                                            <p:strVal val="#ppt_y"/>
                                          </p:val>
                                        </p:tav>
                                      </p:tavLst>
                                    </p:anim>
                                  </p:childTnLst>
                                </p:cTn>
                              </p:par>
                              <p:par>
                                <p:cTn id="144" presetID="2" presetClass="entr" presetSubtype="1"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2000" fill="hold"/>
                                        <p:tgtEl>
                                          <p:spTgt spid="19"/>
                                        </p:tgtEl>
                                        <p:attrNameLst>
                                          <p:attrName>ppt_x</p:attrName>
                                        </p:attrNameLst>
                                      </p:cBhvr>
                                      <p:tavLst>
                                        <p:tav tm="0">
                                          <p:val>
                                            <p:strVal val="#ppt_x"/>
                                          </p:val>
                                        </p:tav>
                                        <p:tav tm="100000">
                                          <p:val>
                                            <p:strVal val="#ppt_x"/>
                                          </p:val>
                                        </p:tav>
                                      </p:tavLst>
                                    </p:anim>
                                    <p:anim calcmode="lin" valueType="num">
                                      <p:cBhvr additive="base">
                                        <p:cTn id="147" dur="2000" fill="hold"/>
                                        <p:tgtEl>
                                          <p:spTgt spid="19"/>
                                        </p:tgtEl>
                                        <p:attrNameLst>
                                          <p:attrName>ppt_y</p:attrName>
                                        </p:attrNameLst>
                                      </p:cBhvr>
                                      <p:tavLst>
                                        <p:tav tm="0">
                                          <p:val>
                                            <p:strVal val="0-#ppt_h/2"/>
                                          </p:val>
                                        </p:tav>
                                        <p:tav tm="100000">
                                          <p:val>
                                            <p:strVal val="#ppt_y"/>
                                          </p:val>
                                        </p:tav>
                                      </p:tavLst>
                                    </p:anim>
                                  </p:childTnLst>
                                </p:cTn>
                              </p:par>
                              <p:par>
                                <p:cTn id="148" presetID="2" presetClass="entr" presetSubtype="1"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2000" fill="hold"/>
                                        <p:tgtEl>
                                          <p:spTgt spid="20"/>
                                        </p:tgtEl>
                                        <p:attrNameLst>
                                          <p:attrName>ppt_x</p:attrName>
                                        </p:attrNameLst>
                                      </p:cBhvr>
                                      <p:tavLst>
                                        <p:tav tm="0">
                                          <p:val>
                                            <p:strVal val="#ppt_x"/>
                                          </p:val>
                                        </p:tav>
                                        <p:tav tm="100000">
                                          <p:val>
                                            <p:strVal val="#ppt_x"/>
                                          </p:val>
                                        </p:tav>
                                      </p:tavLst>
                                    </p:anim>
                                    <p:anim calcmode="lin" valueType="num">
                                      <p:cBhvr additive="base">
                                        <p:cTn id="151" dur="2000" fill="hold"/>
                                        <p:tgtEl>
                                          <p:spTgt spid="20"/>
                                        </p:tgtEl>
                                        <p:attrNameLst>
                                          <p:attrName>ppt_y</p:attrName>
                                        </p:attrNameLst>
                                      </p:cBhvr>
                                      <p:tavLst>
                                        <p:tav tm="0">
                                          <p:val>
                                            <p:strVal val="0-#ppt_h/2"/>
                                          </p:val>
                                        </p:tav>
                                        <p:tav tm="100000">
                                          <p:val>
                                            <p:strVal val="#ppt_y"/>
                                          </p:val>
                                        </p:tav>
                                      </p:tavLst>
                                    </p:anim>
                                  </p:childTnLst>
                                </p:cTn>
                              </p:par>
                              <p:par>
                                <p:cTn id="152" presetID="2" presetClass="entr" presetSubtype="1" fill="hold" grpId="2" nodeType="withEffect">
                                  <p:stCondLst>
                                    <p:cond delay="0"/>
                                  </p:stCondLst>
                                  <p:childTnLst>
                                    <p:set>
                                      <p:cBhvr>
                                        <p:cTn id="153" dur="1" fill="hold">
                                          <p:stCondLst>
                                            <p:cond delay="0"/>
                                          </p:stCondLst>
                                        </p:cTn>
                                        <p:tgtEl>
                                          <p:spTgt spid="21"/>
                                        </p:tgtEl>
                                        <p:attrNameLst>
                                          <p:attrName>style.visibility</p:attrName>
                                        </p:attrNameLst>
                                      </p:cBhvr>
                                      <p:to>
                                        <p:strVal val="visible"/>
                                      </p:to>
                                    </p:set>
                                    <p:anim calcmode="lin" valueType="num">
                                      <p:cBhvr additive="base">
                                        <p:cTn id="154" dur="2000" fill="hold"/>
                                        <p:tgtEl>
                                          <p:spTgt spid="21"/>
                                        </p:tgtEl>
                                        <p:attrNameLst>
                                          <p:attrName>ppt_x</p:attrName>
                                        </p:attrNameLst>
                                      </p:cBhvr>
                                      <p:tavLst>
                                        <p:tav tm="0">
                                          <p:val>
                                            <p:strVal val="#ppt_x"/>
                                          </p:val>
                                        </p:tav>
                                        <p:tav tm="100000">
                                          <p:val>
                                            <p:strVal val="#ppt_x"/>
                                          </p:val>
                                        </p:tav>
                                      </p:tavLst>
                                    </p:anim>
                                    <p:anim calcmode="lin" valueType="num">
                                      <p:cBhvr additive="base">
                                        <p:cTn id="155" dur="2000" fill="hold"/>
                                        <p:tgtEl>
                                          <p:spTgt spid="21"/>
                                        </p:tgtEl>
                                        <p:attrNameLst>
                                          <p:attrName>ppt_y</p:attrName>
                                        </p:attrNameLst>
                                      </p:cBhvr>
                                      <p:tavLst>
                                        <p:tav tm="0">
                                          <p:val>
                                            <p:strVal val="0-#ppt_h/2"/>
                                          </p:val>
                                        </p:tav>
                                        <p:tav tm="100000">
                                          <p:val>
                                            <p:strVal val="#ppt_y"/>
                                          </p:val>
                                        </p:tav>
                                      </p:tavLst>
                                    </p:anim>
                                  </p:childTnLst>
                                </p:cTn>
                              </p:par>
                              <p:par>
                                <p:cTn id="156" presetID="2" presetClass="entr" presetSubtype="1" fill="hold" grpId="2" nodeType="withEffect">
                                  <p:stCondLst>
                                    <p:cond delay="0"/>
                                  </p:stCondLst>
                                  <p:childTnLst>
                                    <p:set>
                                      <p:cBhvr>
                                        <p:cTn id="157" dur="1" fill="hold">
                                          <p:stCondLst>
                                            <p:cond delay="0"/>
                                          </p:stCondLst>
                                        </p:cTn>
                                        <p:tgtEl>
                                          <p:spTgt spid="22"/>
                                        </p:tgtEl>
                                        <p:attrNameLst>
                                          <p:attrName>style.visibility</p:attrName>
                                        </p:attrNameLst>
                                      </p:cBhvr>
                                      <p:to>
                                        <p:strVal val="visible"/>
                                      </p:to>
                                    </p:set>
                                    <p:anim calcmode="lin" valueType="num">
                                      <p:cBhvr additive="base">
                                        <p:cTn id="158" dur="2000" fill="hold"/>
                                        <p:tgtEl>
                                          <p:spTgt spid="22"/>
                                        </p:tgtEl>
                                        <p:attrNameLst>
                                          <p:attrName>ppt_x</p:attrName>
                                        </p:attrNameLst>
                                      </p:cBhvr>
                                      <p:tavLst>
                                        <p:tav tm="0">
                                          <p:val>
                                            <p:strVal val="#ppt_x"/>
                                          </p:val>
                                        </p:tav>
                                        <p:tav tm="100000">
                                          <p:val>
                                            <p:strVal val="#ppt_x"/>
                                          </p:val>
                                        </p:tav>
                                      </p:tavLst>
                                    </p:anim>
                                    <p:anim calcmode="lin" valueType="num">
                                      <p:cBhvr additive="base">
                                        <p:cTn id="159" dur="2000" fill="hold"/>
                                        <p:tgtEl>
                                          <p:spTgt spid="22"/>
                                        </p:tgtEl>
                                        <p:attrNameLst>
                                          <p:attrName>ppt_y</p:attrName>
                                        </p:attrNameLst>
                                      </p:cBhvr>
                                      <p:tavLst>
                                        <p:tav tm="0">
                                          <p:val>
                                            <p:strVal val="0-#ppt_h/2"/>
                                          </p:val>
                                        </p:tav>
                                        <p:tav tm="100000">
                                          <p:val>
                                            <p:strVal val="#ppt_y"/>
                                          </p:val>
                                        </p:tav>
                                      </p:tavLst>
                                    </p:anim>
                                  </p:childTnLst>
                                </p:cTn>
                              </p:par>
                              <p:par>
                                <p:cTn id="160" presetID="2" presetClass="entr" presetSubtype="1" fill="hold" grpId="2" nodeType="withEffect">
                                  <p:stCondLst>
                                    <p:cond delay="0"/>
                                  </p:stCondLst>
                                  <p:childTnLst>
                                    <p:set>
                                      <p:cBhvr>
                                        <p:cTn id="161" dur="1" fill="hold">
                                          <p:stCondLst>
                                            <p:cond delay="0"/>
                                          </p:stCondLst>
                                        </p:cTn>
                                        <p:tgtEl>
                                          <p:spTgt spid="23"/>
                                        </p:tgtEl>
                                        <p:attrNameLst>
                                          <p:attrName>style.visibility</p:attrName>
                                        </p:attrNameLst>
                                      </p:cBhvr>
                                      <p:to>
                                        <p:strVal val="visible"/>
                                      </p:to>
                                    </p:set>
                                    <p:anim calcmode="lin" valueType="num">
                                      <p:cBhvr additive="base">
                                        <p:cTn id="162" dur="2000" fill="hold"/>
                                        <p:tgtEl>
                                          <p:spTgt spid="23"/>
                                        </p:tgtEl>
                                        <p:attrNameLst>
                                          <p:attrName>ppt_x</p:attrName>
                                        </p:attrNameLst>
                                      </p:cBhvr>
                                      <p:tavLst>
                                        <p:tav tm="0">
                                          <p:val>
                                            <p:strVal val="#ppt_x"/>
                                          </p:val>
                                        </p:tav>
                                        <p:tav tm="100000">
                                          <p:val>
                                            <p:strVal val="#ppt_x"/>
                                          </p:val>
                                        </p:tav>
                                      </p:tavLst>
                                    </p:anim>
                                    <p:anim calcmode="lin" valueType="num">
                                      <p:cBhvr additive="base">
                                        <p:cTn id="163" dur="2000" fill="hold"/>
                                        <p:tgtEl>
                                          <p:spTgt spid="23"/>
                                        </p:tgtEl>
                                        <p:attrNameLst>
                                          <p:attrName>ppt_y</p:attrName>
                                        </p:attrNameLst>
                                      </p:cBhvr>
                                      <p:tavLst>
                                        <p:tav tm="0">
                                          <p:val>
                                            <p:strVal val="0-#ppt_h/2"/>
                                          </p:val>
                                        </p:tav>
                                        <p:tav tm="100000">
                                          <p:val>
                                            <p:strVal val="#ppt_y"/>
                                          </p:val>
                                        </p:tav>
                                      </p:tavLst>
                                    </p:anim>
                                  </p:childTnLst>
                                </p:cTn>
                              </p:par>
                            </p:childTnLst>
                          </p:cTn>
                        </p:par>
                        <p:par>
                          <p:cTn id="164" fill="hold">
                            <p:stCondLst>
                              <p:cond delay="2000"/>
                            </p:stCondLst>
                            <p:childTnLst>
                              <p:par>
                                <p:cTn id="165" presetID="2" presetClass="exit" presetSubtype="4" fill="hold" grpId="3" nodeType="afterEffect">
                                  <p:stCondLst>
                                    <p:cond delay="0"/>
                                  </p:stCondLst>
                                  <p:childTnLst>
                                    <p:anim calcmode="lin" valueType="num">
                                      <p:cBhvr additive="base">
                                        <p:cTn id="166" dur="2000"/>
                                        <p:tgtEl>
                                          <p:spTgt spid="12"/>
                                        </p:tgtEl>
                                        <p:attrNameLst>
                                          <p:attrName>ppt_x</p:attrName>
                                        </p:attrNameLst>
                                      </p:cBhvr>
                                      <p:tavLst>
                                        <p:tav tm="0">
                                          <p:val>
                                            <p:strVal val="ppt_x"/>
                                          </p:val>
                                        </p:tav>
                                        <p:tav tm="100000">
                                          <p:val>
                                            <p:strVal val="ppt_x"/>
                                          </p:val>
                                        </p:tav>
                                      </p:tavLst>
                                    </p:anim>
                                    <p:anim calcmode="lin" valueType="num">
                                      <p:cBhvr additive="base">
                                        <p:cTn id="167" dur="2000"/>
                                        <p:tgtEl>
                                          <p:spTgt spid="12"/>
                                        </p:tgtEl>
                                        <p:attrNameLst>
                                          <p:attrName>ppt_y</p:attrName>
                                        </p:attrNameLst>
                                      </p:cBhvr>
                                      <p:tavLst>
                                        <p:tav tm="0">
                                          <p:val>
                                            <p:strVal val="ppt_y"/>
                                          </p:val>
                                        </p:tav>
                                        <p:tav tm="100000">
                                          <p:val>
                                            <p:strVal val="1+ppt_h/2"/>
                                          </p:val>
                                        </p:tav>
                                      </p:tavLst>
                                    </p:anim>
                                    <p:set>
                                      <p:cBhvr>
                                        <p:cTn id="168" dur="1" fill="hold">
                                          <p:stCondLst>
                                            <p:cond delay="1999"/>
                                          </p:stCondLst>
                                        </p:cTn>
                                        <p:tgtEl>
                                          <p:spTgt spid="12"/>
                                        </p:tgtEl>
                                        <p:attrNameLst>
                                          <p:attrName>style.visibility</p:attrName>
                                        </p:attrNameLst>
                                      </p:cBhvr>
                                      <p:to>
                                        <p:strVal val="hidden"/>
                                      </p:to>
                                    </p:set>
                                  </p:childTnLst>
                                </p:cTn>
                              </p:par>
                              <p:par>
                                <p:cTn id="169" presetID="2" presetClass="exit" presetSubtype="4" fill="hold" grpId="3" nodeType="withEffect">
                                  <p:stCondLst>
                                    <p:cond delay="0"/>
                                  </p:stCondLst>
                                  <p:childTnLst>
                                    <p:anim calcmode="lin" valueType="num">
                                      <p:cBhvr additive="base">
                                        <p:cTn id="170" dur="2000"/>
                                        <p:tgtEl>
                                          <p:spTgt spid="13"/>
                                        </p:tgtEl>
                                        <p:attrNameLst>
                                          <p:attrName>ppt_x</p:attrName>
                                        </p:attrNameLst>
                                      </p:cBhvr>
                                      <p:tavLst>
                                        <p:tav tm="0">
                                          <p:val>
                                            <p:strVal val="ppt_x"/>
                                          </p:val>
                                        </p:tav>
                                        <p:tav tm="100000">
                                          <p:val>
                                            <p:strVal val="ppt_x"/>
                                          </p:val>
                                        </p:tav>
                                      </p:tavLst>
                                    </p:anim>
                                    <p:anim calcmode="lin" valueType="num">
                                      <p:cBhvr additive="base">
                                        <p:cTn id="171" dur="2000"/>
                                        <p:tgtEl>
                                          <p:spTgt spid="13"/>
                                        </p:tgtEl>
                                        <p:attrNameLst>
                                          <p:attrName>ppt_y</p:attrName>
                                        </p:attrNameLst>
                                      </p:cBhvr>
                                      <p:tavLst>
                                        <p:tav tm="0">
                                          <p:val>
                                            <p:strVal val="ppt_y"/>
                                          </p:val>
                                        </p:tav>
                                        <p:tav tm="100000">
                                          <p:val>
                                            <p:strVal val="1+ppt_h/2"/>
                                          </p:val>
                                        </p:tav>
                                      </p:tavLst>
                                    </p:anim>
                                    <p:set>
                                      <p:cBhvr>
                                        <p:cTn id="172" dur="1" fill="hold">
                                          <p:stCondLst>
                                            <p:cond delay="1999"/>
                                          </p:stCondLst>
                                        </p:cTn>
                                        <p:tgtEl>
                                          <p:spTgt spid="13"/>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2000"/>
                                        <p:tgtEl>
                                          <p:spTgt spid="14"/>
                                        </p:tgtEl>
                                        <p:attrNameLst>
                                          <p:attrName>ppt_x</p:attrName>
                                        </p:attrNameLst>
                                      </p:cBhvr>
                                      <p:tavLst>
                                        <p:tav tm="0">
                                          <p:val>
                                            <p:strVal val="ppt_x"/>
                                          </p:val>
                                        </p:tav>
                                        <p:tav tm="100000">
                                          <p:val>
                                            <p:strVal val="ppt_x"/>
                                          </p:val>
                                        </p:tav>
                                      </p:tavLst>
                                    </p:anim>
                                    <p:anim calcmode="lin" valueType="num">
                                      <p:cBhvr additive="base">
                                        <p:cTn id="175" dur="2000"/>
                                        <p:tgtEl>
                                          <p:spTgt spid="14"/>
                                        </p:tgtEl>
                                        <p:attrNameLst>
                                          <p:attrName>ppt_y</p:attrName>
                                        </p:attrNameLst>
                                      </p:cBhvr>
                                      <p:tavLst>
                                        <p:tav tm="0">
                                          <p:val>
                                            <p:strVal val="ppt_y"/>
                                          </p:val>
                                        </p:tav>
                                        <p:tav tm="100000">
                                          <p:val>
                                            <p:strVal val="1+ppt_h/2"/>
                                          </p:val>
                                        </p:tav>
                                      </p:tavLst>
                                    </p:anim>
                                    <p:set>
                                      <p:cBhvr>
                                        <p:cTn id="176" dur="1" fill="hold">
                                          <p:stCondLst>
                                            <p:cond delay="1999"/>
                                          </p:stCondLst>
                                        </p:cTn>
                                        <p:tgtEl>
                                          <p:spTgt spid="14"/>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2000"/>
                                        <p:tgtEl>
                                          <p:spTgt spid="15"/>
                                        </p:tgtEl>
                                        <p:attrNameLst>
                                          <p:attrName>ppt_x</p:attrName>
                                        </p:attrNameLst>
                                      </p:cBhvr>
                                      <p:tavLst>
                                        <p:tav tm="0">
                                          <p:val>
                                            <p:strVal val="ppt_x"/>
                                          </p:val>
                                        </p:tav>
                                        <p:tav tm="100000">
                                          <p:val>
                                            <p:strVal val="ppt_x"/>
                                          </p:val>
                                        </p:tav>
                                      </p:tavLst>
                                    </p:anim>
                                    <p:anim calcmode="lin" valueType="num">
                                      <p:cBhvr additive="base">
                                        <p:cTn id="179" dur="2000"/>
                                        <p:tgtEl>
                                          <p:spTgt spid="15"/>
                                        </p:tgtEl>
                                        <p:attrNameLst>
                                          <p:attrName>ppt_y</p:attrName>
                                        </p:attrNameLst>
                                      </p:cBhvr>
                                      <p:tavLst>
                                        <p:tav tm="0">
                                          <p:val>
                                            <p:strVal val="ppt_y"/>
                                          </p:val>
                                        </p:tav>
                                        <p:tav tm="100000">
                                          <p:val>
                                            <p:strVal val="1+ppt_h/2"/>
                                          </p:val>
                                        </p:tav>
                                      </p:tavLst>
                                    </p:anim>
                                    <p:set>
                                      <p:cBhvr>
                                        <p:cTn id="180" dur="1" fill="hold">
                                          <p:stCondLst>
                                            <p:cond delay="1999"/>
                                          </p:stCondLst>
                                        </p:cTn>
                                        <p:tgtEl>
                                          <p:spTgt spid="15"/>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ppt_x"/>
                                          </p:val>
                                        </p:tav>
                                      </p:tavLst>
                                    </p:anim>
                                    <p:anim calcmode="lin" valueType="num">
                                      <p:cBhvr additive="base">
                                        <p:cTn id="183" dur="2000"/>
                                        <p:tgtEl>
                                          <p:spTgt spid="16"/>
                                        </p:tgtEl>
                                        <p:attrNameLst>
                                          <p:attrName>ppt_y</p:attrName>
                                        </p:attrNameLst>
                                      </p:cBhvr>
                                      <p:tavLst>
                                        <p:tav tm="0">
                                          <p:val>
                                            <p:strVal val="ppt_y"/>
                                          </p:val>
                                        </p:tav>
                                        <p:tav tm="100000">
                                          <p:val>
                                            <p:strVal val="1+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2000"/>
                                        <p:tgtEl>
                                          <p:spTgt spid="17"/>
                                        </p:tgtEl>
                                        <p:attrNameLst>
                                          <p:attrName>ppt_x</p:attrName>
                                        </p:attrNameLst>
                                      </p:cBhvr>
                                      <p:tavLst>
                                        <p:tav tm="0">
                                          <p:val>
                                            <p:strVal val="ppt_x"/>
                                          </p:val>
                                        </p:tav>
                                        <p:tav tm="100000">
                                          <p:val>
                                            <p:strVal val="ppt_x"/>
                                          </p:val>
                                        </p:tav>
                                      </p:tavLst>
                                    </p:anim>
                                    <p:anim calcmode="lin" valueType="num">
                                      <p:cBhvr additive="base">
                                        <p:cTn id="187" dur="2000"/>
                                        <p:tgtEl>
                                          <p:spTgt spid="17"/>
                                        </p:tgtEl>
                                        <p:attrNameLst>
                                          <p:attrName>ppt_y</p:attrName>
                                        </p:attrNameLst>
                                      </p:cBhvr>
                                      <p:tavLst>
                                        <p:tav tm="0">
                                          <p:val>
                                            <p:strVal val="ppt_y"/>
                                          </p:val>
                                        </p:tav>
                                        <p:tav tm="100000">
                                          <p:val>
                                            <p:strVal val="1+ppt_h/2"/>
                                          </p:val>
                                        </p:tav>
                                      </p:tavLst>
                                    </p:anim>
                                    <p:set>
                                      <p:cBhvr>
                                        <p:cTn id="188" dur="1" fill="hold">
                                          <p:stCondLst>
                                            <p:cond delay="1999"/>
                                          </p:stCondLst>
                                        </p:cTn>
                                        <p:tgtEl>
                                          <p:spTgt spid="17"/>
                                        </p:tgtEl>
                                        <p:attrNameLst>
                                          <p:attrName>style.visibility</p:attrName>
                                        </p:attrNameLst>
                                      </p:cBhvr>
                                      <p:to>
                                        <p:strVal val="hidden"/>
                                      </p:to>
                                    </p:set>
                                  </p:childTnLst>
                                </p:cTn>
                              </p:par>
                              <p:par>
                                <p:cTn id="189" presetID="2" presetClass="exit" presetSubtype="1" fill="hold" grpId="3" nodeType="withEffect">
                                  <p:stCondLst>
                                    <p:cond delay="0"/>
                                  </p:stCondLst>
                                  <p:childTnLst>
                                    <p:anim calcmode="lin" valueType="num">
                                      <p:cBhvr additive="base">
                                        <p:cTn id="190" dur="2000"/>
                                        <p:tgtEl>
                                          <p:spTgt spid="18"/>
                                        </p:tgtEl>
                                        <p:attrNameLst>
                                          <p:attrName>ppt_x</p:attrName>
                                        </p:attrNameLst>
                                      </p:cBhvr>
                                      <p:tavLst>
                                        <p:tav tm="0">
                                          <p:val>
                                            <p:strVal val="ppt_x"/>
                                          </p:val>
                                        </p:tav>
                                        <p:tav tm="100000">
                                          <p:val>
                                            <p:strVal val="ppt_x"/>
                                          </p:val>
                                        </p:tav>
                                      </p:tavLst>
                                    </p:anim>
                                    <p:anim calcmode="lin" valueType="num">
                                      <p:cBhvr additive="base">
                                        <p:cTn id="191" dur="2000"/>
                                        <p:tgtEl>
                                          <p:spTgt spid="18"/>
                                        </p:tgtEl>
                                        <p:attrNameLst>
                                          <p:attrName>ppt_y</p:attrName>
                                        </p:attrNameLst>
                                      </p:cBhvr>
                                      <p:tavLst>
                                        <p:tav tm="0">
                                          <p:val>
                                            <p:strVal val="ppt_y"/>
                                          </p:val>
                                        </p:tav>
                                        <p:tav tm="100000">
                                          <p:val>
                                            <p:strVal val="0-ppt_h/2"/>
                                          </p:val>
                                        </p:tav>
                                      </p:tavLst>
                                    </p:anim>
                                    <p:set>
                                      <p:cBhvr>
                                        <p:cTn id="192" dur="1" fill="hold">
                                          <p:stCondLst>
                                            <p:cond delay="1999"/>
                                          </p:stCondLst>
                                        </p:cTn>
                                        <p:tgtEl>
                                          <p:spTgt spid="18"/>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2000"/>
                                        <p:tgtEl>
                                          <p:spTgt spid="19"/>
                                        </p:tgtEl>
                                        <p:attrNameLst>
                                          <p:attrName>ppt_x</p:attrName>
                                        </p:attrNameLst>
                                      </p:cBhvr>
                                      <p:tavLst>
                                        <p:tav tm="0">
                                          <p:val>
                                            <p:strVal val="ppt_x"/>
                                          </p:val>
                                        </p:tav>
                                        <p:tav tm="100000">
                                          <p:val>
                                            <p:strVal val="ppt_x"/>
                                          </p:val>
                                        </p:tav>
                                      </p:tavLst>
                                    </p:anim>
                                    <p:anim calcmode="lin" valueType="num">
                                      <p:cBhvr additive="base">
                                        <p:cTn id="195" dur="2000"/>
                                        <p:tgtEl>
                                          <p:spTgt spid="19"/>
                                        </p:tgtEl>
                                        <p:attrNameLst>
                                          <p:attrName>ppt_y</p:attrName>
                                        </p:attrNameLst>
                                      </p:cBhvr>
                                      <p:tavLst>
                                        <p:tav tm="0">
                                          <p:val>
                                            <p:strVal val="ppt_y"/>
                                          </p:val>
                                        </p:tav>
                                        <p:tav tm="100000">
                                          <p:val>
                                            <p:strVal val="0-ppt_h/2"/>
                                          </p:val>
                                        </p:tav>
                                      </p:tavLst>
                                    </p:anim>
                                    <p:set>
                                      <p:cBhvr>
                                        <p:cTn id="196" dur="1" fill="hold">
                                          <p:stCondLst>
                                            <p:cond delay="1999"/>
                                          </p:stCondLst>
                                        </p:cTn>
                                        <p:tgtEl>
                                          <p:spTgt spid="19"/>
                                        </p:tgtEl>
                                        <p:attrNameLst>
                                          <p:attrName>style.visibility</p:attrName>
                                        </p:attrNameLst>
                                      </p:cBhvr>
                                      <p:to>
                                        <p:strVal val="hidden"/>
                                      </p:to>
                                    </p:set>
                                  </p:childTnLst>
                                </p:cTn>
                              </p:par>
                              <p:par>
                                <p:cTn id="197" presetID="2" presetClass="exit" presetSubtype="1" fill="hold" grpId="3" nodeType="withEffect">
                                  <p:stCondLst>
                                    <p:cond delay="0"/>
                                  </p:stCondLst>
                                  <p:childTnLst>
                                    <p:anim calcmode="lin" valueType="num">
                                      <p:cBhvr additive="base">
                                        <p:cTn id="198" dur="2000"/>
                                        <p:tgtEl>
                                          <p:spTgt spid="20"/>
                                        </p:tgtEl>
                                        <p:attrNameLst>
                                          <p:attrName>ppt_x</p:attrName>
                                        </p:attrNameLst>
                                      </p:cBhvr>
                                      <p:tavLst>
                                        <p:tav tm="0">
                                          <p:val>
                                            <p:strVal val="ppt_x"/>
                                          </p:val>
                                        </p:tav>
                                        <p:tav tm="100000">
                                          <p:val>
                                            <p:strVal val="ppt_x"/>
                                          </p:val>
                                        </p:tav>
                                      </p:tavLst>
                                    </p:anim>
                                    <p:anim calcmode="lin" valueType="num">
                                      <p:cBhvr additive="base">
                                        <p:cTn id="199" dur="2000"/>
                                        <p:tgtEl>
                                          <p:spTgt spid="20"/>
                                        </p:tgtEl>
                                        <p:attrNameLst>
                                          <p:attrName>ppt_y</p:attrName>
                                        </p:attrNameLst>
                                      </p:cBhvr>
                                      <p:tavLst>
                                        <p:tav tm="0">
                                          <p:val>
                                            <p:strVal val="ppt_y"/>
                                          </p:val>
                                        </p:tav>
                                        <p:tav tm="100000">
                                          <p:val>
                                            <p:strVal val="0-ppt_h/2"/>
                                          </p:val>
                                        </p:tav>
                                      </p:tavLst>
                                    </p:anim>
                                    <p:set>
                                      <p:cBhvr>
                                        <p:cTn id="200" dur="1" fill="hold">
                                          <p:stCondLst>
                                            <p:cond delay="1999"/>
                                          </p:stCondLst>
                                        </p:cTn>
                                        <p:tgtEl>
                                          <p:spTgt spid="20"/>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2000"/>
                                        <p:tgtEl>
                                          <p:spTgt spid="21"/>
                                        </p:tgtEl>
                                        <p:attrNameLst>
                                          <p:attrName>ppt_x</p:attrName>
                                        </p:attrNameLst>
                                      </p:cBhvr>
                                      <p:tavLst>
                                        <p:tav tm="0">
                                          <p:val>
                                            <p:strVal val="ppt_x"/>
                                          </p:val>
                                        </p:tav>
                                        <p:tav tm="100000">
                                          <p:val>
                                            <p:strVal val="ppt_x"/>
                                          </p:val>
                                        </p:tav>
                                      </p:tavLst>
                                    </p:anim>
                                    <p:anim calcmode="lin" valueType="num">
                                      <p:cBhvr additive="base">
                                        <p:cTn id="203" dur="2000"/>
                                        <p:tgtEl>
                                          <p:spTgt spid="21"/>
                                        </p:tgtEl>
                                        <p:attrNameLst>
                                          <p:attrName>ppt_y</p:attrName>
                                        </p:attrNameLst>
                                      </p:cBhvr>
                                      <p:tavLst>
                                        <p:tav tm="0">
                                          <p:val>
                                            <p:strVal val="ppt_y"/>
                                          </p:val>
                                        </p:tav>
                                        <p:tav tm="100000">
                                          <p:val>
                                            <p:strVal val="0-ppt_h/2"/>
                                          </p:val>
                                        </p:tav>
                                      </p:tavLst>
                                    </p:anim>
                                    <p:set>
                                      <p:cBhvr>
                                        <p:cTn id="204" dur="1" fill="hold">
                                          <p:stCondLst>
                                            <p:cond delay="1999"/>
                                          </p:stCondLst>
                                        </p:cTn>
                                        <p:tgtEl>
                                          <p:spTgt spid="21"/>
                                        </p:tgtEl>
                                        <p:attrNameLst>
                                          <p:attrName>style.visibility</p:attrName>
                                        </p:attrNameLst>
                                      </p:cBhvr>
                                      <p:to>
                                        <p:strVal val="hidden"/>
                                      </p:to>
                                    </p:set>
                                  </p:childTnLst>
                                </p:cTn>
                              </p:par>
                              <p:par>
                                <p:cTn id="205" presetID="2" presetClass="exit" presetSubtype="1" fill="hold" grpId="3" nodeType="withEffect">
                                  <p:stCondLst>
                                    <p:cond delay="0"/>
                                  </p:stCondLst>
                                  <p:childTnLst>
                                    <p:anim calcmode="lin" valueType="num">
                                      <p:cBhvr additive="base">
                                        <p:cTn id="206" dur="2000"/>
                                        <p:tgtEl>
                                          <p:spTgt spid="22"/>
                                        </p:tgtEl>
                                        <p:attrNameLst>
                                          <p:attrName>ppt_x</p:attrName>
                                        </p:attrNameLst>
                                      </p:cBhvr>
                                      <p:tavLst>
                                        <p:tav tm="0">
                                          <p:val>
                                            <p:strVal val="ppt_x"/>
                                          </p:val>
                                        </p:tav>
                                        <p:tav tm="100000">
                                          <p:val>
                                            <p:strVal val="ppt_x"/>
                                          </p:val>
                                        </p:tav>
                                      </p:tavLst>
                                    </p:anim>
                                    <p:anim calcmode="lin" valueType="num">
                                      <p:cBhvr additive="base">
                                        <p:cTn id="207" dur="2000"/>
                                        <p:tgtEl>
                                          <p:spTgt spid="22"/>
                                        </p:tgtEl>
                                        <p:attrNameLst>
                                          <p:attrName>ppt_y</p:attrName>
                                        </p:attrNameLst>
                                      </p:cBhvr>
                                      <p:tavLst>
                                        <p:tav tm="0">
                                          <p:val>
                                            <p:strVal val="ppt_y"/>
                                          </p:val>
                                        </p:tav>
                                        <p:tav tm="100000">
                                          <p:val>
                                            <p:strVal val="0-ppt_h/2"/>
                                          </p:val>
                                        </p:tav>
                                      </p:tavLst>
                                    </p:anim>
                                    <p:set>
                                      <p:cBhvr>
                                        <p:cTn id="208" dur="1" fill="hold">
                                          <p:stCondLst>
                                            <p:cond delay="1999"/>
                                          </p:stCondLst>
                                        </p:cTn>
                                        <p:tgtEl>
                                          <p:spTgt spid="22"/>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2000"/>
                                        <p:tgtEl>
                                          <p:spTgt spid="23"/>
                                        </p:tgtEl>
                                        <p:attrNameLst>
                                          <p:attrName>ppt_x</p:attrName>
                                        </p:attrNameLst>
                                      </p:cBhvr>
                                      <p:tavLst>
                                        <p:tav tm="0">
                                          <p:val>
                                            <p:strVal val="ppt_x"/>
                                          </p:val>
                                        </p:tav>
                                        <p:tav tm="100000">
                                          <p:val>
                                            <p:strVal val="ppt_x"/>
                                          </p:val>
                                        </p:tav>
                                      </p:tavLst>
                                    </p:anim>
                                    <p:anim calcmode="lin" valueType="num">
                                      <p:cBhvr additive="base">
                                        <p:cTn id="211" dur="2000"/>
                                        <p:tgtEl>
                                          <p:spTgt spid="23"/>
                                        </p:tgtEl>
                                        <p:attrNameLst>
                                          <p:attrName>ppt_y</p:attrName>
                                        </p:attrNameLst>
                                      </p:cBhvr>
                                      <p:tavLst>
                                        <p:tav tm="0">
                                          <p:val>
                                            <p:strVal val="ppt_y"/>
                                          </p:val>
                                        </p:tav>
                                        <p:tav tm="100000">
                                          <p:val>
                                            <p:strVal val="0-ppt_h/2"/>
                                          </p:val>
                                        </p:tav>
                                      </p:tavLst>
                                    </p:anim>
                                    <p:set>
                                      <p:cBhvr>
                                        <p:cTn id="212" dur="1" fill="hold">
                                          <p:stCondLst>
                                            <p:cond delay="1999"/>
                                          </p:stCondLst>
                                        </p:cTn>
                                        <p:tgtEl>
                                          <p:spTgt spid="23"/>
                                        </p:tgtEl>
                                        <p:attrNameLst>
                                          <p:attrName>style.visibility</p:attrName>
                                        </p:attrNameLst>
                                      </p:cBhvr>
                                      <p:to>
                                        <p:strVal val="hidden"/>
                                      </p:to>
                                    </p:set>
                                  </p:childTnLst>
                                </p:cTn>
                              </p:par>
                              <p:par>
                                <p:cTn id="213" presetID="23" presetClass="entr" presetSubtype="288" fill="hold" nodeType="withEffect">
                                  <p:stCondLst>
                                    <p:cond delay="0"/>
                                  </p:stCondLst>
                                  <p:childTnLst>
                                    <p:set>
                                      <p:cBhvr>
                                        <p:cTn id="214" dur="1" fill="hold">
                                          <p:stCondLst>
                                            <p:cond delay="0"/>
                                          </p:stCondLst>
                                        </p:cTn>
                                        <p:tgtEl>
                                          <p:spTgt spid="5"/>
                                        </p:tgtEl>
                                        <p:attrNameLst>
                                          <p:attrName>style.visibility</p:attrName>
                                        </p:attrNameLst>
                                      </p:cBhvr>
                                      <p:to>
                                        <p:strVal val="visible"/>
                                      </p:to>
                                    </p:set>
                                    <p:anim calcmode="lin" valueType="num">
                                      <p:cBhvr>
                                        <p:cTn id="215" dur="2000" fill="hold"/>
                                        <p:tgtEl>
                                          <p:spTgt spid="5"/>
                                        </p:tgtEl>
                                        <p:attrNameLst>
                                          <p:attrName>ppt_w</p:attrName>
                                        </p:attrNameLst>
                                      </p:cBhvr>
                                      <p:tavLst>
                                        <p:tav tm="0">
                                          <p:val>
                                            <p:strVal val="4/3*#ppt_w"/>
                                          </p:val>
                                        </p:tav>
                                        <p:tav tm="100000">
                                          <p:val>
                                            <p:strVal val="#ppt_w"/>
                                          </p:val>
                                        </p:tav>
                                      </p:tavLst>
                                    </p:anim>
                                    <p:anim calcmode="lin" valueType="num">
                                      <p:cBhvr>
                                        <p:cTn id="216" dur="2000" fill="hold"/>
                                        <p:tgtEl>
                                          <p:spTgt spid="5"/>
                                        </p:tgtEl>
                                        <p:attrNameLst>
                                          <p:attrName>ppt_h</p:attrName>
                                        </p:attrNameLst>
                                      </p:cBhvr>
                                      <p:tavLst>
                                        <p:tav tm="0">
                                          <p:val>
                                            <p:strVal val="4/3*#ppt_h"/>
                                          </p:val>
                                        </p:tav>
                                        <p:tav tm="100000">
                                          <p:val>
                                            <p:strVal val="#ppt_h"/>
                                          </p:val>
                                        </p:tav>
                                      </p:tavLst>
                                    </p:anim>
                                  </p:childTnLst>
                                </p:cTn>
                              </p:par>
                              <p:par>
                                <p:cTn id="217" presetID="16" presetClass="entr" presetSubtype="42" fill="hold" nodeType="withEffect">
                                  <p:stCondLst>
                                    <p:cond delay="0"/>
                                  </p:stCondLst>
                                  <p:childTnLst>
                                    <p:set>
                                      <p:cBhvr>
                                        <p:cTn id="218" dur="1" fill="hold">
                                          <p:stCondLst>
                                            <p:cond delay="0"/>
                                          </p:stCondLst>
                                        </p:cTn>
                                        <p:tgtEl>
                                          <p:spTgt spid="5"/>
                                        </p:tgtEl>
                                        <p:attrNameLst>
                                          <p:attrName>style.visibility</p:attrName>
                                        </p:attrNameLst>
                                      </p:cBhvr>
                                      <p:to>
                                        <p:strVal val="visible"/>
                                      </p:to>
                                    </p:set>
                                    <p:animEffect transition="in" filter="barn(outHorizontal)">
                                      <p:cBhvr>
                                        <p:cTn id="2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434"/>
          </a:solidFill>
        </p:spPr>
        <p:txBody>
          <a:bodyPr/>
          <a:lstStyle/>
          <a:p>
            <a:endParaRPr lang="es-ES" dirty="0"/>
          </a:p>
        </p:txBody>
      </p:sp>
      <p:pic>
        <p:nvPicPr>
          <p:cNvPr id="4" name="3 Imagen" descr="0(101).jpg"/>
          <p:cNvPicPr>
            <a:picLocks noChangeAspect="1"/>
          </p:cNvPicPr>
          <p:nvPr/>
        </p:nvPicPr>
        <p:blipFill>
          <a:blip r:embed="rId2"/>
          <a:stretch>
            <a:fillRect/>
          </a:stretch>
        </p:blipFill>
        <p:spPr>
          <a:xfrm>
            <a:off x="0" y="0"/>
            <a:ext cx="9144000" cy="6858000"/>
          </a:xfrm>
          <a:prstGeom prst="rect">
            <a:avLst/>
          </a:prstGeom>
        </p:spPr>
      </p:pic>
      <p:sp>
        <p:nvSpPr>
          <p:cNvPr id="40" name="39 Luna"/>
          <p:cNvSpPr/>
          <p:nvPr/>
        </p:nvSpPr>
        <p:spPr>
          <a:xfrm flipH="1">
            <a:off x="1285852" y="357166"/>
            <a:ext cx="785818" cy="714380"/>
          </a:xfrm>
          <a:prstGeom prst="moon">
            <a:avLst>
              <a:gd name="adj" fmla="val 52759"/>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384517" lon="17974116" rev="21138433"/>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una"/>
          <p:cNvSpPr/>
          <p:nvPr/>
        </p:nvSpPr>
        <p:spPr>
          <a:xfrm>
            <a:off x="1071538" y="1071546"/>
            <a:ext cx="785818" cy="714380"/>
          </a:xfrm>
          <a:prstGeom prst="moon">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384517" lon="17974116" rev="21138433"/>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una"/>
          <p:cNvSpPr/>
          <p:nvPr/>
        </p:nvSpPr>
        <p:spPr>
          <a:xfrm flipH="1">
            <a:off x="1928794" y="1071546"/>
            <a:ext cx="785818" cy="714380"/>
          </a:xfrm>
          <a:prstGeom prst="moon">
            <a:avLst>
              <a:gd name="adj" fmla="val 52759"/>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384517" lon="17974116" rev="21138433"/>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una"/>
          <p:cNvSpPr/>
          <p:nvPr/>
        </p:nvSpPr>
        <p:spPr>
          <a:xfrm>
            <a:off x="1785918" y="1785926"/>
            <a:ext cx="785818" cy="714380"/>
          </a:xfrm>
          <a:prstGeom prst="moon">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384517" lon="17974116" rev="21138433"/>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una"/>
          <p:cNvSpPr/>
          <p:nvPr/>
        </p:nvSpPr>
        <p:spPr>
          <a:xfrm flipH="1">
            <a:off x="2643174" y="1785926"/>
            <a:ext cx="785818" cy="714380"/>
          </a:xfrm>
          <a:prstGeom prst="moon">
            <a:avLst>
              <a:gd name="adj" fmla="val 52759"/>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384517" lon="17974116" rev="21138433"/>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Luna"/>
          <p:cNvSpPr/>
          <p:nvPr/>
        </p:nvSpPr>
        <p:spPr>
          <a:xfrm>
            <a:off x="2500298" y="2500306"/>
            <a:ext cx="785818" cy="714380"/>
          </a:xfrm>
          <a:prstGeom prst="moon">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384517" lon="17974116" rev="21138433"/>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Luna"/>
          <p:cNvSpPr/>
          <p:nvPr/>
        </p:nvSpPr>
        <p:spPr>
          <a:xfrm>
            <a:off x="7215206" y="428604"/>
            <a:ext cx="785818" cy="714380"/>
          </a:xfrm>
          <a:prstGeom prst="moon">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204292" lon="3616817" rev="564482"/>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Luna"/>
          <p:cNvSpPr/>
          <p:nvPr/>
        </p:nvSpPr>
        <p:spPr>
          <a:xfrm>
            <a:off x="6643702" y="1142984"/>
            <a:ext cx="785818" cy="714380"/>
          </a:xfrm>
          <a:prstGeom prst="moon">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204292" lon="3616817" rev="564482"/>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Luna"/>
          <p:cNvSpPr/>
          <p:nvPr/>
        </p:nvSpPr>
        <p:spPr>
          <a:xfrm flipH="1">
            <a:off x="7500958" y="1142984"/>
            <a:ext cx="785818" cy="714380"/>
          </a:xfrm>
          <a:prstGeom prst="moon">
            <a:avLst>
              <a:gd name="adj" fmla="val 52759"/>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204292" lon="3616817" rev="564482"/>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Luna"/>
          <p:cNvSpPr/>
          <p:nvPr/>
        </p:nvSpPr>
        <p:spPr>
          <a:xfrm>
            <a:off x="6143636" y="1857364"/>
            <a:ext cx="785818" cy="714380"/>
          </a:xfrm>
          <a:prstGeom prst="moon">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204292" lon="3616817" rev="564482"/>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Luna"/>
          <p:cNvSpPr/>
          <p:nvPr/>
        </p:nvSpPr>
        <p:spPr>
          <a:xfrm flipH="1">
            <a:off x="7000892" y="1857364"/>
            <a:ext cx="785818" cy="714380"/>
          </a:xfrm>
          <a:prstGeom prst="moon">
            <a:avLst>
              <a:gd name="adj" fmla="val 52759"/>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204292" lon="3616817" rev="564482"/>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Luna"/>
          <p:cNvSpPr/>
          <p:nvPr/>
        </p:nvSpPr>
        <p:spPr>
          <a:xfrm flipH="1">
            <a:off x="6429388" y="2571744"/>
            <a:ext cx="785818" cy="714380"/>
          </a:xfrm>
          <a:prstGeom prst="moon">
            <a:avLst>
              <a:gd name="adj" fmla="val 52759"/>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204292" lon="3616817" rev="564482"/>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Luna"/>
          <p:cNvSpPr/>
          <p:nvPr/>
        </p:nvSpPr>
        <p:spPr>
          <a:xfrm flipH="1">
            <a:off x="1142976" y="5643578"/>
            <a:ext cx="785818" cy="714380"/>
          </a:xfrm>
          <a:prstGeom prst="moon">
            <a:avLst>
              <a:gd name="adj" fmla="val 52759"/>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384517" lon="17974116" rev="21138433"/>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Luna"/>
          <p:cNvSpPr/>
          <p:nvPr/>
        </p:nvSpPr>
        <p:spPr>
          <a:xfrm>
            <a:off x="1071538" y="5000636"/>
            <a:ext cx="785818" cy="714380"/>
          </a:xfrm>
          <a:prstGeom prst="moon">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384517" lon="17974116" rev="21138433"/>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Luna"/>
          <p:cNvSpPr/>
          <p:nvPr/>
        </p:nvSpPr>
        <p:spPr>
          <a:xfrm flipH="1">
            <a:off x="1928794" y="5000636"/>
            <a:ext cx="785818" cy="714380"/>
          </a:xfrm>
          <a:prstGeom prst="moon">
            <a:avLst>
              <a:gd name="adj" fmla="val 52759"/>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384517" lon="17974116" rev="21138433"/>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Luna"/>
          <p:cNvSpPr/>
          <p:nvPr/>
        </p:nvSpPr>
        <p:spPr>
          <a:xfrm>
            <a:off x="2000232" y="4429132"/>
            <a:ext cx="785818" cy="714380"/>
          </a:xfrm>
          <a:prstGeom prst="moon">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384517" lon="17974116" rev="21138433"/>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Luna"/>
          <p:cNvSpPr/>
          <p:nvPr/>
        </p:nvSpPr>
        <p:spPr>
          <a:xfrm flipH="1">
            <a:off x="2857488" y="4429132"/>
            <a:ext cx="785818" cy="714380"/>
          </a:xfrm>
          <a:prstGeom prst="moon">
            <a:avLst>
              <a:gd name="adj" fmla="val 52759"/>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384517" lon="17974116" rev="21138433"/>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Luna"/>
          <p:cNvSpPr/>
          <p:nvPr/>
        </p:nvSpPr>
        <p:spPr>
          <a:xfrm>
            <a:off x="2786050" y="3786190"/>
            <a:ext cx="785818" cy="714380"/>
          </a:xfrm>
          <a:prstGeom prst="moon">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384517" lon="17974116" rev="21138433"/>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Luna"/>
          <p:cNvSpPr/>
          <p:nvPr/>
        </p:nvSpPr>
        <p:spPr>
          <a:xfrm>
            <a:off x="6929454" y="5857892"/>
            <a:ext cx="785818" cy="714380"/>
          </a:xfrm>
          <a:prstGeom prst="moon">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204292" lon="3616817" rev="564482"/>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Luna"/>
          <p:cNvSpPr/>
          <p:nvPr/>
        </p:nvSpPr>
        <p:spPr>
          <a:xfrm>
            <a:off x="6429420" y="5143512"/>
            <a:ext cx="785818" cy="714380"/>
          </a:xfrm>
          <a:prstGeom prst="moon">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204292" lon="3616817" rev="564482"/>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Luna"/>
          <p:cNvSpPr/>
          <p:nvPr/>
        </p:nvSpPr>
        <p:spPr>
          <a:xfrm flipH="1">
            <a:off x="7286676" y="5143512"/>
            <a:ext cx="785818" cy="714380"/>
          </a:xfrm>
          <a:prstGeom prst="moon">
            <a:avLst>
              <a:gd name="adj" fmla="val 52759"/>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204292" lon="3616817" rev="564482"/>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Luna"/>
          <p:cNvSpPr/>
          <p:nvPr/>
        </p:nvSpPr>
        <p:spPr>
          <a:xfrm>
            <a:off x="5786478" y="4429132"/>
            <a:ext cx="785818" cy="714380"/>
          </a:xfrm>
          <a:prstGeom prst="moon">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204292" lon="3616817" rev="564482"/>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Luna"/>
          <p:cNvSpPr/>
          <p:nvPr/>
        </p:nvSpPr>
        <p:spPr>
          <a:xfrm flipH="1">
            <a:off x="6643734" y="4429132"/>
            <a:ext cx="785818" cy="714380"/>
          </a:xfrm>
          <a:prstGeom prst="moon">
            <a:avLst>
              <a:gd name="adj" fmla="val 52759"/>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204292" lon="3616817" rev="564482"/>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Luna"/>
          <p:cNvSpPr/>
          <p:nvPr/>
        </p:nvSpPr>
        <p:spPr>
          <a:xfrm flipH="1">
            <a:off x="6143700" y="3714752"/>
            <a:ext cx="785818" cy="714380"/>
          </a:xfrm>
          <a:prstGeom prst="moon">
            <a:avLst>
              <a:gd name="adj" fmla="val 52759"/>
            </a:avLst>
          </a:prstGeom>
          <a:solidFill>
            <a:srgbClr val="92D050"/>
          </a:solidFill>
          <a:ln w="0" cap="rnd">
            <a:solidFill>
              <a:srgbClr val="92D050"/>
            </a:solidFill>
            <a:prstDash val="sysDash"/>
          </a:ln>
          <a:effectLst>
            <a:outerShdw blurRad="50800" dist="127000" sx="1000" sy="1000" algn="ctr" rotWithShape="0">
              <a:srgbClr val="000000"/>
            </a:outerShdw>
            <a:reflection blurRad="6350" stA="50000" endA="295" endPos="92000" dist="101600" dir="5400000" sy="-100000" algn="bl" rotWithShape="0"/>
          </a:effectLst>
          <a:scene3d>
            <a:camera prst="orthographicFront">
              <a:rot lat="204292" lon="3616817" rev="564482"/>
            </a:camera>
            <a:lightRig rig="threePt" dir="t"/>
          </a:scene3d>
          <a:sp3d extrusionH="152400">
            <a:bevelT w="60325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0"/>
                                        </p:tgtEl>
                                        <p:attrNameLst>
                                          <p:attrName>style.visibility</p:attrName>
                                        </p:attrNameLst>
                                      </p:cBhvr>
                                      <p:to>
                                        <p:strVal val="visible"/>
                                      </p:to>
                                    </p:set>
                                    <p:anim calcmode="lin" valueType="num">
                                      <p:cBhvr additive="base">
                                        <p:cTn id="10" dur="2000" fill="hold"/>
                                        <p:tgtEl>
                                          <p:spTgt spid="40"/>
                                        </p:tgtEl>
                                        <p:attrNameLst>
                                          <p:attrName>ppt_x</p:attrName>
                                        </p:attrNameLst>
                                      </p:cBhvr>
                                      <p:tavLst>
                                        <p:tav tm="0">
                                          <p:val>
                                            <p:strVal val="1+#ppt_w/2"/>
                                          </p:val>
                                        </p:tav>
                                        <p:tav tm="100000">
                                          <p:val>
                                            <p:strVal val="#ppt_x"/>
                                          </p:val>
                                        </p:tav>
                                      </p:tavLst>
                                    </p:anim>
                                    <p:anim calcmode="lin" valueType="num">
                                      <p:cBhvr additive="base">
                                        <p:cTn id="11" dur="2000" fill="hold"/>
                                        <p:tgtEl>
                                          <p:spTgt spid="40"/>
                                        </p:tgtEl>
                                        <p:attrNameLst>
                                          <p:attrName>ppt_y</p:attrName>
                                        </p:attrNameLst>
                                      </p:cBhvr>
                                      <p:tavLst>
                                        <p:tav tm="0">
                                          <p:val>
                                            <p:strVal val="1+#ppt_h/2"/>
                                          </p:val>
                                        </p:tav>
                                        <p:tav tm="100000">
                                          <p:val>
                                            <p:strVal val="#ppt_y"/>
                                          </p:val>
                                        </p:tav>
                                      </p:tavLst>
                                    </p:anim>
                                  </p:childTnLst>
                                </p:cTn>
                              </p:par>
                              <p:par>
                                <p:cTn id="12" presetID="8" presetClass="emph" presetSubtype="0" fill="hold" grpId="1" nodeType="withEffect">
                                  <p:stCondLst>
                                    <p:cond delay="0"/>
                                  </p:stCondLst>
                                  <p:childTnLst>
                                    <p:animRot by="-21600000">
                                      <p:cBhvr>
                                        <p:cTn id="13" dur="2000" fill="hold"/>
                                        <p:tgtEl>
                                          <p:spTgt spid="40"/>
                                        </p:tgtEl>
                                        <p:attrNameLst>
                                          <p:attrName>r</p:attrName>
                                        </p:attrNameLst>
                                      </p:cBhvr>
                                    </p:animRot>
                                  </p:childTnLst>
                                </p:cTn>
                              </p:par>
                              <p:par>
                                <p:cTn id="14" presetID="2" presetClass="entr" presetSubtype="6" fill="hold" grpId="0" nodeType="withEffect">
                                  <p:stCondLst>
                                    <p:cond delay="0"/>
                                  </p:stCondLst>
                                  <p:childTnLst>
                                    <p:set>
                                      <p:cBhvr>
                                        <p:cTn id="15" dur="1" fill="hold">
                                          <p:stCondLst>
                                            <p:cond delay="0"/>
                                          </p:stCondLst>
                                        </p:cTn>
                                        <p:tgtEl>
                                          <p:spTgt spid="41"/>
                                        </p:tgtEl>
                                        <p:attrNameLst>
                                          <p:attrName>style.visibility</p:attrName>
                                        </p:attrNameLst>
                                      </p:cBhvr>
                                      <p:to>
                                        <p:strVal val="visible"/>
                                      </p:to>
                                    </p:set>
                                    <p:anim calcmode="lin" valueType="num">
                                      <p:cBhvr additive="base">
                                        <p:cTn id="16" dur="2000" fill="hold"/>
                                        <p:tgtEl>
                                          <p:spTgt spid="41"/>
                                        </p:tgtEl>
                                        <p:attrNameLst>
                                          <p:attrName>ppt_x</p:attrName>
                                        </p:attrNameLst>
                                      </p:cBhvr>
                                      <p:tavLst>
                                        <p:tav tm="0">
                                          <p:val>
                                            <p:strVal val="1+#ppt_w/2"/>
                                          </p:val>
                                        </p:tav>
                                        <p:tav tm="100000">
                                          <p:val>
                                            <p:strVal val="#ppt_x"/>
                                          </p:val>
                                        </p:tav>
                                      </p:tavLst>
                                    </p:anim>
                                    <p:anim calcmode="lin" valueType="num">
                                      <p:cBhvr additive="base">
                                        <p:cTn id="17" dur="2000" fill="hold"/>
                                        <p:tgtEl>
                                          <p:spTgt spid="41"/>
                                        </p:tgtEl>
                                        <p:attrNameLst>
                                          <p:attrName>ppt_y</p:attrName>
                                        </p:attrNameLst>
                                      </p:cBhvr>
                                      <p:tavLst>
                                        <p:tav tm="0">
                                          <p:val>
                                            <p:strVal val="1+#ppt_h/2"/>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cBhvr additive="base">
                                        <p:cTn id="20" dur="2000" fill="hold"/>
                                        <p:tgtEl>
                                          <p:spTgt spid="42"/>
                                        </p:tgtEl>
                                        <p:attrNameLst>
                                          <p:attrName>ppt_x</p:attrName>
                                        </p:attrNameLst>
                                      </p:cBhvr>
                                      <p:tavLst>
                                        <p:tav tm="0">
                                          <p:val>
                                            <p:strVal val="1+#ppt_w/2"/>
                                          </p:val>
                                        </p:tav>
                                        <p:tav tm="100000">
                                          <p:val>
                                            <p:strVal val="#ppt_x"/>
                                          </p:val>
                                        </p:tav>
                                      </p:tavLst>
                                    </p:anim>
                                    <p:anim calcmode="lin" valueType="num">
                                      <p:cBhvr additive="base">
                                        <p:cTn id="21" dur="2000" fill="hold"/>
                                        <p:tgtEl>
                                          <p:spTgt spid="42"/>
                                        </p:tgtEl>
                                        <p:attrNameLst>
                                          <p:attrName>ppt_y</p:attrName>
                                        </p:attrNameLst>
                                      </p:cBhvr>
                                      <p:tavLst>
                                        <p:tav tm="0">
                                          <p:val>
                                            <p:strVal val="1+#ppt_h/2"/>
                                          </p:val>
                                        </p:tav>
                                        <p:tav tm="100000">
                                          <p:val>
                                            <p:strVal val="#ppt_y"/>
                                          </p:val>
                                        </p:tav>
                                      </p:tavLst>
                                    </p:anim>
                                  </p:childTnLst>
                                </p:cTn>
                              </p:par>
                              <p:par>
                                <p:cTn id="22" presetID="8" presetClass="emph" presetSubtype="0" fill="hold" grpId="1" nodeType="withEffect">
                                  <p:stCondLst>
                                    <p:cond delay="0"/>
                                  </p:stCondLst>
                                  <p:childTnLst>
                                    <p:animRot by="21600000">
                                      <p:cBhvr>
                                        <p:cTn id="23" dur="2000" fill="hold"/>
                                        <p:tgtEl>
                                          <p:spTgt spid="41"/>
                                        </p:tgtEl>
                                        <p:attrNameLst>
                                          <p:attrName>r</p:attrName>
                                        </p:attrNameLst>
                                      </p:cBhvr>
                                    </p:animRot>
                                  </p:childTnLst>
                                </p:cTn>
                              </p:par>
                              <p:par>
                                <p:cTn id="24" presetID="8" presetClass="emph" presetSubtype="0" fill="hold" grpId="1" nodeType="withEffect">
                                  <p:stCondLst>
                                    <p:cond delay="0"/>
                                  </p:stCondLst>
                                  <p:childTnLst>
                                    <p:animRot by="-21600000">
                                      <p:cBhvr>
                                        <p:cTn id="25" dur="2000" fill="hold"/>
                                        <p:tgtEl>
                                          <p:spTgt spid="42"/>
                                        </p:tgtEl>
                                        <p:attrNameLst>
                                          <p:attrName>r</p:attrName>
                                        </p:attrNameLst>
                                      </p:cBhvr>
                                    </p:animRot>
                                  </p:childTnLst>
                                </p:cTn>
                              </p:par>
                              <p:par>
                                <p:cTn id="26" presetID="2" presetClass="entr" presetSubtype="6"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anim calcmode="lin" valueType="num">
                                      <p:cBhvr additive="base">
                                        <p:cTn id="28" dur="2000" fill="hold"/>
                                        <p:tgtEl>
                                          <p:spTgt spid="43"/>
                                        </p:tgtEl>
                                        <p:attrNameLst>
                                          <p:attrName>ppt_x</p:attrName>
                                        </p:attrNameLst>
                                      </p:cBhvr>
                                      <p:tavLst>
                                        <p:tav tm="0">
                                          <p:val>
                                            <p:strVal val="1+#ppt_w/2"/>
                                          </p:val>
                                        </p:tav>
                                        <p:tav tm="100000">
                                          <p:val>
                                            <p:strVal val="#ppt_x"/>
                                          </p:val>
                                        </p:tav>
                                      </p:tavLst>
                                    </p:anim>
                                    <p:anim calcmode="lin" valueType="num">
                                      <p:cBhvr additive="base">
                                        <p:cTn id="29" dur="2000" fill="hold"/>
                                        <p:tgtEl>
                                          <p:spTgt spid="43"/>
                                        </p:tgtEl>
                                        <p:attrNameLst>
                                          <p:attrName>ppt_y</p:attrName>
                                        </p:attrNameLst>
                                      </p:cBhvr>
                                      <p:tavLst>
                                        <p:tav tm="0">
                                          <p:val>
                                            <p:strVal val="1+#ppt_h/2"/>
                                          </p:val>
                                        </p:tav>
                                        <p:tav tm="100000">
                                          <p:val>
                                            <p:strVal val="#ppt_y"/>
                                          </p:val>
                                        </p:tav>
                                      </p:tavLst>
                                    </p:anim>
                                  </p:childTnLst>
                                </p:cTn>
                              </p:par>
                              <p:par>
                                <p:cTn id="30" presetID="2" presetClass="entr" presetSubtype="6" fill="hold" grpId="0" nodeType="withEffect">
                                  <p:stCondLst>
                                    <p:cond delay="0"/>
                                  </p:stCondLst>
                                  <p:childTnLst>
                                    <p:set>
                                      <p:cBhvr>
                                        <p:cTn id="31" dur="1" fill="hold">
                                          <p:stCondLst>
                                            <p:cond delay="0"/>
                                          </p:stCondLst>
                                        </p:cTn>
                                        <p:tgtEl>
                                          <p:spTgt spid="44"/>
                                        </p:tgtEl>
                                        <p:attrNameLst>
                                          <p:attrName>style.visibility</p:attrName>
                                        </p:attrNameLst>
                                      </p:cBhvr>
                                      <p:to>
                                        <p:strVal val="visible"/>
                                      </p:to>
                                    </p:set>
                                    <p:anim calcmode="lin" valueType="num">
                                      <p:cBhvr additive="base">
                                        <p:cTn id="32" dur="2000" fill="hold"/>
                                        <p:tgtEl>
                                          <p:spTgt spid="44"/>
                                        </p:tgtEl>
                                        <p:attrNameLst>
                                          <p:attrName>ppt_x</p:attrName>
                                        </p:attrNameLst>
                                      </p:cBhvr>
                                      <p:tavLst>
                                        <p:tav tm="0">
                                          <p:val>
                                            <p:strVal val="1+#ppt_w/2"/>
                                          </p:val>
                                        </p:tav>
                                        <p:tav tm="100000">
                                          <p:val>
                                            <p:strVal val="#ppt_x"/>
                                          </p:val>
                                        </p:tav>
                                      </p:tavLst>
                                    </p:anim>
                                    <p:anim calcmode="lin" valueType="num">
                                      <p:cBhvr additive="base">
                                        <p:cTn id="33" dur="2000" fill="hold"/>
                                        <p:tgtEl>
                                          <p:spTgt spid="44"/>
                                        </p:tgtEl>
                                        <p:attrNameLst>
                                          <p:attrName>ppt_y</p:attrName>
                                        </p:attrNameLst>
                                      </p:cBhvr>
                                      <p:tavLst>
                                        <p:tav tm="0">
                                          <p:val>
                                            <p:strVal val="1+#ppt_h/2"/>
                                          </p:val>
                                        </p:tav>
                                        <p:tav tm="100000">
                                          <p:val>
                                            <p:strVal val="#ppt_y"/>
                                          </p:val>
                                        </p:tav>
                                      </p:tavLst>
                                    </p:anim>
                                  </p:childTnLst>
                                </p:cTn>
                              </p:par>
                              <p:par>
                                <p:cTn id="34" presetID="8" presetClass="emph" presetSubtype="0" fill="hold" grpId="1" nodeType="withEffect">
                                  <p:stCondLst>
                                    <p:cond delay="0"/>
                                  </p:stCondLst>
                                  <p:childTnLst>
                                    <p:animRot by="21600000">
                                      <p:cBhvr>
                                        <p:cTn id="35" dur="2000" fill="hold"/>
                                        <p:tgtEl>
                                          <p:spTgt spid="43"/>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44"/>
                                        </p:tgtEl>
                                        <p:attrNameLst>
                                          <p:attrName>r</p:attrName>
                                        </p:attrNameLst>
                                      </p:cBhvr>
                                    </p:animRot>
                                  </p:childTnLst>
                                </p:cTn>
                              </p:par>
                              <p:par>
                                <p:cTn id="38" presetID="2" presetClass="entr" presetSubtype="6" fill="hold" grpId="0" nodeType="withEffect">
                                  <p:stCondLst>
                                    <p:cond delay="0"/>
                                  </p:stCondLst>
                                  <p:childTnLst>
                                    <p:set>
                                      <p:cBhvr>
                                        <p:cTn id="39" dur="1" fill="hold">
                                          <p:stCondLst>
                                            <p:cond delay="0"/>
                                          </p:stCondLst>
                                        </p:cTn>
                                        <p:tgtEl>
                                          <p:spTgt spid="45"/>
                                        </p:tgtEl>
                                        <p:attrNameLst>
                                          <p:attrName>style.visibility</p:attrName>
                                        </p:attrNameLst>
                                      </p:cBhvr>
                                      <p:to>
                                        <p:strVal val="visible"/>
                                      </p:to>
                                    </p:set>
                                    <p:anim calcmode="lin" valueType="num">
                                      <p:cBhvr additive="base">
                                        <p:cTn id="40" dur="2000" fill="hold"/>
                                        <p:tgtEl>
                                          <p:spTgt spid="45"/>
                                        </p:tgtEl>
                                        <p:attrNameLst>
                                          <p:attrName>ppt_x</p:attrName>
                                        </p:attrNameLst>
                                      </p:cBhvr>
                                      <p:tavLst>
                                        <p:tav tm="0">
                                          <p:val>
                                            <p:strVal val="1+#ppt_w/2"/>
                                          </p:val>
                                        </p:tav>
                                        <p:tav tm="100000">
                                          <p:val>
                                            <p:strVal val="#ppt_x"/>
                                          </p:val>
                                        </p:tav>
                                      </p:tavLst>
                                    </p:anim>
                                    <p:anim calcmode="lin" valueType="num">
                                      <p:cBhvr additive="base">
                                        <p:cTn id="41" dur="2000" fill="hold"/>
                                        <p:tgtEl>
                                          <p:spTgt spid="45"/>
                                        </p:tgtEl>
                                        <p:attrNameLst>
                                          <p:attrName>ppt_y</p:attrName>
                                        </p:attrNameLst>
                                      </p:cBhvr>
                                      <p:tavLst>
                                        <p:tav tm="0">
                                          <p:val>
                                            <p:strVal val="1+#ppt_h/2"/>
                                          </p:val>
                                        </p:tav>
                                        <p:tav tm="100000">
                                          <p:val>
                                            <p:strVal val="#ppt_y"/>
                                          </p:val>
                                        </p:tav>
                                      </p:tavLst>
                                    </p:anim>
                                  </p:childTnLst>
                                </p:cTn>
                              </p:par>
                              <p:par>
                                <p:cTn id="42" presetID="8" presetClass="emph" presetSubtype="0" fill="hold" grpId="1" nodeType="withEffect">
                                  <p:stCondLst>
                                    <p:cond delay="0"/>
                                  </p:stCondLst>
                                  <p:childTnLst>
                                    <p:animRot by="21600000">
                                      <p:cBhvr>
                                        <p:cTn id="43" dur="2000" fill="hold"/>
                                        <p:tgtEl>
                                          <p:spTgt spid="45"/>
                                        </p:tgtEl>
                                        <p:attrNameLst>
                                          <p:attrName>r</p:attrName>
                                        </p:attrNameLst>
                                      </p:cBhvr>
                                    </p:animRot>
                                  </p:childTnLst>
                                </p:cTn>
                              </p:par>
                              <p:par>
                                <p:cTn id="44" presetID="2" presetClass="entr" presetSubtype="12" fill="hold" grpId="0" nodeType="with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additive="base">
                                        <p:cTn id="46" dur="2000" fill="hold"/>
                                        <p:tgtEl>
                                          <p:spTgt spid="46"/>
                                        </p:tgtEl>
                                        <p:attrNameLst>
                                          <p:attrName>ppt_x</p:attrName>
                                        </p:attrNameLst>
                                      </p:cBhvr>
                                      <p:tavLst>
                                        <p:tav tm="0">
                                          <p:val>
                                            <p:strVal val="0-#ppt_w/2"/>
                                          </p:val>
                                        </p:tav>
                                        <p:tav tm="100000">
                                          <p:val>
                                            <p:strVal val="#ppt_x"/>
                                          </p:val>
                                        </p:tav>
                                      </p:tavLst>
                                    </p:anim>
                                    <p:anim calcmode="lin" valueType="num">
                                      <p:cBhvr additive="base">
                                        <p:cTn id="47" dur="2000" fill="hold"/>
                                        <p:tgtEl>
                                          <p:spTgt spid="46"/>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46"/>
                                        </p:tgtEl>
                                        <p:attrNameLst>
                                          <p:attrName>r</p:attrName>
                                        </p:attrNameLst>
                                      </p:cBhvr>
                                    </p:animRot>
                                  </p:childTnLst>
                                </p:cTn>
                              </p:par>
                              <p:par>
                                <p:cTn id="50" presetID="2" presetClass="entr" presetSubtype="12" fill="hold" grpId="0" nodeType="with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2000" fill="hold"/>
                                        <p:tgtEl>
                                          <p:spTgt spid="47"/>
                                        </p:tgtEl>
                                        <p:attrNameLst>
                                          <p:attrName>ppt_x</p:attrName>
                                        </p:attrNameLst>
                                      </p:cBhvr>
                                      <p:tavLst>
                                        <p:tav tm="0">
                                          <p:val>
                                            <p:strVal val="0-#ppt_w/2"/>
                                          </p:val>
                                        </p:tav>
                                        <p:tav tm="100000">
                                          <p:val>
                                            <p:strVal val="#ppt_x"/>
                                          </p:val>
                                        </p:tav>
                                      </p:tavLst>
                                    </p:anim>
                                    <p:anim calcmode="lin" valueType="num">
                                      <p:cBhvr additive="base">
                                        <p:cTn id="53" dur="2000" fill="hold"/>
                                        <p:tgtEl>
                                          <p:spTgt spid="47"/>
                                        </p:tgtEl>
                                        <p:attrNameLst>
                                          <p:attrName>ppt_y</p:attrName>
                                        </p:attrNameLst>
                                      </p:cBhvr>
                                      <p:tavLst>
                                        <p:tav tm="0">
                                          <p:val>
                                            <p:strVal val="1+#ppt_h/2"/>
                                          </p:val>
                                        </p:tav>
                                        <p:tav tm="100000">
                                          <p:val>
                                            <p:strVal val="#ppt_y"/>
                                          </p:val>
                                        </p:tav>
                                      </p:tavLst>
                                    </p:anim>
                                  </p:childTnLst>
                                </p:cTn>
                              </p:par>
                              <p:par>
                                <p:cTn id="54" presetID="2" presetClass="entr" presetSubtype="12" fill="hold" grpId="0" nodeType="withEffect">
                                  <p:stCondLst>
                                    <p:cond delay="0"/>
                                  </p:stCondLst>
                                  <p:childTnLst>
                                    <p:set>
                                      <p:cBhvr>
                                        <p:cTn id="55" dur="1" fill="hold">
                                          <p:stCondLst>
                                            <p:cond delay="0"/>
                                          </p:stCondLst>
                                        </p:cTn>
                                        <p:tgtEl>
                                          <p:spTgt spid="48"/>
                                        </p:tgtEl>
                                        <p:attrNameLst>
                                          <p:attrName>style.visibility</p:attrName>
                                        </p:attrNameLst>
                                      </p:cBhvr>
                                      <p:to>
                                        <p:strVal val="visible"/>
                                      </p:to>
                                    </p:set>
                                    <p:anim calcmode="lin" valueType="num">
                                      <p:cBhvr additive="base">
                                        <p:cTn id="56" dur="2000" fill="hold"/>
                                        <p:tgtEl>
                                          <p:spTgt spid="48"/>
                                        </p:tgtEl>
                                        <p:attrNameLst>
                                          <p:attrName>ppt_x</p:attrName>
                                        </p:attrNameLst>
                                      </p:cBhvr>
                                      <p:tavLst>
                                        <p:tav tm="0">
                                          <p:val>
                                            <p:strVal val="0-#ppt_w/2"/>
                                          </p:val>
                                        </p:tav>
                                        <p:tav tm="100000">
                                          <p:val>
                                            <p:strVal val="#ppt_x"/>
                                          </p:val>
                                        </p:tav>
                                      </p:tavLst>
                                    </p:anim>
                                    <p:anim calcmode="lin" valueType="num">
                                      <p:cBhvr additive="base">
                                        <p:cTn id="57" dur="2000" fill="hold"/>
                                        <p:tgtEl>
                                          <p:spTgt spid="48"/>
                                        </p:tgtEl>
                                        <p:attrNameLst>
                                          <p:attrName>ppt_y</p:attrName>
                                        </p:attrNameLst>
                                      </p:cBhvr>
                                      <p:tavLst>
                                        <p:tav tm="0">
                                          <p:val>
                                            <p:strVal val="1+#ppt_h/2"/>
                                          </p:val>
                                        </p:tav>
                                        <p:tav tm="100000">
                                          <p:val>
                                            <p:strVal val="#ppt_y"/>
                                          </p:val>
                                        </p:tav>
                                      </p:tavLst>
                                    </p:anim>
                                  </p:childTnLst>
                                </p:cTn>
                              </p:par>
                              <p:par>
                                <p:cTn id="58" presetID="8" presetClass="emph" presetSubtype="0" fill="hold" grpId="1" nodeType="withEffect">
                                  <p:stCondLst>
                                    <p:cond delay="0"/>
                                  </p:stCondLst>
                                  <p:childTnLst>
                                    <p:animRot by="21600000">
                                      <p:cBhvr>
                                        <p:cTn id="59" dur="2000" fill="hold"/>
                                        <p:tgtEl>
                                          <p:spTgt spid="47"/>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48"/>
                                        </p:tgtEl>
                                        <p:attrNameLst>
                                          <p:attrName>r</p:attrName>
                                        </p:attrNameLst>
                                      </p:cBhvr>
                                    </p:animRot>
                                  </p:childTnLst>
                                </p:cTn>
                              </p:par>
                              <p:par>
                                <p:cTn id="62" presetID="2" presetClass="entr" presetSubtype="12" fill="hold" grpId="0" nodeType="withEffect">
                                  <p:stCondLst>
                                    <p:cond delay="0"/>
                                  </p:stCondLst>
                                  <p:childTnLst>
                                    <p:set>
                                      <p:cBhvr>
                                        <p:cTn id="63" dur="1" fill="hold">
                                          <p:stCondLst>
                                            <p:cond delay="0"/>
                                          </p:stCondLst>
                                        </p:cTn>
                                        <p:tgtEl>
                                          <p:spTgt spid="49"/>
                                        </p:tgtEl>
                                        <p:attrNameLst>
                                          <p:attrName>style.visibility</p:attrName>
                                        </p:attrNameLst>
                                      </p:cBhvr>
                                      <p:to>
                                        <p:strVal val="visible"/>
                                      </p:to>
                                    </p:set>
                                    <p:anim calcmode="lin" valueType="num">
                                      <p:cBhvr additive="base">
                                        <p:cTn id="64" dur="2000" fill="hold"/>
                                        <p:tgtEl>
                                          <p:spTgt spid="49"/>
                                        </p:tgtEl>
                                        <p:attrNameLst>
                                          <p:attrName>ppt_x</p:attrName>
                                        </p:attrNameLst>
                                      </p:cBhvr>
                                      <p:tavLst>
                                        <p:tav tm="0">
                                          <p:val>
                                            <p:strVal val="0-#ppt_w/2"/>
                                          </p:val>
                                        </p:tav>
                                        <p:tav tm="100000">
                                          <p:val>
                                            <p:strVal val="#ppt_x"/>
                                          </p:val>
                                        </p:tav>
                                      </p:tavLst>
                                    </p:anim>
                                    <p:anim calcmode="lin" valueType="num">
                                      <p:cBhvr additive="base">
                                        <p:cTn id="65" dur="2000" fill="hold"/>
                                        <p:tgtEl>
                                          <p:spTgt spid="49"/>
                                        </p:tgtEl>
                                        <p:attrNameLst>
                                          <p:attrName>ppt_y</p:attrName>
                                        </p:attrNameLst>
                                      </p:cBhvr>
                                      <p:tavLst>
                                        <p:tav tm="0">
                                          <p:val>
                                            <p:strVal val="1+#ppt_h/2"/>
                                          </p:val>
                                        </p:tav>
                                        <p:tav tm="100000">
                                          <p:val>
                                            <p:strVal val="#ppt_y"/>
                                          </p:val>
                                        </p:tav>
                                      </p:tavLst>
                                    </p:anim>
                                  </p:childTnLst>
                                </p:cTn>
                              </p:par>
                              <p:par>
                                <p:cTn id="66" presetID="2" presetClass="entr" presetSubtype="12" fill="hold" grpId="0" nodeType="withEffect">
                                  <p:stCondLst>
                                    <p:cond delay="0"/>
                                  </p:stCondLst>
                                  <p:childTnLst>
                                    <p:set>
                                      <p:cBhvr>
                                        <p:cTn id="67" dur="1" fill="hold">
                                          <p:stCondLst>
                                            <p:cond delay="0"/>
                                          </p:stCondLst>
                                        </p:cTn>
                                        <p:tgtEl>
                                          <p:spTgt spid="50"/>
                                        </p:tgtEl>
                                        <p:attrNameLst>
                                          <p:attrName>style.visibility</p:attrName>
                                        </p:attrNameLst>
                                      </p:cBhvr>
                                      <p:to>
                                        <p:strVal val="visible"/>
                                      </p:to>
                                    </p:set>
                                    <p:anim calcmode="lin" valueType="num">
                                      <p:cBhvr additive="base">
                                        <p:cTn id="68" dur="2000" fill="hold"/>
                                        <p:tgtEl>
                                          <p:spTgt spid="50"/>
                                        </p:tgtEl>
                                        <p:attrNameLst>
                                          <p:attrName>ppt_x</p:attrName>
                                        </p:attrNameLst>
                                      </p:cBhvr>
                                      <p:tavLst>
                                        <p:tav tm="0">
                                          <p:val>
                                            <p:strVal val="0-#ppt_w/2"/>
                                          </p:val>
                                        </p:tav>
                                        <p:tav tm="100000">
                                          <p:val>
                                            <p:strVal val="#ppt_x"/>
                                          </p:val>
                                        </p:tav>
                                      </p:tavLst>
                                    </p:anim>
                                    <p:anim calcmode="lin" valueType="num">
                                      <p:cBhvr additive="base">
                                        <p:cTn id="69" dur="2000" fill="hold"/>
                                        <p:tgtEl>
                                          <p:spTgt spid="50"/>
                                        </p:tgtEl>
                                        <p:attrNameLst>
                                          <p:attrName>ppt_y</p:attrName>
                                        </p:attrNameLst>
                                      </p:cBhvr>
                                      <p:tavLst>
                                        <p:tav tm="0">
                                          <p:val>
                                            <p:strVal val="1+#ppt_h/2"/>
                                          </p:val>
                                        </p:tav>
                                        <p:tav tm="100000">
                                          <p:val>
                                            <p:strVal val="#ppt_y"/>
                                          </p:val>
                                        </p:tav>
                                      </p:tavLst>
                                    </p:anim>
                                  </p:childTnLst>
                                </p:cTn>
                              </p:par>
                              <p:par>
                                <p:cTn id="70" presetID="8" presetClass="emph" presetSubtype="0" fill="hold" grpId="1" nodeType="withEffect">
                                  <p:stCondLst>
                                    <p:cond delay="0"/>
                                  </p:stCondLst>
                                  <p:childTnLst>
                                    <p:animRot by="21600000">
                                      <p:cBhvr>
                                        <p:cTn id="71" dur="2000" fill="hold"/>
                                        <p:tgtEl>
                                          <p:spTgt spid="49"/>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50"/>
                                        </p:tgtEl>
                                        <p:attrNameLst>
                                          <p:attrName>r</p:attrName>
                                        </p:attrNameLst>
                                      </p:cBhvr>
                                    </p:animRot>
                                  </p:childTnLst>
                                </p:cTn>
                              </p:par>
                              <p:par>
                                <p:cTn id="74" presetID="2" presetClass="entr" presetSubtype="12" fill="hold" grpId="0" nodeType="withEffect">
                                  <p:stCondLst>
                                    <p:cond delay="0"/>
                                  </p:stCondLst>
                                  <p:childTnLst>
                                    <p:set>
                                      <p:cBhvr>
                                        <p:cTn id="75" dur="1" fill="hold">
                                          <p:stCondLst>
                                            <p:cond delay="0"/>
                                          </p:stCondLst>
                                        </p:cTn>
                                        <p:tgtEl>
                                          <p:spTgt spid="51"/>
                                        </p:tgtEl>
                                        <p:attrNameLst>
                                          <p:attrName>style.visibility</p:attrName>
                                        </p:attrNameLst>
                                      </p:cBhvr>
                                      <p:to>
                                        <p:strVal val="visible"/>
                                      </p:to>
                                    </p:set>
                                    <p:anim calcmode="lin" valueType="num">
                                      <p:cBhvr additive="base">
                                        <p:cTn id="76" dur="2000" fill="hold"/>
                                        <p:tgtEl>
                                          <p:spTgt spid="51"/>
                                        </p:tgtEl>
                                        <p:attrNameLst>
                                          <p:attrName>ppt_x</p:attrName>
                                        </p:attrNameLst>
                                      </p:cBhvr>
                                      <p:tavLst>
                                        <p:tav tm="0">
                                          <p:val>
                                            <p:strVal val="0-#ppt_w/2"/>
                                          </p:val>
                                        </p:tav>
                                        <p:tav tm="100000">
                                          <p:val>
                                            <p:strVal val="#ppt_x"/>
                                          </p:val>
                                        </p:tav>
                                      </p:tavLst>
                                    </p:anim>
                                    <p:anim calcmode="lin" valueType="num">
                                      <p:cBhvr additive="base">
                                        <p:cTn id="77" dur="2000" fill="hold"/>
                                        <p:tgtEl>
                                          <p:spTgt spid="51"/>
                                        </p:tgtEl>
                                        <p:attrNameLst>
                                          <p:attrName>ppt_y</p:attrName>
                                        </p:attrNameLst>
                                      </p:cBhvr>
                                      <p:tavLst>
                                        <p:tav tm="0">
                                          <p:val>
                                            <p:strVal val="1+#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51"/>
                                        </p:tgtEl>
                                        <p:attrNameLst>
                                          <p:attrName>r</p:attrName>
                                        </p:attrNameLst>
                                      </p:cBhvr>
                                    </p:animRot>
                                  </p:childTnLst>
                                </p:cTn>
                              </p:par>
                              <p:par>
                                <p:cTn id="80" presetID="2" presetClass="entr" presetSubtype="3" fill="hold" grpId="0" nodeType="withEffect">
                                  <p:stCondLst>
                                    <p:cond delay="0"/>
                                  </p:stCondLst>
                                  <p:childTnLst>
                                    <p:set>
                                      <p:cBhvr>
                                        <p:cTn id="81" dur="1" fill="hold">
                                          <p:stCondLst>
                                            <p:cond delay="0"/>
                                          </p:stCondLst>
                                        </p:cTn>
                                        <p:tgtEl>
                                          <p:spTgt spid="52"/>
                                        </p:tgtEl>
                                        <p:attrNameLst>
                                          <p:attrName>style.visibility</p:attrName>
                                        </p:attrNameLst>
                                      </p:cBhvr>
                                      <p:to>
                                        <p:strVal val="visible"/>
                                      </p:to>
                                    </p:set>
                                    <p:anim calcmode="lin" valueType="num">
                                      <p:cBhvr additive="base">
                                        <p:cTn id="82" dur="2000" fill="hold"/>
                                        <p:tgtEl>
                                          <p:spTgt spid="52"/>
                                        </p:tgtEl>
                                        <p:attrNameLst>
                                          <p:attrName>ppt_x</p:attrName>
                                        </p:attrNameLst>
                                      </p:cBhvr>
                                      <p:tavLst>
                                        <p:tav tm="0">
                                          <p:val>
                                            <p:strVal val="1+#ppt_w/2"/>
                                          </p:val>
                                        </p:tav>
                                        <p:tav tm="100000">
                                          <p:val>
                                            <p:strVal val="#ppt_x"/>
                                          </p:val>
                                        </p:tav>
                                      </p:tavLst>
                                    </p:anim>
                                    <p:anim calcmode="lin" valueType="num">
                                      <p:cBhvr additive="base">
                                        <p:cTn id="83" dur="2000" fill="hold"/>
                                        <p:tgtEl>
                                          <p:spTgt spid="52"/>
                                        </p:tgtEl>
                                        <p:attrNameLst>
                                          <p:attrName>ppt_y</p:attrName>
                                        </p:attrNameLst>
                                      </p:cBhvr>
                                      <p:tavLst>
                                        <p:tav tm="0">
                                          <p:val>
                                            <p:strVal val="0-#ppt_h/2"/>
                                          </p:val>
                                        </p:tav>
                                        <p:tav tm="100000">
                                          <p:val>
                                            <p:strVal val="#ppt_y"/>
                                          </p:val>
                                        </p:tav>
                                      </p:tavLst>
                                    </p:anim>
                                  </p:childTnLst>
                                </p:cTn>
                              </p:par>
                              <p:par>
                                <p:cTn id="84" presetID="8" presetClass="emph" presetSubtype="0" fill="hold" grpId="1" nodeType="withEffect">
                                  <p:stCondLst>
                                    <p:cond delay="0"/>
                                  </p:stCondLst>
                                  <p:childTnLst>
                                    <p:animRot by="-21600000">
                                      <p:cBhvr>
                                        <p:cTn id="85" dur="2000" fill="hold"/>
                                        <p:tgtEl>
                                          <p:spTgt spid="52"/>
                                        </p:tgtEl>
                                        <p:attrNameLst>
                                          <p:attrName>r</p:attrName>
                                        </p:attrNameLst>
                                      </p:cBhvr>
                                    </p:animRot>
                                  </p:childTnLst>
                                </p:cTn>
                              </p:par>
                              <p:par>
                                <p:cTn id="86" presetID="2" presetClass="entr" presetSubtype="3" fill="hold" grpId="0" nodeType="withEffect">
                                  <p:stCondLst>
                                    <p:cond delay="0"/>
                                  </p:stCondLst>
                                  <p:childTnLst>
                                    <p:set>
                                      <p:cBhvr>
                                        <p:cTn id="87" dur="1" fill="hold">
                                          <p:stCondLst>
                                            <p:cond delay="0"/>
                                          </p:stCondLst>
                                        </p:cTn>
                                        <p:tgtEl>
                                          <p:spTgt spid="53"/>
                                        </p:tgtEl>
                                        <p:attrNameLst>
                                          <p:attrName>style.visibility</p:attrName>
                                        </p:attrNameLst>
                                      </p:cBhvr>
                                      <p:to>
                                        <p:strVal val="visible"/>
                                      </p:to>
                                    </p:set>
                                    <p:anim calcmode="lin" valueType="num">
                                      <p:cBhvr additive="base">
                                        <p:cTn id="88" dur="2000" fill="hold"/>
                                        <p:tgtEl>
                                          <p:spTgt spid="53"/>
                                        </p:tgtEl>
                                        <p:attrNameLst>
                                          <p:attrName>ppt_x</p:attrName>
                                        </p:attrNameLst>
                                      </p:cBhvr>
                                      <p:tavLst>
                                        <p:tav tm="0">
                                          <p:val>
                                            <p:strVal val="1+#ppt_w/2"/>
                                          </p:val>
                                        </p:tav>
                                        <p:tav tm="100000">
                                          <p:val>
                                            <p:strVal val="#ppt_x"/>
                                          </p:val>
                                        </p:tav>
                                      </p:tavLst>
                                    </p:anim>
                                    <p:anim calcmode="lin" valueType="num">
                                      <p:cBhvr additive="base">
                                        <p:cTn id="89" dur="2000" fill="hold"/>
                                        <p:tgtEl>
                                          <p:spTgt spid="53"/>
                                        </p:tgtEl>
                                        <p:attrNameLst>
                                          <p:attrName>ppt_y</p:attrName>
                                        </p:attrNameLst>
                                      </p:cBhvr>
                                      <p:tavLst>
                                        <p:tav tm="0">
                                          <p:val>
                                            <p:strVal val="0-#ppt_h/2"/>
                                          </p:val>
                                        </p:tav>
                                        <p:tav tm="100000">
                                          <p:val>
                                            <p:strVal val="#ppt_y"/>
                                          </p:val>
                                        </p:tav>
                                      </p:tavLst>
                                    </p:anim>
                                  </p:childTnLst>
                                </p:cTn>
                              </p:par>
                              <p:par>
                                <p:cTn id="90" presetID="2" presetClass="entr" presetSubtype="3" fill="hold" grpId="0" nodeType="withEffect">
                                  <p:stCondLst>
                                    <p:cond delay="0"/>
                                  </p:stCondLst>
                                  <p:childTnLst>
                                    <p:set>
                                      <p:cBhvr>
                                        <p:cTn id="91" dur="1" fill="hold">
                                          <p:stCondLst>
                                            <p:cond delay="0"/>
                                          </p:stCondLst>
                                        </p:cTn>
                                        <p:tgtEl>
                                          <p:spTgt spid="54"/>
                                        </p:tgtEl>
                                        <p:attrNameLst>
                                          <p:attrName>style.visibility</p:attrName>
                                        </p:attrNameLst>
                                      </p:cBhvr>
                                      <p:to>
                                        <p:strVal val="visible"/>
                                      </p:to>
                                    </p:set>
                                    <p:anim calcmode="lin" valueType="num">
                                      <p:cBhvr additive="base">
                                        <p:cTn id="92" dur="2000" fill="hold"/>
                                        <p:tgtEl>
                                          <p:spTgt spid="54"/>
                                        </p:tgtEl>
                                        <p:attrNameLst>
                                          <p:attrName>ppt_x</p:attrName>
                                        </p:attrNameLst>
                                      </p:cBhvr>
                                      <p:tavLst>
                                        <p:tav tm="0">
                                          <p:val>
                                            <p:strVal val="1+#ppt_w/2"/>
                                          </p:val>
                                        </p:tav>
                                        <p:tav tm="100000">
                                          <p:val>
                                            <p:strVal val="#ppt_x"/>
                                          </p:val>
                                        </p:tav>
                                      </p:tavLst>
                                    </p:anim>
                                    <p:anim calcmode="lin" valueType="num">
                                      <p:cBhvr additive="base">
                                        <p:cTn id="93" dur="2000" fill="hold"/>
                                        <p:tgtEl>
                                          <p:spTgt spid="54"/>
                                        </p:tgtEl>
                                        <p:attrNameLst>
                                          <p:attrName>ppt_y</p:attrName>
                                        </p:attrNameLst>
                                      </p:cBhvr>
                                      <p:tavLst>
                                        <p:tav tm="0">
                                          <p:val>
                                            <p:strVal val="0-#ppt_h/2"/>
                                          </p:val>
                                        </p:tav>
                                        <p:tav tm="100000">
                                          <p:val>
                                            <p:strVal val="#ppt_y"/>
                                          </p:val>
                                        </p:tav>
                                      </p:tavLst>
                                    </p:anim>
                                  </p:childTnLst>
                                </p:cTn>
                              </p:par>
                              <p:par>
                                <p:cTn id="94" presetID="8" presetClass="emph" presetSubtype="0" fill="hold" grpId="1" nodeType="withEffect">
                                  <p:stCondLst>
                                    <p:cond delay="0"/>
                                  </p:stCondLst>
                                  <p:childTnLst>
                                    <p:animRot by="21600000">
                                      <p:cBhvr>
                                        <p:cTn id="95" dur="2000" fill="hold"/>
                                        <p:tgtEl>
                                          <p:spTgt spid="53"/>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54"/>
                                        </p:tgtEl>
                                        <p:attrNameLst>
                                          <p:attrName>r</p:attrName>
                                        </p:attrNameLst>
                                      </p:cBhvr>
                                    </p:animRot>
                                  </p:childTnLst>
                                </p:cTn>
                              </p:par>
                              <p:par>
                                <p:cTn id="98" presetID="2" presetClass="entr" presetSubtype="3" fill="hold" grpId="0" nodeType="withEffect">
                                  <p:stCondLst>
                                    <p:cond delay="0"/>
                                  </p:stCondLst>
                                  <p:childTnLst>
                                    <p:set>
                                      <p:cBhvr>
                                        <p:cTn id="99" dur="1" fill="hold">
                                          <p:stCondLst>
                                            <p:cond delay="0"/>
                                          </p:stCondLst>
                                        </p:cTn>
                                        <p:tgtEl>
                                          <p:spTgt spid="55"/>
                                        </p:tgtEl>
                                        <p:attrNameLst>
                                          <p:attrName>style.visibility</p:attrName>
                                        </p:attrNameLst>
                                      </p:cBhvr>
                                      <p:to>
                                        <p:strVal val="visible"/>
                                      </p:to>
                                    </p:set>
                                    <p:anim calcmode="lin" valueType="num">
                                      <p:cBhvr additive="base">
                                        <p:cTn id="100" dur="2000" fill="hold"/>
                                        <p:tgtEl>
                                          <p:spTgt spid="55"/>
                                        </p:tgtEl>
                                        <p:attrNameLst>
                                          <p:attrName>ppt_x</p:attrName>
                                        </p:attrNameLst>
                                      </p:cBhvr>
                                      <p:tavLst>
                                        <p:tav tm="0">
                                          <p:val>
                                            <p:strVal val="1+#ppt_w/2"/>
                                          </p:val>
                                        </p:tav>
                                        <p:tav tm="100000">
                                          <p:val>
                                            <p:strVal val="#ppt_x"/>
                                          </p:val>
                                        </p:tav>
                                      </p:tavLst>
                                    </p:anim>
                                    <p:anim calcmode="lin" valueType="num">
                                      <p:cBhvr additive="base">
                                        <p:cTn id="101" dur="2000" fill="hold"/>
                                        <p:tgtEl>
                                          <p:spTgt spid="55"/>
                                        </p:tgtEl>
                                        <p:attrNameLst>
                                          <p:attrName>ppt_y</p:attrName>
                                        </p:attrNameLst>
                                      </p:cBhvr>
                                      <p:tavLst>
                                        <p:tav tm="0">
                                          <p:val>
                                            <p:strVal val="0-#ppt_h/2"/>
                                          </p:val>
                                        </p:tav>
                                        <p:tav tm="100000">
                                          <p:val>
                                            <p:strVal val="#ppt_y"/>
                                          </p:val>
                                        </p:tav>
                                      </p:tavLst>
                                    </p:anim>
                                  </p:childTnLst>
                                </p:cTn>
                              </p:par>
                              <p:par>
                                <p:cTn id="102" presetID="2" presetClass="entr" presetSubtype="3"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anim calcmode="lin" valueType="num">
                                      <p:cBhvr additive="base">
                                        <p:cTn id="104" dur="2000" fill="hold"/>
                                        <p:tgtEl>
                                          <p:spTgt spid="56"/>
                                        </p:tgtEl>
                                        <p:attrNameLst>
                                          <p:attrName>ppt_x</p:attrName>
                                        </p:attrNameLst>
                                      </p:cBhvr>
                                      <p:tavLst>
                                        <p:tav tm="0">
                                          <p:val>
                                            <p:strVal val="1+#ppt_w/2"/>
                                          </p:val>
                                        </p:tav>
                                        <p:tav tm="100000">
                                          <p:val>
                                            <p:strVal val="#ppt_x"/>
                                          </p:val>
                                        </p:tav>
                                      </p:tavLst>
                                    </p:anim>
                                    <p:anim calcmode="lin" valueType="num">
                                      <p:cBhvr additive="base">
                                        <p:cTn id="105" dur="2000" fill="hold"/>
                                        <p:tgtEl>
                                          <p:spTgt spid="56"/>
                                        </p:tgtEl>
                                        <p:attrNameLst>
                                          <p:attrName>ppt_y</p:attrName>
                                        </p:attrNameLst>
                                      </p:cBhvr>
                                      <p:tavLst>
                                        <p:tav tm="0">
                                          <p:val>
                                            <p:strVal val="0-#ppt_h/2"/>
                                          </p:val>
                                        </p:tav>
                                        <p:tav tm="100000">
                                          <p:val>
                                            <p:strVal val="#ppt_y"/>
                                          </p:val>
                                        </p:tav>
                                      </p:tavLst>
                                    </p:anim>
                                  </p:childTnLst>
                                </p:cTn>
                              </p:par>
                              <p:par>
                                <p:cTn id="106" presetID="8" presetClass="emph" presetSubtype="0" fill="hold" grpId="1" nodeType="withEffect">
                                  <p:stCondLst>
                                    <p:cond delay="0"/>
                                  </p:stCondLst>
                                  <p:childTnLst>
                                    <p:animRot by="21600000">
                                      <p:cBhvr>
                                        <p:cTn id="107" dur="2000" fill="hold"/>
                                        <p:tgtEl>
                                          <p:spTgt spid="55"/>
                                        </p:tgtEl>
                                        <p:attrNameLst>
                                          <p:attrName>r</p:attrName>
                                        </p:attrNameLst>
                                      </p:cBhvr>
                                    </p:animRot>
                                  </p:childTnLst>
                                </p:cTn>
                              </p:par>
                              <p:par>
                                <p:cTn id="108" presetID="8" presetClass="emph" presetSubtype="0" fill="hold" grpId="1" nodeType="withEffect">
                                  <p:stCondLst>
                                    <p:cond delay="0"/>
                                  </p:stCondLst>
                                  <p:childTnLst>
                                    <p:animRot by="-21600000">
                                      <p:cBhvr>
                                        <p:cTn id="109" dur="2000" fill="hold"/>
                                        <p:tgtEl>
                                          <p:spTgt spid="56"/>
                                        </p:tgtEl>
                                        <p:attrNameLst>
                                          <p:attrName>r</p:attrName>
                                        </p:attrNameLst>
                                      </p:cBhvr>
                                    </p:animRot>
                                  </p:childTnLst>
                                </p:cTn>
                              </p:par>
                              <p:par>
                                <p:cTn id="110" presetID="2" presetClass="entr" presetSubtype="3" fill="hold" grpId="0" nodeType="withEffect">
                                  <p:stCondLst>
                                    <p:cond delay="0"/>
                                  </p:stCondLst>
                                  <p:childTnLst>
                                    <p:set>
                                      <p:cBhvr>
                                        <p:cTn id="111" dur="1" fill="hold">
                                          <p:stCondLst>
                                            <p:cond delay="0"/>
                                          </p:stCondLst>
                                        </p:cTn>
                                        <p:tgtEl>
                                          <p:spTgt spid="57"/>
                                        </p:tgtEl>
                                        <p:attrNameLst>
                                          <p:attrName>style.visibility</p:attrName>
                                        </p:attrNameLst>
                                      </p:cBhvr>
                                      <p:to>
                                        <p:strVal val="visible"/>
                                      </p:to>
                                    </p:set>
                                    <p:anim calcmode="lin" valueType="num">
                                      <p:cBhvr additive="base">
                                        <p:cTn id="112" dur="2000" fill="hold"/>
                                        <p:tgtEl>
                                          <p:spTgt spid="57"/>
                                        </p:tgtEl>
                                        <p:attrNameLst>
                                          <p:attrName>ppt_x</p:attrName>
                                        </p:attrNameLst>
                                      </p:cBhvr>
                                      <p:tavLst>
                                        <p:tav tm="0">
                                          <p:val>
                                            <p:strVal val="1+#ppt_w/2"/>
                                          </p:val>
                                        </p:tav>
                                        <p:tav tm="100000">
                                          <p:val>
                                            <p:strVal val="#ppt_x"/>
                                          </p:val>
                                        </p:tav>
                                      </p:tavLst>
                                    </p:anim>
                                    <p:anim calcmode="lin" valueType="num">
                                      <p:cBhvr additive="base">
                                        <p:cTn id="113" dur="2000" fill="hold"/>
                                        <p:tgtEl>
                                          <p:spTgt spid="57"/>
                                        </p:tgtEl>
                                        <p:attrNameLst>
                                          <p:attrName>ppt_y</p:attrName>
                                        </p:attrNameLst>
                                      </p:cBhvr>
                                      <p:tavLst>
                                        <p:tav tm="0">
                                          <p:val>
                                            <p:strVal val="0-#ppt_h/2"/>
                                          </p:val>
                                        </p:tav>
                                        <p:tav tm="100000">
                                          <p:val>
                                            <p:strVal val="#ppt_y"/>
                                          </p:val>
                                        </p:tav>
                                      </p:tavLst>
                                    </p:anim>
                                  </p:childTnLst>
                                </p:cTn>
                              </p:par>
                              <p:par>
                                <p:cTn id="114" presetID="8" presetClass="emph" presetSubtype="0" fill="hold" grpId="1" nodeType="withEffect">
                                  <p:stCondLst>
                                    <p:cond delay="0"/>
                                  </p:stCondLst>
                                  <p:childTnLst>
                                    <p:animRot by="21600000">
                                      <p:cBhvr>
                                        <p:cTn id="115" dur="2000" fill="hold"/>
                                        <p:tgtEl>
                                          <p:spTgt spid="57"/>
                                        </p:tgtEl>
                                        <p:attrNameLst>
                                          <p:attrName>r</p:attrName>
                                        </p:attrNameLst>
                                      </p:cBhvr>
                                    </p:animRot>
                                  </p:childTnLst>
                                </p:cTn>
                              </p:par>
                              <p:par>
                                <p:cTn id="116" presetID="2" presetClass="entr" presetSubtype="9" fill="hold" grpId="0" nodeType="withEffect">
                                  <p:stCondLst>
                                    <p:cond delay="0"/>
                                  </p:stCondLst>
                                  <p:childTnLst>
                                    <p:set>
                                      <p:cBhvr>
                                        <p:cTn id="117" dur="1" fill="hold">
                                          <p:stCondLst>
                                            <p:cond delay="0"/>
                                          </p:stCondLst>
                                        </p:cTn>
                                        <p:tgtEl>
                                          <p:spTgt spid="58"/>
                                        </p:tgtEl>
                                        <p:attrNameLst>
                                          <p:attrName>style.visibility</p:attrName>
                                        </p:attrNameLst>
                                      </p:cBhvr>
                                      <p:to>
                                        <p:strVal val="visible"/>
                                      </p:to>
                                    </p:set>
                                    <p:anim calcmode="lin" valueType="num">
                                      <p:cBhvr additive="base">
                                        <p:cTn id="118" dur="2000" fill="hold"/>
                                        <p:tgtEl>
                                          <p:spTgt spid="58"/>
                                        </p:tgtEl>
                                        <p:attrNameLst>
                                          <p:attrName>ppt_x</p:attrName>
                                        </p:attrNameLst>
                                      </p:cBhvr>
                                      <p:tavLst>
                                        <p:tav tm="0">
                                          <p:val>
                                            <p:strVal val="0-#ppt_w/2"/>
                                          </p:val>
                                        </p:tav>
                                        <p:tav tm="100000">
                                          <p:val>
                                            <p:strVal val="#ppt_x"/>
                                          </p:val>
                                        </p:tav>
                                      </p:tavLst>
                                    </p:anim>
                                    <p:anim calcmode="lin" valueType="num">
                                      <p:cBhvr additive="base">
                                        <p:cTn id="119" dur="2000" fill="hold"/>
                                        <p:tgtEl>
                                          <p:spTgt spid="58"/>
                                        </p:tgtEl>
                                        <p:attrNameLst>
                                          <p:attrName>ppt_y</p:attrName>
                                        </p:attrNameLst>
                                      </p:cBhvr>
                                      <p:tavLst>
                                        <p:tav tm="0">
                                          <p:val>
                                            <p:strVal val="0-#ppt_h/2"/>
                                          </p:val>
                                        </p:tav>
                                        <p:tav tm="100000">
                                          <p:val>
                                            <p:strVal val="#ppt_y"/>
                                          </p:val>
                                        </p:tav>
                                      </p:tavLst>
                                    </p:anim>
                                  </p:childTnLst>
                                </p:cTn>
                              </p:par>
                              <p:par>
                                <p:cTn id="120" presetID="8" presetClass="emph" presetSubtype="0" fill="hold" grpId="1" nodeType="withEffect">
                                  <p:stCondLst>
                                    <p:cond delay="0"/>
                                  </p:stCondLst>
                                  <p:childTnLst>
                                    <p:animRot by="21600000">
                                      <p:cBhvr>
                                        <p:cTn id="121" dur="2000" fill="hold"/>
                                        <p:tgtEl>
                                          <p:spTgt spid="58"/>
                                        </p:tgtEl>
                                        <p:attrNameLst>
                                          <p:attrName>r</p:attrName>
                                        </p:attrNameLst>
                                      </p:cBhvr>
                                    </p:animRot>
                                  </p:childTnLst>
                                </p:cTn>
                              </p:par>
                              <p:par>
                                <p:cTn id="122" presetID="2" presetClass="entr" presetSubtype="9" fill="hold" grpId="0" nodeType="withEffect">
                                  <p:stCondLst>
                                    <p:cond delay="0"/>
                                  </p:stCondLst>
                                  <p:childTnLst>
                                    <p:set>
                                      <p:cBhvr>
                                        <p:cTn id="123" dur="1" fill="hold">
                                          <p:stCondLst>
                                            <p:cond delay="0"/>
                                          </p:stCondLst>
                                        </p:cTn>
                                        <p:tgtEl>
                                          <p:spTgt spid="59"/>
                                        </p:tgtEl>
                                        <p:attrNameLst>
                                          <p:attrName>style.visibility</p:attrName>
                                        </p:attrNameLst>
                                      </p:cBhvr>
                                      <p:to>
                                        <p:strVal val="visible"/>
                                      </p:to>
                                    </p:set>
                                    <p:anim calcmode="lin" valueType="num">
                                      <p:cBhvr additive="base">
                                        <p:cTn id="124" dur="2000" fill="hold"/>
                                        <p:tgtEl>
                                          <p:spTgt spid="59"/>
                                        </p:tgtEl>
                                        <p:attrNameLst>
                                          <p:attrName>ppt_x</p:attrName>
                                        </p:attrNameLst>
                                      </p:cBhvr>
                                      <p:tavLst>
                                        <p:tav tm="0">
                                          <p:val>
                                            <p:strVal val="0-#ppt_w/2"/>
                                          </p:val>
                                        </p:tav>
                                        <p:tav tm="100000">
                                          <p:val>
                                            <p:strVal val="#ppt_x"/>
                                          </p:val>
                                        </p:tav>
                                      </p:tavLst>
                                    </p:anim>
                                    <p:anim calcmode="lin" valueType="num">
                                      <p:cBhvr additive="base">
                                        <p:cTn id="125" dur="2000" fill="hold"/>
                                        <p:tgtEl>
                                          <p:spTgt spid="59"/>
                                        </p:tgtEl>
                                        <p:attrNameLst>
                                          <p:attrName>ppt_y</p:attrName>
                                        </p:attrNameLst>
                                      </p:cBhvr>
                                      <p:tavLst>
                                        <p:tav tm="0">
                                          <p:val>
                                            <p:strVal val="0-#ppt_h/2"/>
                                          </p:val>
                                        </p:tav>
                                        <p:tav tm="100000">
                                          <p:val>
                                            <p:strVal val="#ppt_y"/>
                                          </p:val>
                                        </p:tav>
                                      </p:tavLst>
                                    </p:anim>
                                  </p:childTnLst>
                                </p:cTn>
                              </p:par>
                              <p:par>
                                <p:cTn id="126" presetID="2" presetClass="entr" presetSubtype="9" fill="hold" grpId="0" nodeType="withEffect">
                                  <p:stCondLst>
                                    <p:cond delay="0"/>
                                  </p:stCondLst>
                                  <p:childTnLst>
                                    <p:set>
                                      <p:cBhvr>
                                        <p:cTn id="127" dur="1" fill="hold">
                                          <p:stCondLst>
                                            <p:cond delay="0"/>
                                          </p:stCondLst>
                                        </p:cTn>
                                        <p:tgtEl>
                                          <p:spTgt spid="60"/>
                                        </p:tgtEl>
                                        <p:attrNameLst>
                                          <p:attrName>style.visibility</p:attrName>
                                        </p:attrNameLst>
                                      </p:cBhvr>
                                      <p:to>
                                        <p:strVal val="visible"/>
                                      </p:to>
                                    </p:set>
                                    <p:anim calcmode="lin" valueType="num">
                                      <p:cBhvr additive="base">
                                        <p:cTn id="128" dur="2000" fill="hold"/>
                                        <p:tgtEl>
                                          <p:spTgt spid="60"/>
                                        </p:tgtEl>
                                        <p:attrNameLst>
                                          <p:attrName>ppt_x</p:attrName>
                                        </p:attrNameLst>
                                      </p:cBhvr>
                                      <p:tavLst>
                                        <p:tav tm="0">
                                          <p:val>
                                            <p:strVal val="0-#ppt_w/2"/>
                                          </p:val>
                                        </p:tav>
                                        <p:tav tm="100000">
                                          <p:val>
                                            <p:strVal val="#ppt_x"/>
                                          </p:val>
                                        </p:tav>
                                      </p:tavLst>
                                    </p:anim>
                                    <p:anim calcmode="lin" valueType="num">
                                      <p:cBhvr additive="base">
                                        <p:cTn id="129" dur="2000" fill="hold"/>
                                        <p:tgtEl>
                                          <p:spTgt spid="60"/>
                                        </p:tgtEl>
                                        <p:attrNameLst>
                                          <p:attrName>ppt_y</p:attrName>
                                        </p:attrNameLst>
                                      </p:cBhvr>
                                      <p:tavLst>
                                        <p:tav tm="0">
                                          <p:val>
                                            <p:strVal val="0-#ppt_h/2"/>
                                          </p:val>
                                        </p:tav>
                                        <p:tav tm="100000">
                                          <p:val>
                                            <p:strVal val="#ppt_y"/>
                                          </p:val>
                                        </p:tav>
                                      </p:tavLst>
                                    </p:anim>
                                  </p:childTnLst>
                                </p:cTn>
                              </p:par>
                              <p:par>
                                <p:cTn id="130" presetID="8" presetClass="emph" presetSubtype="0" fill="hold" grpId="1" nodeType="withEffect">
                                  <p:stCondLst>
                                    <p:cond delay="0"/>
                                  </p:stCondLst>
                                  <p:childTnLst>
                                    <p:animRot by="21600000">
                                      <p:cBhvr>
                                        <p:cTn id="131" dur="2000" fill="hold"/>
                                        <p:tgtEl>
                                          <p:spTgt spid="59"/>
                                        </p:tgtEl>
                                        <p:attrNameLst>
                                          <p:attrName>r</p:attrName>
                                        </p:attrNameLst>
                                      </p:cBhvr>
                                    </p:animRot>
                                  </p:childTnLst>
                                </p:cTn>
                              </p:par>
                              <p:par>
                                <p:cTn id="132" presetID="8" presetClass="emph" presetSubtype="0" fill="hold" grpId="1" nodeType="withEffect">
                                  <p:stCondLst>
                                    <p:cond delay="0"/>
                                  </p:stCondLst>
                                  <p:childTnLst>
                                    <p:animRot by="-21600000">
                                      <p:cBhvr>
                                        <p:cTn id="133" dur="2000" fill="hold"/>
                                        <p:tgtEl>
                                          <p:spTgt spid="60"/>
                                        </p:tgtEl>
                                        <p:attrNameLst>
                                          <p:attrName>r</p:attrName>
                                        </p:attrNameLst>
                                      </p:cBhvr>
                                    </p:animRot>
                                  </p:childTnLst>
                                </p:cTn>
                              </p:par>
                              <p:par>
                                <p:cTn id="134" presetID="2" presetClass="entr" presetSubtype="9" fill="hold" grpId="0" nodeType="withEffect">
                                  <p:stCondLst>
                                    <p:cond delay="0"/>
                                  </p:stCondLst>
                                  <p:childTnLst>
                                    <p:set>
                                      <p:cBhvr>
                                        <p:cTn id="135" dur="1" fill="hold">
                                          <p:stCondLst>
                                            <p:cond delay="0"/>
                                          </p:stCondLst>
                                        </p:cTn>
                                        <p:tgtEl>
                                          <p:spTgt spid="61"/>
                                        </p:tgtEl>
                                        <p:attrNameLst>
                                          <p:attrName>style.visibility</p:attrName>
                                        </p:attrNameLst>
                                      </p:cBhvr>
                                      <p:to>
                                        <p:strVal val="visible"/>
                                      </p:to>
                                    </p:set>
                                    <p:anim calcmode="lin" valueType="num">
                                      <p:cBhvr additive="base">
                                        <p:cTn id="136" dur="2000" fill="hold"/>
                                        <p:tgtEl>
                                          <p:spTgt spid="61"/>
                                        </p:tgtEl>
                                        <p:attrNameLst>
                                          <p:attrName>ppt_x</p:attrName>
                                        </p:attrNameLst>
                                      </p:cBhvr>
                                      <p:tavLst>
                                        <p:tav tm="0">
                                          <p:val>
                                            <p:strVal val="0-#ppt_w/2"/>
                                          </p:val>
                                        </p:tav>
                                        <p:tav tm="100000">
                                          <p:val>
                                            <p:strVal val="#ppt_x"/>
                                          </p:val>
                                        </p:tav>
                                      </p:tavLst>
                                    </p:anim>
                                    <p:anim calcmode="lin" valueType="num">
                                      <p:cBhvr additive="base">
                                        <p:cTn id="137" dur="2000" fill="hold"/>
                                        <p:tgtEl>
                                          <p:spTgt spid="61"/>
                                        </p:tgtEl>
                                        <p:attrNameLst>
                                          <p:attrName>ppt_y</p:attrName>
                                        </p:attrNameLst>
                                      </p:cBhvr>
                                      <p:tavLst>
                                        <p:tav tm="0">
                                          <p:val>
                                            <p:strVal val="0-#ppt_h/2"/>
                                          </p:val>
                                        </p:tav>
                                        <p:tav tm="100000">
                                          <p:val>
                                            <p:strVal val="#ppt_y"/>
                                          </p:val>
                                        </p:tav>
                                      </p:tavLst>
                                    </p:anim>
                                  </p:childTnLst>
                                </p:cTn>
                              </p:par>
                              <p:par>
                                <p:cTn id="138" presetID="2" presetClass="entr" presetSubtype="9" fill="hold" grpId="0" nodeType="withEffect">
                                  <p:stCondLst>
                                    <p:cond delay="0"/>
                                  </p:stCondLst>
                                  <p:childTnLst>
                                    <p:set>
                                      <p:cBhvr>
                                        <p:cTn id="139" dur="1" fill="hold">
                                          <p:stCondLst>
                                            <p:cond delay="0"/>
                                          </p:stCondLst>
                                        </p:cTn>
                                        <p:tgtEl>
                                          <p:spTgt spid="62"/>
                                        </p:tgtEl>
                                        <p:attrNameLst>
                                          <p:attrName>style.visibility</p:attrName>
                                        </p:attrNameLst>
                                      </p:cBhvr>
                                      <p:to>
                                        <p:strVal val="visible"/>
                                      </p:to>
                                    </p:set>
                                    <p:anim calcmode="lin" valueType="num">
                                      <p:cBhvr additive="base">
                                        <p:cTn id="140" dur="2000" fill="hold"/>
                                        <p:tgtEl>
                                          <p:spTgt spid="62"/>
                                        </p:tgtEl>
                                        <p:attrNameLst>
                                          <p:attrName>ppt_x</p:attrName>
                                        </p:attrNameLst>
                                      </p:cBhvr>
                                      <p:tavLst>
                                        <p:tav tm="0">
                                          <p:val>
                                            <p:strVal val="0-#ppt_w/2"/>
                                          </p:val>
                                        </p:tav>
                                        <p:tav tm="100000">
                                          <p:val>
                                            <p:strVal val="#ppt_x"/>
                                          </p:val>
                                        </p:tav>
                                      </p:tavLst>
                                    </p:anim>
                                    <p:anim calcmode="lin" valueType="num">
                                      <p:cBhvr additive="base">
                                        <p:cTn id="141" dur="2000" fill="hold"/>
                                        <p:tgtEl>
                                          <p:spTgt spid="62"/>
                                        </p:tgtEl>
                                        <p:attrNameLst>
                                          <p:attrName>ppt_y</p:attrName>
                                        </p:attrNameLst>
                                      </p:cBhvr>
                                      <p:tavLst>
                                        <p:tav tm="0">
                                          <p:val>
                                            <p:strVal val="0-#ppt_h/2"/>
                                          </p:val>
                                        </p:tav>
                                        <p:tav tm="100000">
                                          <p:val>
                                            <p:strVal val="#ppt_y"/>
                                          </p:val>
                                        </p:tav>
                                      </p:tavLst>
                                    </p:anim>
                                  </p:childTnLst>
                                </p:cTn>
                              </p:par>
                              <p:par>
                                <p:cTn id="142" presetID="8" presetClass="emph" presetSubtype="0" fill="hold" grpId="1" nodeType="withEffect">
                                  <p:stCondLst>
                                    <p:cond delay="0"/>
                                  </p:stCondLst>
                                  <p:childTnLst>
                                    <p:animRot by="21600000">
                                      <p:cBhvr>
                                        <p:cTn id="143" dur="2000" fill="hold"/>
                                        <p:tgtEl>
                                          <p:spTgt spid="61"/>
                                        </p:tgtEl>
                                        <p:attrNameLst>
                                          <p:attrName>r</p:attrName>
                                        </p:attrNameLst>
                                      </p:cBhvr>
                                    </p:animRot>
                                  </p:childTnLst>
                                </p:cTn>
                              </p:par>
                              <p:par>
                                <p:cTn id="144" presetID="8" presetClass="emph" presetSubtype="0" fill="hold" grpId="1" nodeType="withEffect">
                                  <p:stCondLst>
                                    <p:cond delay="0"/>
                                  </p:stCondLst>
                                  <p:childTnLst>
                                    <p:animRot by="-21600000">
                                      <p:cBhvr>
                                        <p:cTn id="145" dur="2000" fill="hold"/>
                                        <p:tgtEl>
                                          <p:spTgt spid="62"/>
                                        </p:tgtEl>
                                        <p:attrNameLst>
                                          <p:attrName>r</p:attrName>
                                        </p:attrNameLst>
                                      </p:cBhvr>
                                    </p:animRot>
                                  </p:childTnLst>
                                </p:cTn>
                              </p:par>
                              <p:par>
                                <p:cTn id="146" presetID="2" presetClass="entr" presetSubtype="9" fill="hold" grpId="0" nodeType="withEffect">
                                  <p:stCondLst>
                                    <p:cond delay="0"/>
                                  </p:stCondLst>
                                  <p:childTnLst>
                                    <p:set>
                                      <p:cBhvr>
                                        <p:cTn id="147" dur="1" fill="hold">
                                          <p:stCondLst>
                                            <p:cond delay="0"/>
                                          </p:stCondLst>
                                        </p:cTn>
                                        <p:tgtEl>
                                          <p:spTgt spid="63"/>
                                        </p:tgtEl>
                                        <p:attrNameLst>
                                          <p:attrName>style.visibility</p:attrName>
                                        </p:attrNameLst>
                                      </p:cBhvr>
                                      <p:to>
                                        <p:strVal val="visible"/>
                                      </p:to>
                                    </p:set>
                                    <p:anim calcmode="lin" valueType="num">
                                      <p:cBhvr additive="base">
                                        <p:cTn id="148" dur="2000" fill="hold"/>
                                        <p:tgtEl>
                                          <p:spTgt spid="63"/>
                                        </p:tgtEl>
                                        <p:attrNameLst>
                                          <p:attrName>ppt_x</p:attrName>
                                        </p:attrNameLst>
                                      </p:cBhvr>
                                      <p:tavLst>
                                        <p:tav tm="0">
                                          <p:val>
                                            <p:strVal val="0-#ppt_w/2"/>
                                          </p:val>
                                        </p:tav>
                                        <p:tav tm="100000">
                                          <p:val>
                                            <p:strVal val="#ppt_x"/>
                                          </p:val>
                                        </p:tav>
                                      </p:tavLst>
                                    </p:anim>
                                    <p:anim calcmode="lin" valueType="num">
                                      <p:cBhvr additive="base">
                                        <p:cTn id="149" dur="2000" fill="hold"/>
                                        <p:tgtEl>
                                          <p:spTgt spid="63"/>
                                        </p:tgtEl>
                                        <p:attrNameLst>
                                          <p:attrName>ppt_y</p:attrName>
                                        </p:attrNameLst>
                                      </p:cBhvr>
                                      <p:tavLst>
                                        <p:tav tm="0">
                                          <p:val>
                                            <p:strVal val="0-#ppt_h/2"/>
                                          </p:val>
                                        </p:tav>
                                        <p:tav tm="100000">
                                          <p:val>
                                            <p:strVal val="#ppt_y"/>
                                          </p:val>
                                        </p:tav>
                                      </p:tavLst>
                                    </p:anim>
                                  </p:childTnLst>
                                </p:cTn>
                              </p:par>
                              <p:par>
                                <p:cTn id="150" presetID="8" presetClass="emph" presetSubtype="0" fill="hold" grpId="1" nodeType="withEffect">
                                  <p:stCondLst>
                                    <p:cond delay="0"/>
                                  </p:stCondLst>
                                  <p:childTnLst>
                                    <p:animRot by="-21600000">
                                      <p:cBhvr>
                                        <p:cTn id="151" dur="2000" fill="hold"/>
                                        <p:tgtEl>
                                          <p:spTgt spid="63"/>
                                        </p:tgtEl>
                                        <p:attrNameLst>
                                          <p:attrName>r</p:attrName>
                                        </p:attrNameLst>
                                      </p:cBhvr>
                                    </p:animRot>
                                  </p:childTnLst>
                                </p:cTn>
                              </p:par>
                            </p:childTnLst>
                          </p:cTn>
                        </p:par>
                        <p:par>
                          <p:cTn id="152" fill="hold">
                            <p:stCondLst>
                              <p:cond delay="2000"/>
                            </p:stCondLst>
                            <p:childTnLst>
                              <p:par>
                                <p:cTn id="153" presetID="2" presetClass="exit" presetSubtype="6" fill="hold" grpId="2" nodeType="afterEffect">
                                  <p:stCondLst>
                                    <p:cond delay="0"/>
                                  </p:stCondLst>
                                  <p:childTnLst>
                                    <p:anim calcmode="lin" valueType="num">
                                      <p:cBhvr additive="base">
                                        <p:cTn id="154" dur="2000"/>
                                        <p:tgtEl>
                                          <p:spTgt spid="40"/>
                                        </p:tgtEl>
                                        <p:attrNameLst>
                                          <p:attrName>ppt_x</p:attrName>
                                        </p:attrNameLst>
                                      </p:cBhvr>
                                      <p:tavLst>
                                        <p:tav tm="0">
                                          <p:val>
                                            <p:strVal val="ppt_x"/>
                                          </p:val>
                                        </p:tav>
                                        <p:tav tm="100000">
                                          <p:val>
                                            <p:strVal val="1+ppt_w/2"/>
                                          </p:val>
                                        </p:tav>
                                      </p:tavLst>
                                    </p:anim>
                                    <p:anim calcmode="lin" valueType="num">
                                      <p:cBhvr additive="base">
                                        <p:cTn id="155" dur="2000"/>
                                        <p:tgtEl>
                                          <p:spTgt spid="40"/>
                                        </p:tgtEl>
                                        <p:attrNameLst>
                                          <p:attrName>ppt_y</p:attrName>
                                        </p:attrNameLst>
                                      </p:cBhvr>
                                      <p:tavLst>
                                        <p:tav tm="0">
                                          <p:val>
                                            <p:strVal val="ppt_y"/>
                                          </p:val>
                                        </p:tav>
                                        <p:tav tm="100000">
                                          <p:val>
                                            <p:strVal val="1+ppt_h/2"/>
                                          </p:val>
                                        </p:tav>
                                      </p:tavLst>
                                    </p:anim>
                                    <p:set>
                                      <p:cBhvr>
                                        <p:cTn id="156" dur="1" fill="hold">
                                          <p:stCondLst>
                                            <p:cond delay="1999"/>
                                          </p:stCondLst>
                                        </p:cTn>
                                        <p:tgtEl>
                                          <p:spTgt spid="40"/>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2000"/>
                                        <p:tgtEl>
                                          <p:spTgt spid="41"/>
                                        </p:tgtEl>
                                        <p:attrNameLst>
                                          <p:attrName>ppt_x</p:attrName>
                                        </p:attrNameLst>
                                      </p:cBhvr>
                                      <p:tavLst>
                                        <p:tav tm="0">
                                          <p:val>
                                            <p:strVal val="ppt_x"/>
                                          </p:val>
                                        </p:tav>
                                        <p:tav tm="100000">
                                          <p:val>
                                            <p:strVal val="1+ppt_w/2"/>
                                          </p:val>
                                        </p:tav>
                                      </p:tavLst>
                                    </p:anim>
                                    <p:anim calcmode="lin" valueType="num">
                                      <p:cBhvr additive="base">
                                        <p:cTn id="159" dur="2000"/>
                                        <p:tgtEl>
                                          <p:spTgt spid="41"/>
                                        </p:tgtEl>
                                        <p:attrNameLst>
                                          <p:attrName>ppt_y</p:attrName>
                                        </p:attrNameLst>
                                      </p:cBhvr>
                                      <p:tavLst>
                                        <p:tav tm="0">
                                          <p:val>
                                            <p:strVal val="ppt_y"/>
                                          </p:val>
                                        </p:tav>
                                        <p:tav tm="100000">
                                          <p:val>
                                            <p:strVal val="1+ppt_h/2"/>
                                          </p:val>
                                        </p:tav>
                                      </p:tavLst>
                                    </p:anim>
                                    <p:set>
                                      <p:cBhvr>
                                        <p:cTn id="160" dur="1" fill="hold">
                                          <p:stCondLst>
                                            <p:cond delay="1999"/>
                                          </p:stCondLst>
                                        </p:cTn>
                                        <p:tgtEl>
                                          <p:spTgt spid="41"/>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2000"/>
                                        <p:tgtEl>
                                          <p:spTgt spid="42"/>
                                        </p:tgtEl>
                                        <p:attrNameLst>
                                          <p:attrName>ppt_x</p:attrName>
                                        </p:attrNameLst>
                                      </p:cBhvr>
                                      <p:tavLst>
                                        <p:tav tm="0">
                                          <p:val>
                                            <p:strVal val="ppt_x"/>
                                          </p:val>
                                        </p:tav>
                                        <p:tav tm="100000">
                                          <p:val>
                                            <p:strVal val="1+ppt_w/2"/>
                                          </p:val>
                                        </p:tav>
                                      </p:tavLst>
                                    </p:anim>
                                    <p:anim calcmode="lin" valueType="num">
                                      <p:cBhvr additive="base">
                                        <p:cTn id="163" dur="2000"/>
                                        <p:tgtEl>
                                          <p:spTgt spid="42"/>
                                        </p:tgtEl>
                                        <p:attrNameLst>
                                          <p:attrName>ppt_y</p:attrName>
                                        </p:attrNameLst>
                                      </p:cBhvr>
                                      <p:tavLst>
                                        <p:tav tm="0">
                                          <p:val>
                                            <p:strVal val="ppt_y"/>
                                          </p:val>
                                        </p:tav>
                                        <p:tav tm="100000">
                                          <p:val>
                                            <p:strVal val="1+ppt_h/2"/>
                                          </p:val>
                                        </p:tav>
                                      </p:tavLst>
                                    </p:anim>
                                    <p:set>
                                      <p:cBhvr>
                                        <p:cTn id="164" dur="1" fill="hold">
                                          <p:stCondLst>
                                            <p:cond delay="1999"/>
                                          </p:stCondLst>
                                        </p:cTn>
                                        <p:tgtEl>
                                          <p:spTgt spid="42"/>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2000"/>
                                        <p:tgtEl>
                                          <p:spTgt spid="43"/>
                                        </p:tgtEl>
                                        <p:attrNameLst>
                                          <p:attrName>ppt_x</p:attrName>
                                        </p:attrNameLst>
                                      </p:cBhvr>
                                      <p:tavLst>
                                        <p:tav tm="0">
                                          <p:val>
                                            <p:strVal val="ppt_x"/>
                                          </p:val>
                                        </p:tav>
                                        <p:tav tm="100000">
                                          <p:val>
                                            <p:strVal val="1+ppt_w/2"/>
                                          </p:val>
                                        </p:tav>
                                      </p:tavLst>
                                    </p:anim>
                                    <p:anim calcmode="lin" valueType="num">
                                      <p:cBhvr additive="base">
                                        <p:cTn id="167" dur="2000"/>
                                        <p:tgtEl>
                                          <p:spTgt spid="43"/>
                                        </p:tgtEl>
                                        <p:attrNameLst>
                                          <p:attrName>ppt_y</p:attrName>
                                        </p:attrNameLst>
                                      </p:cBhvr>
                                      <p:tavLst>
                                        <p:tav tm="0">
                                          <p:val>
                                            <p:strVal val="ppt_y"/>
                                          </p:val>
                                        </p:tav>
                                        <p:tav tm="100000">
                                          <p:val>
                                            <p:strVal val="1+ppt_h/2"/>
                                          </p:val>
                                        </p:tav>
                                      </p:tavLst>
                                    </p:anim>
                                    <p:set>
                                      <p:cBhvr>
                                        <p:cTn id="168" dur="1" fill="hold">
                                          <p:stCondLst>
                                            <p:cond delay="1999"/>
                                          </p:stCondLst>
                                        </p:cTn>
                                        <p:tgtEl>
                                          <p:spTgt spid="4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2000"/>
                                        <p:tgtEl>
                                          <p:spTgt spid="44"/>
                                        </p:tgtEl>
                                        <p:attrNameLst>
                                          <p:attrName>ppt_x</p:attrName>
                                        </p:attrNameLst>
                                      </p:cBhvr>
                                      <p:tavLst>
                                        <p:tav tm="0">
                                          <p:val>
                                            <p:strVal val="ppt_x"/>
                                          </p:val>
                                        </p:tav>
                                        <p:tav tm="100000">
                                          <p:val>
                                            <p:strVal val="1+ppt_w/2"/>
                                          </p:val>
                                        </p:tav>
                                      </p:tavLst>
                                    </p:anim>
                                    <p:anim calcmode="lin" valueType="num">
                                      <p:cBhvr additive="base">
                                        <p:cTn id="171" dur="2000"/>
                                        <p:tgtEl>
                                          <p:spTgt spid="44"/>
                                        </p:tgtEl>
                                        <p:attrNameLst>
                                          <p:attrName>ppt_y</p:attrName>
                                        </p:attrNameLst>
                                      </p:cBhvr>
                                      <p:tavLst>
                                        <p:tav tm="0">
                                          <p:val>
                                            <p:strVal val="ppt_y"/>
                                          </p:val>
                                        </p:tav>
                                        <p:tav tm="100000">
                                          <p:val>
                                            <p:strVal val="1+ppt_h/2"/>
                                          </p:val>
                                        </p:tav>
                                      </p:tavLst>
                                    </p:anim>
                                    <p:set>
                                      <p:cBhvr>
                                        <p:cTn id="172" dur="1" fill="hold">
                                          <p:stCondLst>
                                            <p:cond delay="1999"/>
                                          </p:stCondLst>
                                        </p:cTn>
                                        <p:tgtEl>
                                          <p:spTgt spid="44"/>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2000"/>
                                        <p:tgtEl>
                                          <p:spTgt spid="45"/>
                                        </p:tgtEl>
                                        <p:attrNameLst>
                                          <p:attrName>ppt_x</p:attrName>
                                        </p:attrNameLst>
                                      </p:cBhvr>
                                      <p:tavLst>
                                        <p:tav tm="0">
                                          <p:val>
                                            <p:strVal val="ppt_x"/>
                                          </p:val>
                                        </p:tav>
                                        <p:tav tm="100000">
                                          <p:val>
                                            <p:strVal val="1+ppt_w/2"/>
                                          </p:val>
                                        </p:tav>
                                      </p:tavLst>
                                    </p:anim>
                                    <p:anim calcmode="lin" valueType="num">
                                      <p:cBhvr additive="base">
                                        <p:cTn id="175" dur="2000"/>
                                        <p:tgtEl>
                                          <p:spTgt spid="45"/>
                                        </p:tgtEl>
                                        <p:attrNameLst>
                                          <p:attrName>ppt_y</p:attrName>
                                        </p:attrNameLst>
                                      </p:cBhvr>
                                      <p:tavLst>
                                        <p:tav tm="0">
                                          <p:val>
                                            <p:strVal val="ppt_y"/>
                                          </p:val>
                                        </p:tav>
                                        <p:tav tm="100000">
                                          <p:val>
                                            <p:strVal val="1+ppt_h/2"/>
                                          </p:val>
                                        </p:tav>
                                      </p:tavLst>
                                    </p:anim>
                                    <p:set>
                                      <p:cBhvr>
                                        <p:cTn id="176" dur="1" fill="hold">
                                          <p:stCondLst>
                                            <p:cond delay="1999"/>
                                          </p:stCondLst>
                                        </p:cTn>
                                        <p:tgtEl>
                                          <p:spTgt spid="45"/>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2000"/>
                                        <p:tgtEl>
                                          <p:spTgt spid="58"/>
                                        </p:tgtEl>
                                        <p:attrNameLst>
                                          <p:attrName>ppt_x</p:attrName>
                                        </p:attrNameLst>
                                      </p:cBhvr>
                                      <p:tavLst>
                                        <p:tav tm="0">
                                          <p:val>
                                            <p:strVal val="ppt_x"/>
                                          </p:val>
                                        </p:tav>
                                        <p:tav tm="100000">
                                          <p:val>
                                            <p:strVal val="0-ppt_w/2"/>
                                          </p:val>
                                        </p:tav>
                                      </p:tavLst>
                                    </p:anim>
                                    <p:anim calcmode="lin" valueType="num">
                                      <p:cBhvr additive="base">
                                        <p:cTn id="179" dur="2000"/>
                                        <p:tgtEl>
                                          <p:spTgt spid="58"/>
                                        </p:tgtEl>
                                        <p:attrNameLst>
                                          <p:attrName>ppt_y</p:attrName>
                                        </p:attrNameLst>
                                      </p:cBhvr>
                                      <p:tavLst>
                                        <p:tav tm="0">
                                          <p:val>
                                            <p:strVal val="ppt_y"/>
                                          </p:val>
                                        </p:tav>
                                        <p:tav tm="100000">
                                          <p:val>
                                            <p:strVal val="0-ppt_h/2"/>
                                          </p:val>
                                        </p:tav>
                                      </p:tavLst>
                                    </p:anim>
                                    <p:set>
                                      <p:cBhvr>
                                        <p:cTn id="180" dur="1" fill="hold">
                                          <p:stCondLst>
                                            <p:cond delay="1999"/>
                                          </p:stCondLst>
                                        </p:cTn>
                                        <p:tgtEl>
                                          <p:spTgt spid="58"/>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2000"/>
                                        <p:tgtEl>
                                          <p:spTgt spid="59"/>
                                        </p:tgtEl>
                                        <p:attrNameLst>
                                          <p:attrName>ppt_x</p:attrName>
                                        </p:attrNameLst>
                                      </p:cBhvr>
                                      <p:tavLst>
                                        <p:tav tm="0">
                                          <p:val>
                                            <p:strVal val="ppt_x"/>
                                          </p:val>
                                        </p:tav>
                                        <p:tav tm="100000">
                                          <p:val>
                                            <p:strVal val="0-ppt_w/2"/>
                                          </p:val>
                                        </p:tav>
                                      </p:tavLst>
                                    </p:anim>
                                    <p:anim calcmode="lin" valueType="num">
                                      <p:cBhvr additive="base">
                                        <p:cTn id="183" dur="2000"/>
                                        <p:tgtEl>
                                          <p:spTgt spid="59"/>
                                        </p:tgtEl>
                                        <p:attrNameLst>
                                          <p:attrName>ppt_y</p:attrName>
                                        </p:attrNameLst>
                                      </p:cBhvr>
                                      <p:tavLst>
                                        <p:tav tm="0">
                                          <p:val>
                                            <p:strVal val="ppt_y"/>
                                          </p:val>
                                        </p:tav>
                                        <p:tav tm="100000">
                                          <p:val>
                                            <p:strVal val="0-ppt_h/2"/>
                                          </p:val>
                                        </p:tav>
                                      </p:tavLst>
                                    </p:anim>
                                    <p:set>
                                      <p:cBhvr>
                                        <p:cTn id="184" dur="1" fill="hold">
                                          <p:stCondLst>
                                            <p:cond delay="1999"/>
                                          </p:stCondLst>
                                        </p:cTn>
                                        <p:tgtEl>
                                          <p:spTgt spid="59"/>
                                        </p:tgtEl>
                                        <p:attrNameLst>
                                          <p:attrName>style.visibility</p:attrName>
                                        </p:attrNameLst>
                                      </p:cBhvr>
                                      <p:to>
                                        <p:strVal val="hidden"/>
                                      </p:to>
                                    </p:set>
                                  </p:childTnLst>
                                </p:cTn>
                              </p:par>
                              <p:par>
                                <p:cTn id="185" presetID="2" presetClass="exit" presetSubtype="9" fill="hold" grpId="2" nodeType="withEffect">
                                  <p:stCondLst>
                                    <p:cond delay="0"/>
                                  </p:stCondLst>
                                  <p:childTnLst>
                                    <p:anim calcmode="lin" valueType="num">
                                      <p:cBhvr additive="base">
                                        <p:cTn id="186" dur="2000"/>
                                        <p:tgtEl>
                                          <p:spTgt spid="60"/>
                                        </p:tgtEl>
                                        <p:attrNameLst>
                                          <p:attrName>ppt_x</p:attrName>
                                        </p:attrNameLst>
                                      </p:cBhvr>
                                      <p:tavLst>
                                        <p:tav tm="0">
                                          <p:val>
                                            <p:strVal val="ppt_x"/>
                                          </p:val>
                                        </p:tav>
                                        <p:tav tm="100000">
                                          <p:val>
                                            <p:strVal val="0-ppt_w/2"/>
                                          </p:val>
                                        </p:tav>
                                      </p:tavLst>
                                    </p:anim>
                                    <p:anim calcmode="lin" valueType="num">
                                      <p:cBhvr additive="base">
                                        <p:cTn id="187" dur="2000"/>
                                        <p:tgtEl>
                                          <p:spTgt spid="60"/>
                                        </p:tgtEl>
                                        <p:attrNameLst>
                                          <p:attrName>ppt_y</p:attrName>
                                        </p:attrNameLst>
                                      </p:cBhvr>
                                      <p:tavLst>
                                        <p:tav tm="0">
                                          <p:val>
                                            <p:strVal val="ppt_y"/>
                                          </p:val>
                                        </p:tav>
                                        <p:tav tm="100000">
                                          <p:val>
                                            <p:strVal val="0-ppt_h/2"/>
                                          </p:val>
                                        </p:tav>
                                      </p:tavLst>
                                    </p:anim>
                                    <p:set>
                                      <p:cBhvr>
                                        <p:cTn id="188" dur="1" fill="hold">
                                          <p:stCondLst>
                                            <p:cond delay="1999"/>
                                          </p:stCondLst>
                                        </p:cTn>
                                        <p:tgtEl>
                                          <p:spTgt spid="60"/>
                                        </p:tgtEl>
                                        <p:attrNameLst>
                                          <p:attrName>style.visibility</p:attrName>
                                        </p:attrNameLst>
                                      </p:cBhvr>
                                      <p:to>
                                        <p:strVal val="hidden"/>
                                      </p:to>
                                    </p:set>
                                  </p:childTnLst>
                                </p:cTn>
                              </p:par>
                              <p:par>
                                <p:cTn id="189" presetID="2" presetClass="exit" presetSubtype="9" fill="hold" grpId="2" nodeType="withEffect">
                                  <p:stCondLst>
                                    <p:cond delay="0"/>
                                  </p:stCondLst>
                                  <p:childTnLst>
                                    <p:anim calcmode="lin" valueType="num">
                                      <p:cBhvr additive="base">
                                        <p:cTn id="190" dur="2000"/>
                                        <p:tgtEl>
                                          <p:spTgt spid="61"/>
                                        </p:tgtEl>
                                        <p:attrNameLst>
                                          <p:attrName>ppt_x</p:attrName>
                                        </p:attrNameLst>
                                      </p:cBhvr>
                                      <p:tavLst>
                                        <p:tav tm="0">
                                          <p:val>
                                            <p:strVal val="ppt_x"/>
                                          </p:val>
                                        </p:tav>
                                        <p:tav tm="100000">
                                          <p:val>
                                            <p:strVal val="0-ppt_w/2"/>
                                          </p:val>
                                        </p:tav>
                                      </p:tavLst>
                                    </p:anim>
                                    <p:anim calcmode="lin" valueType="num">
                                      <p:cBhvr additive="base">
                                        <p:cTn id="191" dur="2000"/>
                                        <p:tgtEl>
                                          <p:spTgt spid="61"/>
                                        </p:tgtEl>
                                        <p:attrNameLst>
                                          <p:attrName>ppt_y</p:attrName>
                                        </p:attrNameLst>
                                      </p:cBhvr>
                                      <p:tavLst>
                                        <p:tav tm="0">
                                          <p:val>
                                            <p:strVal val="ppt_y"/>
                                          </p:val>
                                        </p:tav>
                                        <p:tav tm="100000">
                                          <p:val>
                                            <p:strVal val="0-ppt_h/2"/>
                                          </p:val>
                                        </p:tav>
                                      </p:tavLst>
                                    </p:anim>
                                    <p:set>
                                      <p:cBhvr>
                                        <p:cTn id="192" dur="1" fill="hold">
                                          <p:stCondLst>
                                            <p:cond delay="1999"/>
                                          </p:stCondLst>
                                        </p:cTn>
                                        <p:tgtEl>
                                          <p:spTgt spid="61"/>
                                        </p:tgtEl>
                                        <p:attrNameLst>
                                          <p:attrName>style.visibility</p:attrName>
                                        </p:attrNameLst>
                                      </p:cBhvr>
                                      <p:to>
                                        <p:strVal val="hidden"/>
                                      </p:to>
                                    </p:set>
                                  </p:childTnLst>
                                </p:cTn>
                              </p:par>
                              <p:par>
                                <p:cTn id="193" presetID="2" presetClass="exit" presetSubtype="9" fill="hold" grpId="2" nodeType="withEffect">
                                  <p:stCondLst>
                                    <p:cond delay="0"/>
                                  </p:stCondLst>
                                  <p:childTnLst>
                                    <p:anim calcmode="lin" valueType="num">
                                      <p:cBhvr additive="base">
                                        <p:cTn id="194" dur="2000"/>
                                        <p:tgtEl>
                                          <p:spTgt spid="62"/>
                                        </p:tgtEl>
                                        <p:attrNameLst>
                                          <p:attrName>ppt_x</p:attrName>
                                        </p:attrNameLst>
                                      </p:cBhvr>
                                      <p:tavLst>
                                        <p:tav tm="0">
                                          <p:val>
                                            <p:strVal val="ppt_x"/>
                                          </p:val>
                                        </p:tav>
                                        <p:tav tm="100000">
                                          <p:val>
                                            <p:strVal val="0-ppt_w/2"/>
                                          </p:val>
                                        </p:tav>
                                      </p:tavLst>
                                    </p:anim>
                                    <p:anim calcmode="lin" valueType="num">
                                      <p:cBhvr additive="base">
                                        <p:cTn id="195" dur="2000"/>
                                        <p:tgtEl>
                                          <p:spTgt spid="62"/>
                                        </p:tgtEl>
                                        <p:attrNameLst>
                                          <p:attrName>ppt_y</p:attrName>
                                        </p:attrNameLst>
                                      </p:cBhvr>
                                      <p:tavLst>
                                        <p:tav tm="0">
                                          <p:val>
                                            <p:strVal val="ppt_y"/>
                                          </p:val>
                                        </p:tav>
                                        <p:tav tm="100000">
                                          <p:val>
                                            <p:strVal val="0-ppt_h/2"/>
                                          </p:val>
                                        </p:tav>
                                      </p:tavLst>
                                    </p:anim>
                                    <p:set>
                                      <p:cBhvr>
                                        <p:cTn id="196" dur="1" fill="hold">
                                          <p:stCondLst>
                                            <p:cond delay="1999"/>
                                          </p:stCondLst>
                                        </p:cTn>
                                        <p:tgtEl>
                                          <p:spTgt spid="62"/>
                                        </p:tgtEl>
                                        <p:attrNameLst>
                                          <p:attrName>style.visibility</p:attrName>
                                        </p:attrNameLst>
                                      </p:cBhvr>
                                      <p:to>
                                        <p:strVal val="hidden"/>
                                      </p:to>
                                    </p:set>
                                  </p:childTnLst>
                                </p:cTn>
                              </p:par>
                              <p:par>
                                <p:cTn id="197" presetID="2" presetClass="exit" presetSubtype="9" fill="hold" grpId="2" nodeType="withEffect">
                                  <p:stCondLst>
                                    <p:cond delay="0"/>
                                  </p:stCondLst>
                                  <p:childTnLst>
                                    <p:anim calcmode="lin" valueType="num">
                                      <p:cBhvr additive="base">
                                        <p:cTn id="198" dur="2000"/>
                                        <p:tgtEl>
                                          <p:spTgt spid="63"/>
                                        </p:tgtEl>
                                        <p:attrNameLst>
                                          <p:attrName>ppt_x</p:attrName>
                                        </p:attrNameLst>
                                      </p:cBhvr>
                                      <p:tavLst>
                                        <p:tav tm="0">
                                          <p:val>
                                            <p:strVal val="ppt_x"/>
                                          </p:val>
                                        </p:tav>
                                        <p:tav tm="100000">
                                          <p:val>
                                            <p:strVal val="0-ppt_w/2"/>
                                          </p:val>
                                        </p:tav>
                                      </p:tavLst>
                                    </p:anim>
                                    <p:anim calcmode="lin" valueType="num">
                                      <p:cBhvr additive="base">
                                        <p:cTn id="199" dur="2000"/>
                                        <p:tgtEl>
                                          <p:spTgt spid="63"/>
                                        </p:tgtEl>
                                        <p:attrNameLst>
                                          <p:attrName>ppt_y</p:attrName>
                                        </p:attrNameLst>
                                      </p:cBhvr>
                                      <p:tavLst>
                                        <p:tav tm="0">
                                          <p:val>
                                            <p:strVal val="ppt_y"/>
                                          </p:val>
                                        </p:tav>
                                        <p:tav tm="100000">
                                          <p:val>
                                            <p:strVal val="0-ppt_h/2"/>
                                          </p:val>
                                        </p:tav>
                                      </p:tavLst>
                                    </p:anim>
                                    <p:set>
                                      <p:cBhvr>
                                        <p:cTn id="200" dur="1" fill="hold">
                                          <p:stCondLst>
                                            <p:cond delay="1999"/>
                                          </p:stCondLst>
                                        </p:cTn>
                                        <p:tgtEl>
                                          <p:spTgt spid="63"/>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2000"/>
                                        <p:tgtEl>
                                          <p:spTgt spid="46"/>
                                        </p:tgtEl>
                                        <p:attrNameLst>
                                          <p:attrName>ppt_x</p:attrName>
                                        </p:attrNameLst>
                                      </p:cBhvr>
                                      <p:tavLst>
                                        <p:tav tm="0">
                                          <p:val>
                                            <p:strVal val="ppt_x"/>
                                          </p:val>
                                        </p:tav>
                                        <p:tav tm="100000">
                                          <p:val>
                                            <p:strVal val="0-ppt_w/2"/>
                                          </p:val>
                                        </p:tav>
                                      </p:tavLst>
                                    </p:anim>
                                    <p:anim calcmode="lin" valueType="num">
                                      <p:cBhvr additive="base">
                                        <p:cTn id="203" dur="2000"/>
                                        <p:tgtEl>
                                          <p:spTgt spid="46"/>
                                        </p:tgtEl>
                                        <p:attrNameLst>
                                          <p:attrName>ppt_y</p:attrName>
                                        </p:attrNameLst>
                                      </p:cBhvr>
                                      <p:tavLst>
                                        <p:tav tm="0">
                                          <p:val>
                                            <p:strVal val="ppt_y"/>
                                          </p:val>
                                        </p:tav>
                                        <p:tav tm="100000">
                                          <p:val>
                                            <p:strVal val="1+ppt_h/2"/>
                                          </p:val>
                                        </p:tav>
                                      </p:tavLst>
                                    </p:anim>
                                    <p:set>
                                      <p:cBhvr>
                                        <p:cTn id="204" dur="1" fill="hold">
                                          <p:stCondLst>
                                            <p:cond delay="1999"/>
                                          </p:stCondLst>
                                        </p:cTn>
                                        <p:tgtEl>
                                          <p:spTgt spid="46"/>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2000"/>
                                        <p:tgtEl>
                                          <p:spTgt spid="47"/>
                                        </p:tgtEl>
                                        <p:attrNameLst>
                                          <p:attrName>ppt_x</p:attrName>
                                        </p:attrNameLst>
                                      </p:cBhvr>
                                      <p:tavLst>
                                        <p:tav tm="0">
                                          <p:val>
                                            <p:strVal val="ppt_x"/>
                                          </p:val>
                                        </p:tav>
                                        <p:tav tm="100000">
                                          <p:val>
                                            <p:strVal val="0-ppt_w/2"/>
                                          </p:val>
                                        </p:tav>
                                      </p:tavLst>
                                    </p:anim>
                                    <p:anim calcmode="lin" valueType="num">
                                      <p:cBhvr additive="base">
                                        <p:cTn id="207" dur="2000"/>
                                        <p:tgtEl>
                                          <p:spTgt spid="47"/>
                                        </p:tgtEl>
                                        <p:attrNameLst>
                                          <p:attrName>ppt_y</p:attrName>
                                        </p:attrNameLst>
                                      </p:cBhvr>
                                      <p:tavLst>
                                        <p:tav tm="0">
                                          <p:val>
                                            <p:strVal val="ppt_y"/>
                                          </p:val>
                                        </p:tav>
                                        <p:tav tm="100000">
                                          <p:val>
                                            <p:strVal val="1+ppt_h/2"/>
                                          </p:val>
                                        </p:tav>
                                      </p:tavLst>
                                    </p:anim>
                                    <p:set>
                                      <p:cBhvr>
                                        <p:cTn id="208" dur="1" fill="hold">
                                          <p:stCondLst>
                                            <p:cond delay="1999"/>
                                          </p:stCondLst>
                                        </p:cTn>
                                        <p:tgtEl>
                                          <p:spTgt spid="47"/>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2000"/>
                                        <p:tgtEl>
                                          <p:spTgt spid="48"/>
                                        </p:tgtEl>
                                        <p:attrNameLst>
                                          <p:attrName>ppt_x</p:attrName>
                                        </p:attrNameLst>
                                      </p:cBhvr>
                                      <p:tavLst>
                                        <p:tav tm="0">
                                          <p:val>
                                            <p:strVal val="ppt_x"/>
                                          </p:val>
                                        </p:tav>
                                        <p:tav tm="100000">
                                          <p:val>
                                            <p:strVal val="0-ppt_w/2"/>
                                          </p:val>
                                        </p:tav>
                                      </p:tavLst>
                                    </p:anim>
                                    <p:anim calcmode="lin" valueType="num">
                                      <p:cBhvr additive="base">
                                        <p:cTn id="211" dur="2000"/>
                                        <p:tgtEl>
                                          <p:spTgt spid="48"/>
                                        </p:tgtEl>
                                        <p:attrNameLst>
                                          <p:attrName>ppt_y</p:attrName>
                                        </p:attrNameLst>
                                      </p:cBhvr>
                                      <p:tavLst>
                                        <p:tav tm="0">
                                          <p:val>
                                            <p:strVal val="ppt_y"/>
                                          </p:val>
                                        </p:tav>
                                        <p:tav tm="100000">
                                          <p:val>
                                            <p:strVal val="1+ppt_h/2"/>
                                          </p:val>
                                        </p:tav>
                                      </p:tavLst>
                                    </p:anim>
                                    <p:set>
                                      <p:cBhvr>
                                        <p:cTn id="212" dur="1" fill="hold">
                                          <p:stCondLst>
                                            <p:cond delay="1999"/>
                                          </p:stCondLst>
                                        </p:cTn>
                                        <p:tgtEl>
                                          <p:spTgt spid="48"/>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2000"/>
                                        <p:tgtEl>
                                          <p:spTgt spid="49"/>
                                        </p:tgtEl>
                                        <p:attrNameLst>
                                          <p:attrName>ppt_x</p:attrName>
                                        </p:attrNameLst>
                                      </p:cBhvr>
                                      <p:tavLst>
                                        <p:tav tm="0">
                                          <p:val>
                                            <p:strVal val="ppt_x"/>
                                          </p:val>
                                        </p:tav>
                                        <p:tav tm="100000">
                                          <p:val>
                                            <p:strVal val="0-ppt_w/2"/>
                                          </p:val>
                                        </p:tav>
                                      </p:tavLst>
                                    </p:anim>
                                    <p:anim calcmode="lin" valueType="num">
                                      <p:cBhvr additive="base">
                                        <p:cTn id="215" dur="2000"/>
                                        <p:tgtEl>
                                          <p:spTgt spid="49"/>
                                        </p:tgtEl>
                                        <p:attrNameLst>
                                          <p:attrName>ppt_y</p:attrName>
                                        </p:attrNameLst>
                                      </p:cBhvr>
                                      <p:tavLst>
                                        <p:tav tm="0">
                                          <p:val>
                                            <p:strVal val="ppt_y"/>
                                          </p:val>
                                        </p:tav>
                                        <p:tav tm="100000">
                                          <p:val>
                                            <p:strVal val="1+ppt_h/2"/>
                                          </p:val>
                                        </p:tav>
                                      </p:tavLst>
                                    </p:anim>
                                    <p:set>
                                      <p:cBhvr>
                                        <p:cTn id="216" dur="1" fill="hold">
                                          <p:stCondLst>
                                            <p:cond delay="1999"/>
                                          </p:stCondLst>
                                        </p:cTn>
                                        <p:tgtEl>
                                          <p:spTgt spid="49"/>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2000"/>
                                        <p:tgtEl>
                                          <p:spTgt spid="50"/>
                                        </p:tgtEl>
                                        <p:attrNameLst>
                                          <p:attrName>ppt_x</p:attrName>
                                        </p:attrNameLst>
                                      </p:cBhvr>
                                      <p:tavLst>
                                        <p:tav tm="0">
                                          <p:val>
                                            <p:strVal val="ppt_x"/>
                                          </p:val>
                                        </p:tav>
                                        <p:tav tm="100000">
                                          <p:val>
                                            <p:strVal val="0-ppt_w/2"/>
                                          </p:val>
                                        </p:tav>
                                      </p:tavLst>
                                    </p:anim>
                                    <p:anim calcmode="lin" valueType="num">
                                      <p:cBhvr additive="base">
                                        <p:cTn id="219" dur="2000"/>
                                        <p:tgtEl>
                                          <p:spTgt spid="50"/>
                                        </p:tgtEl>
                                        <p:attrNameLst>
                                          <p:attrName>ppt_y</p:attrName>
                                        </p:attrNameLst>
                                      </p:cBhvr>
                                      <p:tavLst>
                                        <p:tav tm="0">
                                          <p:val>
                                            <p:strVal val="ppt_y"/>
                                          </p:val>
                                        </p:tav>
                                        <p:tav tm="100000">
                                          <p:val>
                                            <p:strVal val="1+ppt_h/2"/>
                                          </p:val>
                                        </p:tav>
                                      </p:tavLst>
                                    </p:anim>
                                    <p:set>
                                      <p:cBhvr>
                                        <p:cTn id="220" dur="1" fill="hold">
                                          <p:stCondLst>
                                            <p:cond delay="1999"/>
                                          </p:stCondLst>
                                        </p:cTn>
                                        <p:tgtEl>
                                          <p:spTgt spid="50"/>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2000"/>
                                        <p:tgtEl>
                                          <p:spTgt spid="51"/>
                                        </p:tgtEl>
                                        <p:attrNameLst>
                                          <p:attrName>ppt_x</p:attrName>
                                        </p:attrNameLst>
                                      </p:cBhvr>
                                      <p:tavLst>
                                        <p:tav tm="0">
                                          <p:val>
                                            <p:strVal val="ppt_x"/>
                                          </p:val>
                                        </p:tav>
                                        <p:tav tm="100000">
                                          <p:val>
                                            <p:strVal val="0-ppt_w/2"/>
                                          </p:val>
                                        </p:tav>
                                      </p:tavLst>
                                    </p:anim>
                                    <p:anim calcmode="lin" valueType="num">
                                      <p:cBhvr additive="base">
                                        <p:cTn id="223" dur="2000"/>
                                        <p:tgtEl>
                                          <p:spTgt spid="51"/>
                                        </p:tgtEl>
                                        <p:attrNameLst>
                                          <p:attrName>ppt_y</p:attrName>
                                        </p:attrNameLst>
                                      </p:cBhvr>
                                      <p:tavLst>
                                        <p:tav tm="0">
                                          <p:val>
                                            <p:strVal val="ppt_y"/>
                                          </p:val>
                                        </p:tav>
                                        <p:tav tm="100000">
                                          <p:val>
                                            <p:strVal val="1+ppt_h/2"/>
                                          </p:val>
                                        </p:tav>
                                      </p:tavLst>
                                    </p:anim>
                                    <p:set>
                                      <p:cBhvr>
                                        <p:cTn id="224" dur="1" fill="hold">
                                          <p:stCondLst>
                                            <p:cond delay="1999"/>
                                          </p:stCondLst>
                                        </p:cTn>
                                        <p:tgtEl>
                                          <p:spTgt spid="51"/>
                                        </p:tgtEl>
                                        <p:attrNameLst>
                                          <p:attrName>style.visibility</p:attrName>
                                        </p:attrNameLst>
                                      </p:cBhvr>
                                      <p:to>
                                        <p:strVal val="hidden"/>
                                      </p:to>
                                    </p:set>
                                  </p:childTnLst>
                                </p:cTn>
                              </p:par>
                              <p:par>
                                <p:cTn id="225" presetID="2" presetClass="exit" presetSubtype="3" fill="hold" grpId="2" nodeType="withEffect">
                                  <p:stCondLst>
                                    <p:cond delay="0"/>
                                  </p:stCondLst>
                                  <p:childTnLst>
                                    <p:anim calcmode="lin" valueType="num">
                                      <p:cBhvr additive="base">
                                        <p:cTn id="226" dur="2000"/>
                                        <p:tgtEl>
                                          <p:spTgt spid="52"/>
                                        </p:tgtEl>
                                        <p:attrNameLst>
                                          <p:attrName>ppt_x</p:attrName>
                                        </p:attrNameLst>
                                      </p:cBhvr>
                                      <p:tavLst>
                                        <p:tav tm="0">
                                          <p:val>
                                            <p:strVal val="ppt_x"/>
                                          </p:val>
                                        </p:tav>
                                        <p:tav tm="100000">
                                          <p:val>
                                            <p:strVal val="1+ppt_w/2"/>
                                          </p:val>
                                        </p:tav>
                                      </p:tavLst>
                                    </p:anim>
                                    <p:anim calcmode="lin" valueType="num">
                                      <p:cBhvr additive="base">
                                        <p:cTn id="227" dur="2000"/>
                                        <p:tgtEl>
                                          <p:spTgt spid="52"/>
                                        </p:tgtEl>
                                        <p:attrNameLst>
                                          <p:attrName>ppt_y</p:attrName>
                                        </p:attrNameLst>
                                      </p:cBhvr>
                                      <p:tavLst>
                                        <p:tav tm="0">
                                          <p:val>
                                            <p:strVal val="ppt_y"/>
                                          </p:val>
                                        </p:tav>
                                        <p:tav tm="100000">
                                          <p:val>
                                            <p:strVal val="0-ppt_h/2"/>
                                          </p:val>
                                        </p:tav>
                                      </p:tavLst>
                                    </p:anim>
                                    <p:set>
                                      <p:cBhvr>
                                        <p:cTn id="228" dur="1" fill="hold">
                                          <p:stCondLst>
                                            <p:cond delay="1999"/>
                                          </p:stCondLst>
                                        </p:cTn>
                                        <p:tgtEl>
                                          <p:spTgt spid="52"/>
                                        </p:tgtEl>
                                        <p:attrNameLst>
                                          <p:attrName>style.visibility</p:attrName>
                                        </p:attrNameLst>
                                      </p:cBhvr>
                                      <p:to>
                                        <p:strVal val="hidden"/>
                                      </p:to>
                                    </p:set>
                                  </p:childTnLst>
                                </p:cTn>
                              </p:par>
                              <p:par>
                                <p:cTn id="229" presetID="2" presetClass="exit" presetSubtype="3" fill="hold" grpId="2" nodeType="withEffect">
                                  <p:stCondLst>
                                    <p:cond delay="0"/>
                                  </p:stCondLst>
                                  <p:childTnLst>
                                    <p:anim calcmode="lin" valueType="num">
                                      <p:cBhvr additive="base">
                                        <p:cTn id="230" dur="2000"/>
                                        <p:tgtEl>
                                          <p:spTgt spid="53"/>
                                        </p:tgtEl>
                                        <p:attrNameLst>
                                          <p:attrName>ppt_x</p:attrName>
                                        </p:attrNameLst>
                                      </p:cBhvr>
                                      <p:tavLst>
                                        <p:tav tm="0">
                                          <p:val>
                                            <p:strVal val="ppt_x"/>
                                          </p:val>
                                        </p:tav>
                                        <p:tav tm="100000">
                                          <p:val>
                                            <p:strVal val="1+ppt_w/2"/>
                                          </p:val>
                                        </p:tav>
                                      </p:tavLst>
                                    </p:anim>
                                    <p:anim calcmode="lin" valueType="num">
                                      <p:cBhvr additive="base">
                                        <p:cTn id="231" dur="2000"/>
                                        <p:tgtEl>
                                          <p:spTgt spid="53"/>
                                        </p:tgtEl>
                                        <p:attrNameLst>
                                          <p:attrName>ppt_y</p:attrName>
                                        </p:attrNameLst>
                                      </p:cBhvr>
                                      <p:tavLst>
                                        <p:tav tm="0">
                                          <p:val>
                                            <p:strVal val="ppt_y"/>
                                          </p:val>
                                        </p:tav>
                                        <p:tav tm="100000">
                                          <p:val>
                                            <p:strVal val="0-ppt_h/2"/>
                                          </p:val>
                                        </p:tav>
                                      </p:tavLst>
                                    </p:anim>
                                    <p:set>
                                      <p:cBhvr>
                                        <p:cTn id="232" dur="1" fill="hold">
                                          <p:stCondLst>
                                            <p:cond delay="1999"/>
                                          </p:stCondLst>
                                        </p:cTn>
                                        <p:tgtEl>
                                          <p:spTgt spid="53"/>
                                        </p:tgtEl>
                                        <p:attrNameLst>
                                          <p:attrName>style.visibility</p:attrName>
                                        </p:attrNameLst>
                                      </p:cBhvr>
                                      <p:to>
                                        <p:strVal val="hidden"/>
                                      </p:to>
                                    </p:set>
                                  </p:childTnLst>
                                </p:cTn>
                              </p:par>
                              <p:par>
                                <p:cTn id="233" presetID="2" presetClass="exit" presetSubtype="3" fill="hold" grpId="2" nodeType="withEffect">
                                  <p:stCondLst>
                                    <p:cond delay="0"/>
                                  </p:stCondLst>
                                  <p:childTnLst>
                                    <p:anim calcmode="lin" valueType="num">
                                      <p:cBhvr additive="base">
                                        <p:cTn id="234" dur="2000"/>
                                        <p:tgtEl>
                                          <p:spTgt spid="54"/>
                                        </p:tgtEl>
                                        <p:attrNameLst>
                                          <p:attrName>ppt_x</p:attrName>
                                        </p:attrNameLst>
                                      </p:cBhvr>
                                      <p:tavLst>
                                        <p:tav tm="0">
                                          <p:val>
                                            <p:strVal val="ppt_x"/>
                                          </p:val>
                                        </p:tav>
                                        <p:tav tm="100000">
                                          <p:val>
                                            <p:strVal val="1+ppt_w/2"/>
                                          </p:val>
                                        </p:tav>
                                      </p:tavLst>
                                    </p:anim>
                                    <p:anim calcmode="lin" valueType="num">
                                      <p:cBhvr additive="base">
                                        <p:cTn id="235" dur="2000"/>
                                        <p:tgtEl>
                                          <p:spTgt spid="54"/>
                                        </p:tgtEl>
                                        <p:attrNameLst>
                                          <p:attrName>ppt_y</p:attrName>
                                        </p:attrNameLst>
                                      </p:cBhvr>
                                      <p:tavLst>
                                        <p:tav tm="0">
                                          <p:val>
                                            <p:strVal val="ppt_y"/>
                                          </p:val>
                                        </p:tav>
                                        <p:tav tm="100000">
                                          <p:val>
                                            <p:strVal val="0-ppt_h/2"/>
                                          </p:val>
                                        </p:tav>
                                      </p:tavLst>
                                    </p:anim>
                                    <p:set>
                                      <p:cBhvr>
                                        <p:cTn id="236" dur="1" fill="hold">
                                          <p:stCondLst>
                                            <p:cond delay="1999"/>
                                          </p:stCondLst>
                                        </p:cTn>
                                        <p:tgtEl>
                                          <p:spTgt spid="54"/>
                                        </p:tgtEl>
                                        <p:attrNameLst>
                                          <p:attrName>style.visibility</p:attrName>
                                        </p:attrNameLst>
                                      </p:cBhvr>
                                      <p:to>
                                        <p:strVal val="hidden"/>
                                      </p:to>
                                    </p:set>
                                  </p:childTnLst>
                                </p:cTn>
                              </p:par>
                              <p:par>
                                <p:cTn id="237" presetID="2" presetClass="exit" presetSubtype="3" fill="hold" grpId="2" nodeType="withEffect">
                                  <p:stCondLst>
                                    <p:cond delay="0"/>
                                  </p:stCondLst>
                                  <p:childTnLst>
                                    <p:anim calcmode="lin" valueType="num">
                                      <p:cBhvr additive="base">
                                        <p:cTn id="238" dur="2000"/>
                                        <p:tgtEl>
                                          <p:spTgt spid="55"/>
                                        </p:tgtEl>
                                        <p:attrNameLst>
                                          <p:attrName>ppt_x</p:attrName>
                                        </p:attrNameLst>
                                      </p:cBhvr>
                                      <p:tavLst>
                                        <p:tav tm="0">
                                          <p:val>
                                            <p:strVal val="ppt_x"/>
                                          </p:val>
                                        </p:tav>
                                        <p:tav tm="100000">
                                          <p:val>
                                            <p:strVal val="1+ppt_w/2"/>
                                          </p:val>
                                        </p:tav>
                                      </p:tavLst>
                                    </p:anim>
                                    <p:anim calcmode="lin" valueType="num">
                                      <p:cBhvr additive="base">
                                        <p:cTn id="239" dur="2000"/>
                                        <p:tgtEl>
                                          <p:spTgt spid="55"/>
                                        </p:tgtEl>
                                        <p:attrNameLst>
                                          <p:attrName>ppt_y</p:attrName>
                                        </p:attrNameLst>
                                      </p:cBhvr>
                                      <p:tavLst>
                                        <p:tav tm="0">
                                          <p:val>
                                            <p:strVal val="ppt_y"/>
                                          </p:val>
                                        </p:tav>
                                        <p:tav tm="100000">
                                          <p:val>
                                            <p:strVal val="0-ppt_h/2"/>
                                          </p:val>
                                        </p:tav>
                                      </p:tavLst>
                                    </p:anim>
                                    <p:set>
                                      <p:cBhvr>
                                        <p:cTn id="240" dur="1" fill="hold">
                                          <p:stCondLst>
                                            <p:cond delay="1999"/>
                                          </p:stCondLst>
                                        </p:cTn>
                                        <p:tgtEl>
                                          <p:spTgt spid="55"/>
                                        </p:tgtEl>
                                        <p:attrNameLst>
                                          <p:attrName>style.visibility</p:attrName>
                                        </p:attrNameLst>
                                      </p:cBhvr>
                                      <p:to>
                                        <p:strVal val="hidden"/>
                                      </p:to>
                                    </p:set>
                                  </p:childTnLst>
                                </p:cTn>
                              </p:par>
                              <p:par>
                                <p:cTn id="241" presetID="2" presetClass="exit" presetSubtype="3" fill="hold" grpId="2" nodeType="withEffect">
                                  <p:stCondLst>
                                    <p:cond delay="0"/>
                                  </p:stCondLst>
                                  <p:childTnLst>
                                    <p:anim calcmode="lin" valueType="num">
                                      <p:cBhvr additive="base">
                                        <p:cTn id="242" dur="2000"/>
                                        <p:tgtEl>
                                          <p:spTgt spid="56"/>
                                        </p:tgtEl>
                                        <p:attrNameLst>
                                          <p:attrName>ppt_x</p:attrName>
                                        </p:attrNameLst>
                                      </p:cBhvr>
                                      <p:tavLst>
                                        <p:tav tm="0">
                                          <p:val>
                                            <p:strVal val="ppt_x"/>
                                          </p:val>
                                        </p:tav>
                                        <p:tav tm="100000">
                                          <p:val>
                                            <p:strVal val="1+ppt_w/2"/>
                                          </p:val>
                                        </p:tav>
                                      </p:tavLst>
                                    </p:anim>
                                    <p:anim calcmode="lin" valueType="num">
                                      <p:cBhvr additive="base">
                                        <p:cTn id="243" dur="2000"/>
                                        <p:tgtEl>
                                          <p:spTgt spid="56"/>
                                        </p:tgtEl>
                                        <p:attrNameLst>
                                          <p:attrName>ppt_y</p:attrName>
                                        </p:attrNameLst>
                                      </p:cBhvr>
                                      <p:tavLst>
                                        <p:tav tm="0">
                                          <p:val>
                                            <p:strVal val="ppt_y"/>
                                          </p:val>
                                        </p:tav>
                                        <p:tav tm="100000">
                                          <p:val>
                                            <p:strVal val="0-ppt_h/2"/>
                                          </p:val>
                                        </p:tav>
                                      </p:tavLst>
                                    </p:anim>
                                    <p:set>
                                      <p:cBhvr>
                                        <p:cTn id="244" dur="1" fill="hold">
                                          <p:stCondLst>
                                            <p:cond delay="1999"/>
                                          </p:stCondLst>
                                        </p:cTn>
                                        <p:tgtEl>
                                          <p:spTgt spid="56"/>
                                        </p:tgtEl>
                                        <p:attrNameLst>
                                          <p:attrName>style.visibility</p:attrName>
                                        </p:attrNameLst>
                                      </p:cBhvr>
                                      <p:to>
                                        <p:strVal val="hidden"/>
                                      </p:to>
                                    </p:set>
                                  </p:childTnLst>
                                </p:cTn>
                              </p:par>
                              <p:par>
                                <p:cTn id="245" presetID="2" presetClass="exit" presetSubtype="3" fill="hold" grpId="2" nodeType="withEffect">
                                  <p:stCondLst>
                                    <p:cond delay="0"/>
                                  </p:stCondLst>
                                  <p:childTnLst>
                                    <p:anim calcmode="lin" valueType="num">
                                      <p:cBhvr additive="base">
                                        <p:cTn id="246" dur="2000"/>
                                        <p:tgtEl>
                                          <p:spTgt spid="57"/>
                                        </p:tgtEl>
                                        <p:attrNameLst>
                                          <p:attrName>ppt_x</p:attrName>
                                        </p:attrNameLst>
                                      </p:cBhvr>
                                      <p:tavLst>
                                        <p:tav tm="0">
                                          <p:val>
                                            <p:strVal val="ppt_x"/>
                                          </p:val>
                                        </p:tav>
                                        <p:tav tm="100000">
                                          <p:val>
                                            <p:strVal val="1+ppt_w/2"/>
                                          </p:val>
                                        </p:tav>
                                      </p:tavLst>
                                    </p:anim>
                                    <p:anim calcmode="lin" valueType="num">
                                      <p:cBhvr additive="base">
                                        <p:cTn id="247" dur="2000"/>
                                        <p:tgtEl>
                                          <p:spTgt spid="57"/>
                                        </p:tgtEl>
                                        <p:attrNameLst>
                                          <p:attrName>ppt_y</p:attrName>
                                        </p:attrNameLst>
                                      </p:cBhvr>
                                      <p:tavLst>
                                        <p:tav tm="0">
                                          <p:val>
                                            <p:strVal val="ppt_y"/>
                                          </p:val>
                                        </p:tav>
                                        <p:tav tm="100000">
                                          <p:val>
                                            <p:strVal val="0-ppt_h/2"/>
                                          </p:val>
                                        </p:tav>
                                      </p:tavLst>
                                    </p:anim>
                                    <p:set>
                                      <p:cBhvr>
                                        <p:cTn id="248" dur="1" fill="hold">
                                          <p:stCondLst>
                                            <p:cond delay="1999"/>
                                          </p:stCondLst>
                                        </p:cTn>
                                        <p:tgtEl>
                                          <p:spTgt spid="57"/>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2000" fill="hold"/>
                                        <p:tgtEl>
                                          <p:spTgt spid="4"/>
                                        </p:tgtEl>
                                        <p:attrNameLst>
                                          <p:attrName>ppt_w</p:attrName>
                                        </p:attrNameLst>
                                      </p:cBhvr>
                                      <p:tavLst>
                                        <p:tav tm="0">
                                          <p:val>
                                            <p:strVal val="4/3*#ppt_w"/>
                                          </p:val>
                                        </p:tav>
                                        <p:tav tm="100000">
                                          <p:val>
                                            <p:strVal val="#ppt_w"/>
                                          </p:val>
                                        </p:tav>
                                      </p:tavLst>
                                    </p:anim>
                                    <p:anim calcmode="lin" valueType="num">
                                      <p:cBhvr>
                                        <p:cTn id="252" dur="2000" fill="hold"/>
                                        <p:tgtEl>
                                          <p:spTgt spid="4"/>
                                        </p:tgtEl>
                                        <p:attrNameLst>
                                          <p:attrName>ppt_h</p:attrName>
                                        </p:attrNameLst>
                                      </p:cBhvr>
                                      <p:tavLst>
                                        <p:tav tm="0">
                                          <p:val>
                                            <p:strVal val="4/3*#ppt_h"/>
                                          </p:val>
                                        </p:tav>
                                        <p:tav tm="100000">
                                          <p:val>
                                            <p:strVal val="#ppt_h"/>
                                          </p:val>
                                        </p:tav>
                                      </p:tavLst>
                                    </p:anim>
                                  </p:childTnLst>
                                </p:cTn>
                              </p:par>
                              <p:par>
                                <p:cTn id="253" presetID="4" presetClass="entr" presetSubtype="32"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ox(out)">
                                      <p:cBhvr>
                                        <p:cTn id="25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2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75000"/>
            </a:schemeClr>
          </a:solidFill>
        </p:spPr>
        <p:txBody>
          <a:bodyPr/>
          <a:lstStyle/>
          <a:p>
            <a:endParaRPr lang="es-ES" dirty="0"/>
          </a:p>
        </p:txBody>
      </p:sp>
      <p:pic>
        <p:nvPicPr>
          <p:cNvPr id="4" name="3 Imagen" descr="0(90).jpg"/>
          <p:cNvPicPr>
            <a:picLocks noChangeAspect="1"/>
          </p:cNvPicPr>
          <p:nvPr/>
        </p:nvPicPr>
        <p:blipFill>
          <a:blip r:embed="rId2"/>
          <a:stretch>
            <a:fillRect/>
          </a:stretch>
        </p:blipFill>
        <p:spPr>
          <a:xfrm>
            <a:off x="-17858" y="0"/>
            <a:ext cx="9161858" cy="6858000"/>
          </a:xfrm>
          <a:prstGeom prst="rect">
            <a:avLst/>
          </a:prstGeom>
        </p:spPr>
      </p:pic>
      <p:sp>
        <p:nvSpPr>
          <p:cNvPr id="5" name="4 Rectángulo"/>
          <p:cNvSpPr/>
          <p:nvPr/>
        </p:nvSpPr>
        <p:spPr>
          <a:xfrm>
            <a:off x="28572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4291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0010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35729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1448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07167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42886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78605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14324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0043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85762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21481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92919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28638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64357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00076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35795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71514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07233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42952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78671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14390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50109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8572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4291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100010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35729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71448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07167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42886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5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14324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50043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85762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421481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57200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92919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28638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564357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600076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635795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71514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07233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42952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78671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814390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50109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3"/>
                                        </p:tgtEl>
                                        <p:attrNameLst>
                                          <p:attrName>style.opacity</p:attrName>
                                        </p:attrNameLst>
                                      </p:cBhvr>
                                      <p:to>
                                        <p:strVal val="0"/>
                                      </p:to>
                                    </p:set>
                                    <p:animEffect filter="image" prLst="opacity: 0">
                                      <p:cBhvr rctx="IE">
                                        <p:cTn id="7" dur="indefinite"/>
                                        <p:tgtEl>
                                          <p:spTgt spid="5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0-#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0-#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0-#ppt_w/2"/>
                                          </p:val>
                                        </p:tav>
                                        <p:tav tm="100000">
                                          <p:val>
                                            <p:strVal val="#ppt_x"/>
                                          </p:val>
                                        </p:tav>
                                      </p:tavLst>
                                    </p:anim>
                                    <p:anim calcmode="lin" valueType="num">
                                      <p:cBhvr additive="base">
                                        <p:cTn id="83" dur="2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0-#ppt_w/2"/>
                                          </p:val>
                                        </p:tav>
                                        <p:tav tm="100000">
                                          <p:val>
                                            <p:strVal val="#ppt_x"/>
                                          </p:val>
                                        </p:tav>
                                      </p:tavLst>
                                    </p:anim>
                                    <p:anim calcmode="lin" valueType="num">
                                      <p:cBhvr additive="base">
                                        <p:cTn id="87" dur="2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0-#ppt_w/2"/>
                                          </p:val>
                                        </p:tav>
                                        <p:tav tm="100000">
                                          <p:val>
                                            <p:strVal val="#ppt_x"/>
                                          </p:val>
                                        </p:tav>
                                      </p:tavLst>
                                    </p:anim>
                                    <p:anim calcmode="lin" valueType="num">
                                      <p:cBhvr additive="base">
                                        <p:cTn id="91" dur="2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0-#ppt_w/2"/>
                                          </p:val>
                                        </p:tav>
                                        <p:tav tm="100000">
                                          <p:val>
                                            <p:strVal val="#ppt_x"/>
                                          </p:val>
                                        </p:tav>
                                      </p:tavLst>
                                    </p:anim>
                                    <p:anim calcmode="lin" valueType="num">
                                      <p:cBhvr additive="base">
                                        <p:cTn id="95" dur="2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0-#ppt_w/2"/>
                                          </p:val>
                                        </p:tav>
                                        <p:tav tm="100000">
                                          <p:val>
                                            <p:strVal val="#ppt_x"/>
                                          </p:val>
                                        </p:tav>
                                      </p:tavLst>
                                    </p:anim>
                                    <p:anim calcmode="lin" valueType="num">
                                      <p:cBhvr additive="base">
                                        <p:cTn id="99" dur="2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0-#ppt_w/2"/>
                                          </p:val>
                                        </p:tav>
                                        <p:tav tm="100000">
                                          <p:val>
                                            <p:strVal val="#ppt_x"/>
                                          </p:val>
                                        </p:tav>
                                      </p:tavLst>
                                    </p:anim>
                                    <p:anim calcmode="lin" valueType="num">
                                      <p:cBhvr additive="base">
                                        <p:cTn id="103" dur="2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1+#ppt_w/2"/>
                                          </p:val>
                                        </p:tav>
                                        <p:tav tm="100000">
                                          <p:val>
                                            <p:strVal val="#ppt_x"/>
                                          </p:val>
                                        </p:tav>
                                      </p:tavLst>
                                    </p:anim>
                                    <p:anim calcmode="lin" valueType="num">
                                      <p:cBhvr additive="base">
                                        <p:cTn id="107" dur="2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1+#ppt_w/2"/>
                                          </p:val>
                                        </p:tav>
                                        <p:tav tm="100000">
                                          <p:val>
                                            <p:strVal val="#ppt_x"/>
                                          </p:val>
                                        </p:tav>
                                      </p:tavLst>
                                    </p:anim>
                                    <p:anim calcmode="lin" valueType="num">
                                      <p:cBhvr additive="base">
                                        <p:cTn id="111" dur="2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1+#ppt_w/2"/>
                                          </p:val>
                                        </p:tav>
                                        <p:tav tm="100000">
                                          <p:val>
                                            <p:strVal val="#ppt_x"/>
                                          </p:val>
                                        </p:tav>
                                      </p:tavLst>
                                    </p:anim>
                                    <p:anim calcmode="lin" valueType="num">
                                      <p:cBhvr additive="base">
                                        <p:cTn id="115" dur="2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1+#ppt_w/2"/>
                                          </p:val>
                                        </p:tav>
                                        <p:tav tm="100000">
                                          <p:val>
                                            <p:strVal val="#ppt_x"/>
                                          </p:val>
                                        </p:tav>
                                      </p:tavLst>
                                    </p:anim>
                                    <p:anim calcmode="lin" valueType="num">
                                      <p:cBhvr additive="base">
                                        <p:cTn id="119" dur="2000" fill="hold"/>
                                        <p:tgtEl>
                                          <p:spTgt spid="32"/>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1+#ppt_w/2"/>
                                          </p:val>
                                        </p:tav>
                                        <p:tav tm="100000">
                                          <p:val>
                                            <p:strVal val="#ppt_x"/>
                                          </p:val>
                                        </p:tav>
                                      </p:tavLst>
                                    </p:anim>
                                    <p:anim calcmode="lin" valueType="num">
                                      <p:cBhvr additive="base">
                                        <p:cTn id="123" dur="2000" fill="hold"/>
                                        <p:tgtEl>
                                          <p:spTgt spid="33"/>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1+#ppt_w/2"/>
                                          </p:val>
                                        </p:tav>
                                        <p:tav tm="100000">
                                          <p:val>
                                            <p:strVal val="#ppt_x"/>
                                          </p:val>
                                        </p:tav>
                                      </p:tavLst>
                                    </p:anim>
                                    <p:anim calcmode="lin" valueType="num">
                                      <p:cBhvr additive="base">
                                        <p:cTn id="127" dur="2000" fill="hold"/>
                                        <p:tgtEl>
                                          <p:spTgt spid="34"/>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2000" fill="hold"/>
                                        <p:tgtEl>
                                          <p:spTgt spid="35"/>
                                        </p:tgtEl>
                                        <p:attrNameLst>
                                          <p:attrName>ppt_x</p:attrName>
                                        </p:attrNameLst>
                                      </p:cBhvr>
                                      <p:tavLst>
                                        <p:tav tm="0">
                                          <p:val>
                                            <p:strVal val="1+#ppt_w/2"/>
                                          </p:val>
                                        </p:tav>
                                        <p:tav tm="100000">
                                          <p:val>
                                            <p:strVal val="#ppt_x"/>
                                          </p:val>
                                        </p:tav>
                                      </p:tavLst>
                                    </p:anim>
                                    <p:anim calcmode="lin" valueType="num">
                                      <p:cBhvr additive="base">
                                        <p:cTn id="131" dur="2000" fill="hold"/>
                                        <p:tgtEl>
                                          <p:spTgt spid="35"/>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2000" fill="hold"/>
                                        <p:tgtEl>
                                          <p:spTgt spid="36"/>
                                        </p:tgtEl>
                                        <p:attrNameLst>
                                          <p:attrName>ppt_x</p:attrName>
                                        </p:attrNameLst>
                                      </p:cBhvr>
                                      <p:tavLst>
                                        <p:tav tm="0">
                                          <p:val>
                                            <p:strVal val="1+#ppt_w/2"/>
                                          </p:val>
                                        </p:tav>
                                        <p:tav tm="100000">
                                          <p:val>
                                            <p:strVal val="#ppt_x"/>
                                          </p:val>
                                        </p:tav>
                                      </p:tavLst>
                                    </p:anim>
                                    <p:anim calcmode="lin" valueType="num">
                                      <p:cBhvr additive="base">
                                        <p:cTn id="135" dur="2000" fill="hold"/>
                                        <p:tgtEl>
                                          <p:spTgt spid="36"/>
                                        </p:tgtEl>
                                        <p:attrNameLst>
                                          <p:attrName>ppt_y</p:attrName>
                                        </p:attrNameLst>
                                      </p:cBhvr>
                                      <p:tavLst>
                                        <p:tav tm="0">
                                          <p:val>
                                            <p:strVal val="#ppt_y"/>
                                          </p:val>
                                        </p:tav>
                                        <p:tav tm="100000">
                                          <p:val>
                                            <p:strVal val="#ppt_y"/>
                                          </p:val>
                                        </p:tav>
                                      </p:tavLst>
                                    </p:anim>
                                  </p:childTnLst>
                                </p:cTn>
                              </p:par>
                              <p:par>
                                <p:cTn id="136" presetID="2" presetClass="entr" presetSubtype="2"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2000" fill="hold"/>
                                        <p:tgtEl>
                                          <p:spTgt spid="37"/>
                                        </p:tgtEl>
                                        <p:attrNameLst>
                                          <p:attrName>ppt_x</p:attrName>
                                        </p:attrNameLst>
                                      </p:cBhvr>
                                      <p:tavLst>
                                        <p:tav tm="0">
                                          <p:val>
                                            <p:strVal val="1+#ppt_w/2"/>
                                          </p:val>
                                        </p:tav>
                                        <p:tav tm="100000">
                                          <p:val>
                                            <p:strVal val="#ppt_x"/>
                                          </p:val>
                                        </p:tav>
                                      </p:tavLst>
                                    </p:anim>
                                    <p:anim calcmode="lin" valueType="num">
                                      <p:cBhvr additive="base">
                                        <p:cTn id="139" dur="2000" fill="hold"/>
                                        <p:tgtEl>
                                          <p:spTgt spid="37"/>
                                        </p:tgtEl>
                                        <p:attrNameLst>
                                          <p:attrName>ppt_y</p:attrName>
                                        </p:attrNameLst>
                                      </p:cBhvr>
                                      <p:tavLst>
                                        <p:tav tm="0">
                                          <p:val>
                                            <p:strVal val="#ppt_y"/>
                                          </p:val>
                                        </p:tav>
                                        <p:tav tm="100000">
                                          <p:val>
                                            <p:strVal val="#ppt_y"/>
                                          </p:val>
                                        </p:tav>
                                      </p:tavLst>
                                    </p:anim>
                                  </p:childTnLst>
                                </p:cTn>
                              </p:par>
                              <p:par>
                                <p:cTn id="140" presetID="2" presetClass="entr" presetSubtype="2"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2000" fill="hold"/>
                                        <p:tgtEl>
                                          <p:spTgt spid="38"/>
                                        </p:tgtEl>
                                        <p:attrNameLst>
                                          <p:attrName>ppt_x</p:attrName>
                                        </p:attrNameLst>
                                      </p:cBhvr>
                                      <p:tavLst>
                                        <p:tav tm="0">
                                          <p:val>
                                            <p:strVal val="1+#ppt_w/2"/>
                                          </p:val>
                                        </p:tav>
                                        <p:tav tm="100000">
                                          <p:val>
                                            <p:strVal val="#ppt_x"/>
                                          </p:val>
                                        </p:tav>
                                      </p:tavLst>
                                    </p:anim>
                                    <p:anim calcmode="lin" valueType="num">
                                      <p:cBhvr additive="base">
                                        <p:cTn id="143" dur="2000" fill="hold"/>
                                        <p:tgtEl>
                                          <p:spTgt spid="38"/>
                                        </p:tgtEl>
                                        <p:attrNameLst>
                                          <p:attrName>ppt_y</p:attrName>
                                        </p:attrNameLst>
                                      </p:cBhvr>
                                      <p:tavLst>
                                        <p:tav tm="0">
                                          <p:val>
                                            <p:strVal val="#ppt_y"/>
                                          </p:val>
                                        </p:tav>
                                        <p:tav tm="100000">
                                          <p:val>
                                            <p:strVal val="#ppt_y"/>
                                          </p:val>
                                        </p:tav>
                                      </p:tavLst>
                                    </p:anim>
                                  </p:childTnLst>
                                </p:cTn>
                              </p:par>
                              <p:par>
                                <p:cTn id="144" presetID="2" presetClass="entr" presetSubtype="2"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2000" fill="hold"/>
                                        <p:tgtEl>
                                          <p:spTgt spid="39"/>
                                        </p:tgtEl>
                                        <p:attrNameLst>
                                          <p:attrName>ppt_x</p:attrName>
                                        </p:attrNameLst>
                                      </p:cBhvr>
                                      <p:tavLst>
                                        <p:tav tm="0">
                                          <p:val>
                                            <p:strVal val="1+#ppt_w/2"/>
                                          </p:val>
                                        </p:tav>
                                        <p:tav tm="100000">
                                          <p:val>
                                            <p:strVal val="#ppt_x"/>
                                          </p:val>
                                        </p:tav>
                                      </p:tavLst>
                                    </p:anim>
                                    <p:anim calcmode="lin" valueType="num">
                                      <p:cBhvr additive="base">
                                        <p:cTn id="147" dur="2000" fill="hold"/>
                                        <p:tgtEl>
                                          <p:spTgt spid="39"/>
                                        </p:tgtEl>
                                        <p:attrNameLst>
                                          <p:attrName>ppt_y</p:attrName>
                                        </p:attrNameLst>
                                      </p:cBhvr>
                                      <p:tavLst>
                                        <p:tav tm="0">
                                          <p:val>
                                            <p:strVal val="#ppt_y"/>
                                          </p:val>
                                        </p:tav>
                                        <p:tav tm="100000">
                                          <p:val>
                                            <p:strVal val="#ppt_y"/>
                                          </p:val>
                                        </p:tav>
                                      </p:tavLst>
                                    </p:anim>
                                  </p:childTnLst>
                                </p:cTn>
                              </p:par>
                              <p:par>
                                <p:cTn id="148" presetID="2" presetClass="entr" presetSubtype="2"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2000" fill="hold"/>
                                        <p:tgtEl>
                                          <p:spTgt spid="40"/>
                                        </p:tgtEl>
                                        <p:attrNameLst>
                                          <p:attrName>ppt_x</p:attrName>
                                        </p:attrNameLst>
                                      </p:cBhvr>
                                      <p:tavLst>
                                        <p:tav tm="0">
                                          <p:val>
                                            <p:strVal val="1+#ppt_w/2"/>
                                          </p:val>
                                        </p:tav>
                                        <p:tav tm="100000">
                                          <p:val>
                                            <p:strVal val="#ppt_x"/>
                                          </p:val>
                                        </p:tav>
                                      </p:tavLst>
                                    </p:anim>
                                    <p:anim calcmode="lin" valueType="num">
                                      <p:cBhvr additive="base">
                                        <p:cTn id="151" dur="2000" fill="hold"/>
                                        <p:tgtEl>
                                          <p:spTgt spid="40"/>
                                        </p:tgtEl>
                                        <p:attrNameLst>
                                          <p:attrName>ppt_y</p:attrName>
                                        </p:attrNameLst>
                                      </p:cBhvr>
                                      <p:tavLst>
                                        <p:tav tm="0">
                                          <p:val>
                                            <p:strVal val="#ppt_y"/>
                                          </p:val>
                                        </p:tav>
                                        <p:tav tm="100000">
                                          <p:val>
                                            <p:strVal val="#ppt_y"/>
                                          </p:val>
                                        </p:tav>
                                      </p:tavLst>
                                    </p:anim>
                                  </p:childTnLst>
                                </p:cTn>
                              </p:par>
                              <p:par>
                                <p:cTn id="152" presetID="2" presetClass="entr" presetSubtype="2" fill="hold" grpId="0" nodeType="withEffect">
                                  <p:stCondLst>
                                    <p:cond delay="0"/>
                                  </p:stCondLst>
                                  <p:childTnLst>
                                    <p:set>
                                      <p:cBhvr>
                                        <p:cTn id="153" dur="1" fill="hold">
                                          <p:stCondLst>
                                            <p:cond delay="0"/>
                                          </p:stCondLst>
                                        </p:cTn>
                                        <p:tgtEl>
                                          <p:spTgt spid="41"/>
                                        </p:tgtEl>
                                        <p:attrNameLst>
                                          <p:attrName>style.visibility</p:attrName>
                                        </p:attrNameLst>
                                      </p:cBhvr>
                                      <p:to>
                                        <p:strVal val="visible"/>
                                      </p:to>
                                    </p:set>
                                    <p:anim calcmode="lin" valueType="num">
                                      <p:cBhvr additive="base">
                                        <p:cTn id="154" dur="2000" fill="hold"/>
                                        <p:tgtEl>
                                          <p:spTgt spid="41"/>
                                        </p:tgtEl>
                                        <p:attrNameLst>
                                          <p:attrName>ppt_x</p:attrName>
                                        </p:attrNameLst>
                                      </p:cBhvr>
                                      <p:tavLst>
                                        <p:tav tm="0">
                                          <p:val>
                                            <p:strVal val="1+#ppt_w/2"/>
                                          </p:val>
                                        </p:tav>
                                        <p:tav tm="100000">
                                          <p:val>
                                            <p:strVal val="#ppt_x"/>
                                          </p:val>
                                        </p:tav>
                                      </p:tavLst>
                                    </p:anim>
                                    <p:anim calcmode="lin" valueType="num">
                                      <p:cBhvr additive="base">
                                        <p:cTn id="155" dur="2000" fill="hold"/>
                                        <p:tgtEl>
                                          <p:spTgt spid="41"/>
                                        </p:tgtEl>
                                        <p:attrNameLst>
                                          <p:attrName>ppt_y</p:attrName>
                                        </p:attrNameLst>
                                      </p:cBhvr>
                                      <p:tavLst>
                                        <p:tav tm="0">
                                          <p:val>
                                            <p:strVal val="#ppt_y"/>
                                          </p:val>
                                        </p:tav>
                                        <p:tav tm="100000">
                                          <p:val>
                                            <p:strVal val="#ppt_y"/>
                                          </p:val>
                                        </p:tav>
                                      </p:tavLst>
                                    </p:anim>
                                  </p:childTnLst>
                                </p:cTn>
                              </p:par>
                              <p:par>
                                <p:cTn id="156" presetID="2" presetClass="entr" presetSubtype="2"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 calcmode="lin" valueType="num">
                                      <p:cBhvr additive="base">
                                        <p:cTn id="158" dur="2000" fill="hold"/>
                                        <p:tgtEl>
                                          <p:spTgt spid="42"/>
                                        </p:tgtEl>
                                        <p:attrNameLst>
                                          <p:attrName>ppt_x</p:attrName>
                                        </p:attrNameLst>
                                      </p:cBhvr>
                                      <p:tavLst>
                                        <p:tav tm="0">
                                          <p:val>
                                            <p:strVal val="1+#ppt_w/2"/>
                                          </p:val>
                                        </p:tav>
                                        <p:tav tm="100000">
                                          <p:val>
                                            <p:strVal val="#ppt_x"/>
                                          </p:val>
                                        </p:tav>
                                      </p:tavLst>
                                    </p:anim>
                                    <p:anim calcmode="lin" valueType="num">
                                      <p:cBhvr additive="base">
                                        <p:cTn id="159" dur="2000" fill="hold"/>
                                        <p:tgtEl>
                                          <p:spTgt spid="42"/>
                                        </p:tgtEl>
                                        <p:attrNameLst>
                                          <p:attrName>ppt_y</p:attrName>
                                        </p:attrNameLst>
                                      </p:cBhvr>
                                      <p:tavLst>
                                        <p:tav tm="0">
                                          <p:val>
                                            <p:strVal val="#ppt_y"/>
                                          </p:val>
                                        </p:tav>
                                        <p:tav tm="100000">
                                          <p:val>
                                            <p:strVal val="#ppt_y"/>
                                          </p:val>
                                        </p:tav>
                                      </p:tavLst>
                                    </p:anim>
                                  </p:childTnLst>
                                </p:cTn>
                              </p:par>
                              <p:par>
                                <p:cTn id="160" presetID="2" presetClass="entr" presetSubtype="2" fill="hold" grpId="0" nodeType="withEffect">
                                  <p:stCondLst>
                                    <p:cond delay="0"/>
                                  </p:stCondLst>
                                  <p:childTnLst>
                                    <p:set>
                                      <p:cBhvr>
                                        <p:cTn id="161" dur="1" fill="hold">
                                          <p:stCondLst>
                                            <p:cond delay="0"/>
                                          </p:stCondLst>
                                        </p:cTn>
                                        <p:tgtEl>
                                          <p:spTgt spid="43"/>
                                        </p:tgtEl>
                                        <p:attrNameLst>
                                          <p:attrName>style.visibility</p:attrName>
                                        </p:attrNameLst>
                                      </p:cBhvr>
                                      <p:to>
                                        <p:strVal val="visible"/>
                                      </p:to>
                                    </p:set>
                                    <p:anim calcmode="lin" valueType="num">
                                      <p:cBhvr additive="base">
                                        <p:cTn id="162" dur="2000" fill="hold"/>
                                        <p:tgtEl>
                                          <p:spTgt spid="43"/>
                                        </p:tgtEl>
                                        <p:attrNameLst>
                                          <p:attrName>ppt_x</p:attrName>
                                        </p:attrNameLst>
                                      </p:cBhvr>
                                      <p:tavLst>
                                        <p:tav tm="0">
                                          <p:val>
                                            <p:strVal val="1+#ppt_w/2"/>
                                          </p:val>
                                        </p:tav>
                                        <p:tav tm="100000">
                                          <p:val>
                                            <p:strVal val="#ppt_x"/>
                                          </p:val>
                                        </p:tav>
                                      </p:tavLst>
                                    </p:anim>
                                    <p:anim calcmode="lin" valueType="num">
                                      <p:cBhvr additive="base">
                                        <p:cTn id="163" dur="2000" fill="hold"/>
                                        <p:tgtEl>
                                          <p:spTgt spid="43"/>
                                        </p:tgtEl>
                                        <p:attrNameLst>
                                          <p:attrName>ppt_y</p:attrName>
                                        </p:attrNameLst>
                                      </p:cBhvr>
                                      <p:tavLst>
                                        <p:tav tm="0">
                                          <p:val>
                                            <p:strVal val="#ppt_y"/>
                                          </p:val>
                                        </p:tav>
                                        <p:tav tm="100000">
                                          <p:val>
                                            <p:strVal val="#ppt_y"/>
                                          </p:val>
                                        </p:tav>
                                      </p:tavLst>
                                    </p:anim>
                                  </p:childTnLst>
                                </p:cTn>
                              </p:par>
                              <p:par>
                                <p:cTn id="164" presetID="2" presetClass="entr" presetSubtype="2" fill="hold" grpId="0" nodeType="withEffect">
                                  <p:stCondLst>
                                    <p:cond delay="0"/>
                                  </p:stCondLst>
                                  <p:childTnLst>
                                    <p:set>
                                      <p:cBhvr>
                                        <p:cTn id="165" dur="1" fill="hold">
                                          <p:stCondLst>
                                            <p:cond delay="0"/>
                                          </p:stCondLst>
                                        </p:cTn>
                                        <p:tgtEl>
                                          <p:spTgt spid="44"/>
                                        </p:tgtEl>
                                        <p:attrNameLst>
                                          <p:attrName>style.visibility</p:attrName>
                                        </p:attrNameLst>
                                      </p:cBhvr>
                                      <p:to>
                                        <p:strVal val="visible"/>
                                      </p:to>
                                    </p:set>
                                    <p:anim calcmode="lin" valueType="num">
                                      <p:cBhvr additive="base">
                                        <p:cTn id="166" dur="2000" fill="hold"/>
                                        <p:tgtEl>
                                          <p:spTgt spid="44"/>
                                        </p:tgtEl>
                                        <p:attrNameLst>
                                          <p:attrName>ppt_x</p:attrName>
                                        </p:attrNameLst>
                                      </p:cBhvr>
                                      <p:tavLst>
                                        <p:tav tm="0">
                                          <p:val>
                                            <p:strVal val="1+#ppt_w/2"/>
                                          </p:val>
                                        </p:tav>
                                        <p:tav tm="100000">
                                          <p:val>
                                            <p:strVal val="#ppt_x"/>
                                          </p:val>
                                        </p:tav>
                                      </p:tavLst>
                                    </p:anim>
                                    <p:anim calcmode="lin" valueType="num">
                                      <p:cBhvr additive="base">
                                        <p:cTn id="167" dur="2000" fill="hold"/>
                                        <p:tgtEl>
                                          <p:spTgt spid="44"/>
                                        </p:tgtEl>
                                        <p:attrNameLst>
                                          <p:attrName>ppt_y</p:attrName>
                                        </p:attrNameLst>
                                      </p:cBhvr>
                                      <p:tavLst>
                                        <p:tav tm="0">
                                          <p:val>
                                            <p:strVal val="#ppt_y"/>
                                          </p:val>
                                        </p:tav>
                                        <p:tav tm="100000">
                                          <p:val>
                                            <p:strVal val="#ppt_y"/>
                                          </p:val>
                                        </p:tav>
                                      </p:tavLst>
                                    </p:anim>
                                  </p:childTnLst>
                                </p:cTn>
                              </p:par>
                              <p:par>
                                <p:cTn id="168" presetID="2" presetClass="entr" presetSubtype="2" fill="hold" grpId="0" nodeType="withEffect">
                                  <p:stCondLst>
                                    <p:cond delay="0"/>
                                  </p:stCondLst>
                                  <p:childTnLst>
                                    <p:set>
                                      <p:cBhvr>
                                        <p:cTn id="169" dur="1" fill="hold">
                                          <p:stCondLst>
                                            <p:cond delay="0"/>
                                          </p:stCondLst>
                                        </p:cTn>
                                        <p:tgtEl>
                                          <p:spTgt spid="45"/>
                                        </p:tgtEl>
                                        <p:attrNameLst>
                                          <p:attrName>style.visibility</p:attrName>
                                        </p:attrNameLst>
                                      </p:cBhvr>
                                      <p:to>
                                        <p:strVal val="visible"/>
                                      </p:to>
                                    </p:set>
                                    <p:anim calcmode="lin" valueType="num">
                                      <p:cBhvr additive="base">
                                        <p:cTn id="170" dur="2000" fill="hold"/>
                                        <p:tgtEl>
                                          <p:spTgt spid="45"/>
                                        </p:tgtEl>
                                        <p:attrNameLst>
                                          <p:attrName>ppt_x</p:attrName>
                                        </p:attrNameLst>
                                      </p:cBhvr>
                                      <p:tavLst>
                                        <p:tav tm="0">
                                          <p:val>
                                            <p:strVal val="1+#ppt_w/2"/>
                                          </p:val>
                                        </p:tav>
                                        <p:tav tm="100000">
                                          <p:val>
                                            <p:strVal val="#ppt_x"/>
                                          </p:val>
                                        </p:tav>
                                      </p:tavLst>
                                    </p:anim>
                                    <p:anim calcmode="lin" valueType="num">
                                      <p:cBhvr additive="base">
                                        <p:cTn id="171" dur="2000" fill="hold"/>
                                        <p:tgtEl>
                                          <p:spTgt spid="45"/>
                                        </p:tgtEl>
                                        <p:attrNameLst>
                                          <p:attrName>ppt_y</p:attrName>
                                        </p:attrNameLst>
                                      </p:cBhvr>
                                      <p:tavLst>
                                        <p:tav tm="0">
                                          <p:val>
                                            <p:strVal val="#ppt_y"/>
                                          </p:val>
                                        </p:tav>
                                        <p:tav tm="100000">
                                          <p:val>
                                            <p:strVal val="#ppt_y"/>
                                          </p:val>
                                        </p:tav>
                                      </p:tavLst>
                                    </p:anim>
                                  </p:childTnLst>
                                </p:cTn>
                              </p:par>
                              <p:par>
                                <p:cTn id="172" presetID="2" presetClass="entr" presetSubtype="2" fill="hold" grpId="0" nodeType="withEffect">
                                  <p:stCondLst>
                                    <p:cond delay="0"/>
                                  </p:stCondLst>
                                  <p:childTnLst>
                                    <p:set>
                                      <p:cBhvr>
                                        <p:cTn id="173" dur="1" fill="hold">
                                          <p:stCondLst>
                                            <p:cond delay="0"/>
                                          </p:stCondLst>
                                        </p:cTn>
                                        <p:tgtEl>
                                          <p:spTgt spid="46"/>
                                        </p:tgtEl>
                                        <p:attrNameLst>
                                          <p:attrName>style.visibility</p:attrName>
                                        </p:attrNameLst>
                                      </p:cBhvr>
                                      <p:to>
                                        <p:strVal val="visible"/>
                                      </p:to>
                                    </p:set>
                                    <p:anim calcmode="lin" valueType="num">
                                      <p:cBhvr additive="base">
                                        <p:cTn id="174" dur="2000" fill="hold"/>
                                        <p:tgtEl>
                                          <p:spTgt spid="46"/>
                                        </p:tgtEl>
                                        <p:attrNameLst>
                                          <p:attrName>ppt_x</p:attrName>
                                        </p:attrNameLst>
                                      </p:cBhvr>
                                      <p:tavLst>
                                        <p:tav tm="0">
                                          <p:val>
                                            <p:strVal val="1+#ppt_w/2"/>
                                          </p:val>
                                        </p:tav>
                                        <p:tav tm="100000">
                                          <p:val>
                                            <p:strVal val="#ppt_x"/>
                                          </p:val>
                                        </p:tav>
                                      </p:tavLst>
                                    </p:anim>
                                    <p:anim calcmode="lin" valueType="num">
                                      <p:cBhvr additive="base">
                                        <p:cTn id="175" dur="2000" fill="hold"/>
                                        <p:tgtEl>
                                          <p:spTgt spid="46"/>
                                        </p:tgtEl>
                                        <p:attrNameLst>
                                          <p:attrName>ppt_y</p:attrName>
                                        </p:attrNameLst>
                                      </p:cBhvr>
                                      <p:tavLst>
                                        <p:tav tm="0">
                                          <p:val>
                                            <p:strVal val="#ppt_y"/>
                                          </p:val>
                                        </p:tav>
                                        <p:tav tm="100000">
                                          <p:val>
                                            <p:strVal val="#ppt_y"/>
                                          </p:val>
                                        </p:tav>
                                      </p:tavLst>
                                    </p:anim>
                                  </p:childTnLst>
                                </p:cTn>
                              </p:par>
                              <p:par>
                                <p:cTn id="176" presetID="2" presetClass="entr" presetSubtype="2" fill="hold" grpId="0" nodeType="withEffect">
                                  <p:stCondLst>
                                    <p:cond delay="0"/>
                                  </p:stCondLst>
                                  <p:childTnLst>
                                    <p:set>
                                      <p:cBhvr>
                                        <p:cTn id="177" dur="1" fill="hold">
                                          <p:stCondLst>
                                            <p:cond delay="0"/>
                                          </p:stCondLst>
                                        </p:cTn>
                                        <p:tgtEl>
                                          <p:spTgt spid="47"/>
                                        </p:tgtEl>
                                        <p:attrNameLst>
                                          <p:attrName>style.visibility</p:attrName>
                                        </p:attrNameLst>
                                      </p:cBhvr>
                                      <p:to>
                                        <p:strVal val="visible"/>
                                      </p:to>
                                    </p:set>
                                    <p:anim calcmode="lin" valueType="num">
                                      <p:cBhvr additive="base">
                                        <p:cTn id="178" dur="2000" fill="hold"/>
                                        <p:tgtEl>
                                          <p:spTgt spid="47"/>
                                        </p:tgtEl>
                                        <p:attrNameLst>
                                          <p:attrName>ppt_x</p:attrName>
                                        </p:attrNameLst>
                                      </p:cBhvr>
                                      <p:tavLst>
                                        <p:tav tm="0">
                                          <p:val>
                                            <p:strVal val="1+#ppt_w/2"/>
                                          </p:val>
                                        </p:tav>
                                        <p:tav tm="100000">
                                          <p:val>
                                            <p:strVal val="#ppt_x"/>
                                          </p:val>
                                        </p:tav>
                                      </p:tavLst>
                                    </p:anim>
                                    <p:anim calcmode="lin" valueType="num">
                                      <p:cBhvr additive="base">
                                        <p:cTn id="179" dur="2000" fill="hold"/>
                                        <p:tgtEl>
                                          <p:spTgt spid="47"/>
                                        </p:tgtEl>
                                        <p:attrNameLst>
                                          <p:attrName>ppt_y</p:attrName>
                                        </p:attrNameLst>
                                      </p:cBhvr>
                                      <p:tavLst>
                                        <p:tav tm="0">
                                          <p:val>
                                            <p:strVal val="#ppt_y"/>
                                          </p:val>
                                        </p:tav>
                                        <p:tav tm="100000">
                                          <p:val>
                                            <p:strVal val="#ppt_y"/>
                                          </p:val>
                                        </p:tav>
                                      </p:tavLst>
                                    </p:anim>
                                  </p:childTnLst>
                                </p:cTn>
                              </p:par>
                              <p:par>
                                <p:cTn id="180" presetID="2" presetClass="entr" presetSubtype="2" fill="hold" grpId="0" nodeType="withEffect">
                                  <p:stCondLst>
                                    <p:cond delay="0"/>
                                  </p:stCondLst>
                                  <p:childTnLst>
                                    <p:set>
                                      <p:cBhvr>
                                        <p:cTn id="181" dur="1" fill="hold">
                                          <p:stCondLst>
                                            <p:cond delay="0"/>
                                          </p:stCondLst>
                                        </p:cTn>
                                        <p:tgtEl>
                                          <p:spTgt spid="48"/>
                                        </p:tgtEl>
                                        <p:attrNameLst>
                                          <p:attrName>style.visibility</p:attrName>
                                        </p:attrNameLst>
                                      </p:cBhvr>
                                      <p:to>
                                        <p:strVal val="visible"/>
                                      </p:to>
                                    </p:set>
                                    <p:anim calcmode="lin" valueType="num">
                                      <p:cBhvr additive="base">
                                        <p:cTn id="182" dur="2000" fill="hold"/>
                                        <p:tgtEl>
                                          <p:spTgt spid="48"/>
                                        </p:tgtEl>
                                        <p:attrNameLst>
                                          <p:attrName>ppt_x</p:attrName>
                                        </p:attrNameLst>
                                      </p:cBhvr>
                                      <p:tavLst>
                                        <p:tav tm="0">
                                          <p:val>
                                            <p:strVal val="1+#ppt_w/2"/>
                                          </p:val>
                                        </p:tav>
                                        <p:tav tm="100000">
                                          <p:val>
                                            <p:strVal val="#ppt_x"/>
                                          </p:val>
                                        </p:tav>
                                      </p:tavLst>
                                    </p:anim>
                                    <p:anim calcmode="lin" valueType="num">
                                      <p:cBhvr additive="base">
                                        <p:cTn id="183" dur="2000" fill="hold"/>
                                        <p:tgtEl>
                                          <p:spTgt spid="48"/>
                                        </p:tgtEl>
                                        <p:attrNameLst>
                                          <p:attrName>ppt_y</p:attrName>
                                        </p:attrNameLst>
                                      </p:cBhvr>
                                      <p:tavLst>
                                        <p:tav tm="0">
                                          <p:val>
                                            <p:strVal val="#ppt_y"/>
                                          </p:val>
                                        </p:tav>
                                        <p:tav tm="100000">
                                          <p:val>
                                            <p:strVal val="#ppt_y"/>
                                          </p:val>
                                        </p:tav>
                                      </p:tavLst>
                                    </p:anim>
                                  </p:childTnLst>
                                </p:cTn>
                              </p:par>
                              <p:par>
                                <p:cTn id="184" presetID="2" presetClass="entr" presetSubtype="2" fill="hold" grpId="0" nodeType="withEffect">
                                  <p:stCondLst>
                                    <p:cond delay="0"/>
                                  </p:stCondLst>
                                  <p:childTnLst>
                                    <p:set>
                                      <p:cBhvr>
                                        <p:cTn id="185" dur="1" fill="hold">
                                          <p:stCondLst>
                                            <p:cond delay="0"/>
                                          </p:stCondLst>
                                        </p:cTn>
                                        <p:tgtEl>
                                          <p:spTgt spid="49"/>
                                        </p:tgtEl>
                                        <p:attrNameLst>
                                          <p:attrName>style.visibility</p:attrName>
                                        </p:attrNameLst>
                                      </p:cBhvr>
                                      <p:to>
                                        <p:strVal val="visible"/>
                                      </p:to>
                                    </p:set>
                                    <p:anim calcmode="lin" valueType="num">
                                      <p:cBhvr additive="base">
                                        <p:cTn id="186" dur="2000" fill="hold"/>
                                        <p:tgtEl>
                                          <p:spTgt spid="49"/>
                                        </p:tgtEl>
                                        <p:attrNameLst>
                                          <p:attrName>ppt_x</p:attrName>
                                        </p:attrNameLst>
                                      </p:cBhvr>
                                      <p:tavLst>
                                        <p:tav tm="0">
                                          <p:val>
                                            <p:strVal val="1+#ppt_w/2"/>
                                          </p:val>
                                        </p:tav>
                                        <p:tav tm="100000">
                                          <p:val>
                                            <p:strVal val="#ppt_x"/>
                                          </p:val>
                                        </p:tav>
                                      </p:tavLst>
                                    </p:anim>
                                    <p:anim calcmode="lin" valueType="num">
                                      <p:cBhvr additive="base">
                                        <p:cTn id="187" dur="2000" fill="hold"/>
                                        <p:tgtEl>
                                          <p:spTgt spid="49"/>
                                        </p:tgtEl>
                                        <p:attrNameLst>
                                          <p:attrName>ppt_y</p:attrName>
                                        </p:attrNameLst>
                                      </p:cBhvr>
                                      <p:tavLst>
                                        <p:tav tm="0">
                                          <p:val>
                                            <p:strVal val="#ppt_y"/>
                                          </p:val>
                                        </p:tav>
                                        <p:tav tm="100000">
                                          <p:val>
                                            <p:strVal val="#ppt_y"/>
                                          </p:val>
                                        </p:tav>
                                      </p:tavLst>
                                    </p:anim>
                                  </p:childTnLst>
                                </p:cTn>
                              </p:par>
                              <p:par>
                                <p:cTn id="188" presetID="2" presetClass="entr" presetSubtype="2" fill="hold" grpId="0" nodeType="withEffect">
                                  <p:stCondLst>
                                    <p:cond delay="0"/>
                                  </p:stCondLst>
                                  <p:childTnLst>
                                    <p:set>
                                      <p:cBhvr>
                                        <p:cTn id="189" dur="1" fill="hold">
                                          <p:stCondLst>
                                            <p:cond delay="0"/>
                                          </p:stCondLst>
                                        </p:cTn>
                                        <p:tgtEl>
                                          <p:spTgt spid="50"/>
                                        </p:tgtEl>
                                        <p:attrNameLst>
                                          <p:attrName>style.visibility</p:attrName>
                                        </p:attrNameLst>
                                      </p:cBhvr>
                                      <p:to>
                                        <p:strVal val="visible"/>
                                      </p:to>
                                    </p:set>
                                    <p:anim calcmode="lin" valueType="num">
                                      <p:cBhvr additive="base">
                                        <p:cTn id="190" dur="2000" fill="hold"/>
                                        <p:tgtEl>
                                          <p:spTgt spid="50"/>
                                        </p:tgtEl>
                                        <p:attrNameLst>
                                          <p:attrName>ppt_x</p:attrName>
                                        </p:attrNameLst>
                                      </p:cBhvr>
                                      <p:tavLst>
                                        <p:tav tm="0">
                                          <p:val>
                                            <p:strVal val="1+#ppt_w/2"/>
                                          </p:val>
                                        </p:tav>
                                        <p:tav tm="100000">
                                          <p:val>
                                            <p:strVal val="#ppt_x"/>
                                          </p:val>
                                        </p:tav>
                                      </p:tavLst>
                                    </p:anim>
                                    <p:anim calcmode="lin" valueType="num">
                                      <p:cBhvr additive="base">
                                        <p:cTn id="191" dur="2000" fill="hold"/>
                                        <p:tgtEl>
                                          <p:spTgt spid="50"/>
                                        </p:tgtEl>
                                        <p:attrNameLst>
                                          <p:attrName>ppt_y</p:attrName>
                                        </p:attrNameLst>
                                      </p:cBhvr>
                                      <p:tavLst>
                                        <p:tav tm="0">
                                          <p:val>
                                            <p:strVal val="#ppt_y"/>
                                          </p:val>
                                        </p:tav>
                                        <p:tav tm="100000">
                                          <p:val>
                                            <p:strVal val="#ppt_y"/>
                                          </p:val>
                                        </p:tav>
                                      </p:tavLst>
                                    </p:anim>
                                  </p:childTnLst>
                                </p:cTn>
                              </p:par>
                              <p:par>
                                <p:cTn id="192" presetID="2" presetClass="entr" presetSubtype="2" fill="hold" grpId="0" nodeType="withEffect">
                                  <p:stCondLst>
                                    <p:cond delay="0"/>
                                  </p:stCondLst>
                                  <p:childTnLst>
                                    <p:set>
                                      <p:cBhvr>
                                        <p:cTn id="193" dur="1" fill="hold">
                                          <p:stCondLst>
                                            <p:cond delay="0"/>
                                          </p:stCondLst>
                                        </p:cTn>
                                        <p:tgtEl>
                                          <p:spTgt spid="51"/>
                                        </p:tgtEl>
                                        <p:attrNameLst>
                                          <p:attrName>style.visibility</p:attrName>
                                        </p:attrNameLst>
                                      </p:cBhvr>
                                      <p:to>
                                        <p:strVal val="visible"/>
                                      </p:to>
                                    </p:set>
                                    <p:anim calcmode="lin" valueType="num">
                                      <p:cBhvr additive="base">
                                        <p:cTn id="194" dur="2000" fill="hold"/>
                                        <p:tgtEl>
                                          <p:spTgt spid="51"/>
                                        </p:tgtEl>
                                        <p:attrNameLst>
                                          <p:attrName>ppt_x</p:attrName>
                                        </p:attrNameLst>
                                      </p:cBhvr>
                                      <p:tavLst>
                                        <p:tav tm="0">
                                          <p:val>
                                            <p:strVal val="1+#ppt_w/2"/>
                                          </p:val>
                                        </p:tav>
                                        <p:tav tm="100000">
                                          <p:val>
                                            <p:strVal val="#ppt_x"/>
                                          </p:val>
                                        </p:tav>
                                      </p:tavLst>
                                    </p:anim>
                                    <p:anim calcmode="lin" valueType="num">
                                      <p:cBhvr additive="base">
                                        <p:cTn id="195" dur="2000" fill="hold"/>
                                        <p:tgtEl>
                                          <p:spTgt spid="51"/>
                                        </p:tgtEl>
                                        <p:attrNameLst>
                                          <p:attrName>ppt_y</p:attrName>
                                        </p:attrNameLst>
                                      </p:cBhvr>
                                      <p:tavLst>
                                        <p:tav tm="0">
                                          <p:val>
                                            <p:strVal val="#ppt_y"/>
                                          </p:val>
                                        </p:tav>
                                        <p:tav tm="100000">
                                          <p:val>
                                            <p:strVal val="#ppt_y"/>
                                          </p:val>
                                        </p:tav>
                                      </p:tavLst>
                                    </p:anim>
                                  </p:childTnLst>
                                </p:cTn>
                              </p:par>
                              <p:par>
                                <p:cTn id="196" presetID="2" presetClass="entr" presetSubtype="2" fill="hold" grpId="0" nodeType="withEffect">
                                  <p:stCondLst>
                                    <p:cond delay="0"/>
                                  </p:stCondLst>
                                  <p:childTnLst>
                                    <p:set>
                                      <p:cBhvr>
                                        <p:cTn id="197" dur="1" fill="hold">
                                          <p:stCondLst>
                                            <p:cond delay="0"/>
                                          </p:stCondLst>
                                        </p:cTn>
                                        <p:tgtEl>
                                          <p:spTgt spid="52"/>
                                        </p:tgtEl>
                                        <p:attrNameLst>
                                          <p:attrName>style.visibility</p:attrName>
                                        </p:attrNameLst>
                                      </p:cBhvr>
                                      <p:to>
                                        <p:strVal val="visible"/>
                                      </p:to>
                                    </p:set>
                                    <p:anim calcmode="lin" valueType="num">
                                      <p:cBhvr additive="base">
                                        <p:cTn id="198" dur="2000" fill="hold"/>
                                        <p:tgtEl>
                                          <p:spTgt spid="52"/>
                                        </p:tgtEl>
                                        <p:attrNameLst>
                                          <p:attrName>ppt_x</p:attrName>
                                        </p:attrNameLst>
                                      </p:cBhvr>
                                      <p:tavLst>
                                        <p:tav tm="0">
                                          <p:val>
                                            <p:strVal val="1+#ppt_w/2"/>
                                          </p:val>
                                        </p:tav>
                                        <p:tav tm="100000">
                                          <p:val>
                                            <p:strVal val="#ppt_x"/>
                                          </p:val>
                                        </p:tav>
                                      </p:tavLst>
                                    </p:anim>
                                    <p:anim calcmode="lin" valueType="num">
                                      <p:cBhvr additive="base">
                                        <p:cTn id="199" dur="2000" fill="hold"/>
                                        <p:tgtEl>
                                          <p:spTgt spid="52"/>
                                        </p:tgtEl>
                                        <p:attrNameLst>
                                          <p:attrName>ppt_y</p:attrName>
                                        </p:attrNameLst>
                                      </p:cBhvr>
                                      <p:tavLst>
                                        <p:tav tm="0">
                                          <p:val>
                                            <p:strVal val="#ppt_y"/>
                                          </p:val>
                                        </p:tav>
                                        <p:tav tm="100000">
                                          <p:val>
                                            <p:strVal val="#ppt_y"/>
                                          </p:val>
                                        </p:tav>
                                      </p:tavLst>
                                    </p:anim>
                                  </p:childTnLst>
                                </p:cTn>
                              </p:par>
                              <p:par>
                                <p:cTn id="200" presetID="13" presetClass="entr" presetSubtype="16" fill="hold" grpId="1" nodeType="withEffect">
                                  <p:stCondLst>
                                    <p:cond delay="0"/>
                                  </p:stCondLst>
                                  <p:childTnLst>
                                    <p:set>
                                      <p:cBhvr>
                                        <p:cTn id="201" dur="1" fill="hold">
                                          <p:stCondLst>
                                            <p:cond delay="0"/>
                                          </p:stCondLst>
                                        </p:cTn>
                                        <p:tgtEl>
                                          <p:spTgt spid="5"/>
                                        </p:tgtEl>
                                        <p:attrNameLst>
                                          <p:attrName>style.visibility</p:attrName>
                                        </p:attrNameLst>
                                      </p:cBhvr>
                                      <p:to>
                                        <p:strVal val="visible"/>
                                      </p:to>
                                    </p:set>
                                    <p:animEffect transition="in" filter="plus(in)">
                                      <p:cBhvr>
                                        <p:cTn id="202" dur="2000"/>
                                        <p:tgtEl>
                                          <p:spTgt spid="5"/>
                                        </p:tgtEl>
                                      </p:cBhvr>
                                    </p:animEffect>
                                  </p:childTnLst>
                                </p:cTn>
                              </p:par>
                              <p:par>
                                <p:cTn id="203" presetID="13" presetClass="entr" presetSubtype="16" fill="hold" grpId="1" nodeType="withEffect">
                                  <p:stCondLst>
                                    <p:cond delay="0"/>
                                  </p:stCondLst>
                                  <p:childTnLst>
                                    <p:set>
                                      <p:cBhvr>
                                        <p:cTn id="204" dur="1" fill="hold">
                                          <p:stCondLst>
                                            <p:cond delay="0"/>
                                          </p:stCondLst>
                                        </p:cTn>
                                        <p:tgtEl>
                                          <p:spTgt spid="6"/>
                                        </p:tgtEl>
                                        <p:attrNameLst>
                                          <p:attrName>style.visibility</p:attrName>
                                        </p:attrNameLst>
                                      </p:cBhvr>
                                      <p:to>
                                        <p:strVal val="visible"/>
                                      </p:to>
                                    </p:set>
                                    <p:animEffect transition="in" filter="plus(in)">
                                      <p:cBhvr>
                                        <p:cTn id="205" dur="2000"/>
                                        <p:tgtEl>
                                          <p:spTgt spid="6"/>
                                        </p:tgtEl>
                                      </p:cBhvr>
                                    </p:animEffect>
                                  </p:childTnLst>
                                </p:cTn>
                              </p:par>
                              <p:par>
                                <p:cTn id="206" presetID="13" presetClass="entr" presetSubtype="16" fill="hold" grpId="1" nodeType="withEffect">
                                  <p:stCondLst>
                                    <p:cond delay="0"/>
                                  </p:stCondLst>
                                  <p:childTnLst>
                                    <p:set>
                                      <p:cBhvr>
                                        <p:cTn id="207" dur="1" fill="hold">
                                          <p:stCondLst>
                                            <p:cond delay="0"/>
                                          </p:stCondLst>
                                        </p:cTn>
                                        <p:tgtEl>
                                          <p:spTgt spid="7"/>
                                        </p:tgtEl>
                                        <p:attrNameLst>
                                          <p:attrName>style.visibility</p:attrName>
                                        </p:attrNameLst>
                                      </p:cBhvr>
                                      <p:to>
                                        <p:strVal val="visible"/>
                                      </p:to>
                                    </p:set>
                                    <p:animEffect transition="in" filter="plus(in)">
                                      <p:cBhvr>
                                        <p:cTn id="208" dur="2000"/>
                                        <p:tgtEl>
                                          <p:spTgt spid="7"/>
                                        </p:tgtEl>
                                      </p:cBhvr>
                                    </p:animEffect>
                                  </p:childTnLst>
                                </p:cTn>
                              </p:par>
                              <p:par>
                                <p:cTn id="209" presetID="13" presetClass="entr" presetSubtype="16" fill="hold" grpId="1" nodeType="withEffect">
                                  <p:stCondLst>
                                    <p:cond delay="0"/>
                                  </p:stCondLst>
                                  <p:childTnLst>
                                    <p:set>
                                      <p:cBhvr>
                                        <p:cTn id="210" dur="1" fill="hold">
                                          <p:stCondLst>
                                            <p:cond delay="0"/>
                                          </p:stCondLst>
                                        </p:cTn>
                                        <p:tgtEl>
                                          <p:spTgt spid="8"/>
                                        </p:tgtEl>
                                        <p:attrNameLst>
                                          <p:attrName>style.visibility</p:attrName>
                                        </p:attrNameLst>
                                      </p:cBhvr>
                                      <p:to>
                                        <p:strVal val="visible"/>
                                      </p:to>
                                    </p:set>
                                    <p:animEffect transition="in" filter="plus(in)">
                                      <p:cBhvr>
                                        <p:cTn id="211" dur="2000"/>
                                        <p:tgtEl>
                                          <p:spTgt spid="8"/>
                                        </p:tgtEl>
                                      </p:cBhvr>
                                    </p:animEffect>
                                  </p:childTnLst>
                                </p:cTn>
                              </p:par>
                              <p:par>
                                <p:cTn id="212" presetID="13" presetClass="entr" presetSubtype="16" fill="hold" grpId="1" nodeType="withEffect">
                                  <p:stCondLst>
                                    <p:cond delay="0"/>
                                  </p:stCondLst>
                                  <p:childTnLst>
                                    <p:set>
                                      <p:cBhvr>
                                        <p:cTn id="213" dur="1" fill="hold">
                                          <p:stCondLst>
                                            <p:cond delay="0"/>
                                          </p:stCondLst>
                                        </p:cTn>
                                        <p:tgtEl>
                                          <p:spTgt spid="9"/>
                                        </p:tgtEl>
                                        <p:attrNameLst>
                                          <p:attrName>style.visibility</p:attrName>
                                        </p:attrNameLst>
                                      </p:cBhvr>
                                      <p:to>
                                        <p:strVal val="visible"/>
                                      </p:to>
                                    </p:set>
                                    <p:animEffect transition="in" filter="plus(in)">
                                      <p:cBhvr>
                                        <p:cTn id="214" dur="2000"/>
                                        <p:tgtEl>
                                          <p:spTgt spid="9"/>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10"/>
                                        </p:tgtEl>
                                        <p:attrNameLst>
                                          <p:attrName>style.visibility</p:attrName>
                                        </p:attrNameLst>
                                      </p:cBhvr>
                                      <p:to>
                                        <p:strVal val="visible"/>
                                      </p:to>
                                    </p:set>
                                    <p:animEffect transition="in" filter="plus(in)">
                                      <p:cBhvr>
                                        <p:cTn id="217" dur="2000"/>
                                        <p:tgtEl>
                                          <p:spTgt spid="10"/>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11"/>
                                        </p:tgtEl>
                                        <p:attrNameLst>
                                          <p:attrName>style.visibility</p:attrName>
                                        </p:attrNameLst>
                                      </p:cBhvr>
                                      <p:to>
                                        <p:strVal val="visible"/>
                                      </p:to>
                                    </p:set>
                                    <p:animEffect transition="in" filter="plus(in)">
                                      <p:cBhvr>
                                        <p:cTn id="220" dur="2000"/>
                                        <p:tgtEl>
                                          <p:spTgt spid="11"/>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12"/>
                                        </p:tgtEl>
                                        <p:attrNameLst>
                                          <p:attrName>style.visibility</p:attrName>
                                        </p:attrNameLst>
                                      </p:cBhvr>
                                      <p:to>
                                        <p:strVal val="visible"/>
                                      </p:to>
                                    </p:set>
                                    <p:animEffect transition="in" filter="plus(in)">
                                      <p:cBhvr>
                                        <p:cTn id="223" dur="2000"/>
                                        <p:tgtEl>
                                          <p:spTgt spid="12"/>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13"/>
                                        </p:tgtEl>
                                        <p:attrNameLst>
                                          <p:attrName>style.visibility</p:attrName>
                                        </p:attrNameLst>
                                      </p:cBhvr>
                                      <p:to>
                                        <p:strVal val="visible"/>
                                      </p:to>
                                    </p:set>
                                    <p:animEffect transition="in" filter="plus(in)">
                                      <p:cBhvr>
                                        <p:cTn id="226" dur="2000"/>
                                        <p:tgtEl>
                                          <p:spTgt spid="13"/>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14"/>
                                        </p:tgtEl>
                                        <p:attrNameLst>
                                          <p:attrName>style.visibility</p:attrName>
                                        </p:attrNameLst>
                                      </p:cBhvr>
                                      <p:to>
                                        <p:strVal val="visible"/>
                                      </p:to>
                                    </p:set>
                                    <p:animEffect transition="in" filter="plus(in)">
                                      <p:cBhvr>
                                        <p:cTn id="229" dur="2000"/>
                                        <p:tgtEl>
                                          <p:spTgt spid="14"/>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15"/>
                                        </p:tgtEl>
                                        <p:attrNameLst>
                                          <p:attrName>style.visibility</p:attrName>
                                        </p:attrNameLst>
                                      </p:cBhvr>
                                      <p:to>
                                        <p:strVal val="visible"/>
                                      </p:to>
                                    </p:set>
                                    <p:animEffect transition="in" filter="plus(in)">
                                      <p:cBhvr>
                                        <p:cTn id="232" dur="2000"/>
                                        <p:tgtEl>
                                          <p:spTgt spid="15"/>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16"/>
                                        </p:tgtEl>
                                        <p:attrNameLst>
                                          <p:attrName>style.visibility</p:attrName>
                                        </p:attrNameLst>
                                      </p:cBhvr>
                                      <p:to>
                                        <p:strVal val="visible"/>
                                      </p:to>
                                    </p:set>
                                    <p:animEffect transition="in" filter="plus(in)">
                                      <p:cBhvr>
                                        <p:cTn id="235" dur="2000"/>
                                        <p:tgtEl>
                                          <p:spTgt spid="16"/>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17"/>
                                        </p:tgtEl>
                                        <p:attrNameLst>
                                          <p:attrName>style.visibility</p:attrName>
                                        </p:attrNameLst>
                                      </p:cBhvr>
                                      <p:to>
                                        <p:strVal val="visible"/>
                                      </p:to>
                                    </p:set>
                                    <p:animEffect transition="in" filter="plus(in)">
                                      <p:cBhvr>
                                        <p:cTn id="238" dur="2000"/>
                                        <p:tgtEl>
                                          <p:spTgt spid="17"/>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18"/>
                                        </p:tgtEl>
                                        <p:attrNameLst>
                                          <p:attrName>style.visibility</p:attrName>
                                        </p:attrNameLst>
                                      </p:cBhvr>
                                      <p:to>
                                        <p:strVal val="visible"/>
                                      </p:to>
                                    </p:set>
                                    <p:animEffect transition="in" filter="plus(in)">
                                      <p:cBhvr>
                                        <p:cTn id="241" dur="2000"/>
                                        <p:tgtEl>
                                          <p:spTgt spid="18"/>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19"/>
                                        </p:tgtEl>
                                        <p:attrNameLst>
                                          <p:attrName>style.visibility</p:attrName>
                                        </p:attrNameLst>
                                      </p:cBhvr>
                                      <p:to>
                                        <p:strVal val="visible"/>
                                      </p:to>
                                    </p:set>
                                    <p:animEffect transition="in" filter="plus(in)">
                                      <p:cBhvr>
                                        <p:cTn id="244" dur="2000"/>
                                        <p:tgtEl>
                                          <p:spTgt spid="19"/>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20"/>
                                        </p:tgtEl>
                                        <p:attrNameLst>
                                          <p:attrName>style.visibility</p:attrName>
                                        </p:attrNameLst>
                                      </p:cBhvr>
                                      <p:to>
                                        <p:strVal val="visible"/>
                                      </p:to>
                                    </p:set>
                                    <p:animEffect transition="in" filter="plus(in)">
                                      <p:cBhvr>
                                        <p:cTn id="247" dur="2000"/>
                                        <p:tgtEl>
                                          <p:spTgt spid="20"/>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21"/>
                                        </p:tgtEl>
                                        <p:attrNameLst>
                                          <p:attrName>style.visibility</p:attrName>
                                        </p:attrNameLst>
                                      </p:cBhvr>
                                      <p:to>
                                        <p:strVal val="visible"/>
                                      </p:to>
                                    </p:set>
                                    <p:animEffect transition="in" filter="plus(in)">
                                      <p:cBhvr>
                                        <p:cTn id="250" dur="2000"/>
                                        <p:tgtEl>
                                          <p:spTgt spid="21"/>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22"/>
                                        </p:tgtEl>
                                        <p:attrNameLst>
                                          <p:attrName>style.visibility</p:attrName>
                                        </p:attrNameLst>
                                      </p:cBhvr>
                                      <p:to>
                                        <p:strVal val="visible"/>
                                      </p:to>
                                    </p:set>
                                    <p:animEffect transition="in" filter="plus(in)">
                                      <p:cBhvr>
                                        <p:cTn id="253" dur="2000"/>
                                        <p:tgtEl>
                                          <p:spTgt spid="22"/>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23"/>
                                        </p:tgtEl>
                                        <p:attrNameLst>
                                          <p:attrName>style.visibility</p:attrName>
                                        </p:attrNameLst>
                                      </p:cBhvr>
                                      <p:to>
                                        <p:strVal val="visible"/>
                                      </p:to>
                                    </p:set>
                                    <p:animEffect transition="in" filter="plus(in)">
                                      <p:cBhvr>
                                        <p:cTn id="256" dur="2000"/>
                                        <p:tgtEl>
                                          <p:spTgt spid="23"/>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24"/>
                                        </p:tgtEl>
                                        <p:attrNameLst>
                                          <p:attrName>style.visibility</p:attrName>
                                        </p:attrNameLst>
                                      </p:cBhvr>
                                      <p:to>
                                        <p:strVal val="visible"/>
                                      </p:to>
                                    </p:set>
                                    <p:animEffect transition="in" filter="plus(in)">
                                      <p:cBhvr>
                                        <p:cTn id="259" dur="2000"/>
                                        <p:tgtEl>
                                          <p:spTgt spid="24"/>
                                        </p:tgtEl>
                                      </p:cBhvr>
                                    </p:animEffect>
                                  </p:childTnLst>
                                </p:cTn>
                              </p:par>
                              <p:par>
                                <p:cTn id="260" presetID="13" presetClass="entr" presetSubtype="16" fill="hold" grpId="1" nodeType="withEffect">
                                  <p:stCondLst>
                                    <p:cond delay="0"/>
                                  </p:stCondLst>
                                  <p:childTnLst>
                                    <p:set>
                                      <p:cBhvr>
                                        <p:cTn id="261" dur="1" fill="hold">
                                          <p:stCondLst>
                                            <p:cond delay="0"/>
                                          </p:stCondLst>
                                        </p:cTn>
                                        <p:tgtEl>
                                          <p:spTgt spid="25"/>
                                        </p:tgtEl>
                                        <p:attrNameLst>
                                          <p:attrName>style.visibility</p:attrName>
                                        </p:attrNameLst>
                                      </p:cBhvr>
                                      <p:to>
                                        <p:strVal val="visible"/>
                                      </p:to>
                                    </p:set>
                                    <p:animEffect transition="in" filter="plus(in)">
                                      <p:cBhvr>
                                        <p:cTn id="262" dur="2000"/>
                                        <p:tgtEl>
                                          <p:spTgt spid="25"/>
                                        </p:tgtEl>
                                      </p:cBhvr>
                                    </p:animEffect>
                                  </p:childTnLst>
                                </p:cTn>
                              </p:par>
                              <p:par>
                                <p:cTn id="263" presetID="13" presetClass="entr" presetSubtype="16" fill="hold" grpId="1" nodeType="withEffect">
                                  <p:stCondLst>
                                    <p:cond delay="0"/>
                                  </p:stCondLst>
                                  <p:childTnLst>
                                    <p:set>
                                      <p:cBhvr>
                                        <p:cTn id="264" dur="1" fill="hold">
                                          <p:stCondLst>
                                            <p:cond delay="0"/>
                                          </p:stCondLst>
                                        </p:cTn>
                                        <p:tgtEl>
                                          <p:spTgt spid="26"/>
                                        </p:tgtEl>
                                        <p:attrNameLst>
                                          <p:attrName>style.visibility</p:attrName>
                                        </p:attrNameLst>
                                      </p:cBhvr>
                                      <p:to>
                                        <p:strVal val="visible"/>
                                      </p:to>
                                    </p:set>
                                    <p:animEffect transition="in" filter="plus(in)">
                                      <p:cBhvr>
                                        <p:cTn id="265" dur="2000"/>
                                        <p:tgtEl>
                                          <p:spTgt spid="26"/>
                                        </p:tgtEl>
                                      </p:cBhvr>
                                    </p:animEffect>
                                  </p:childTnLst>
                                </p:cTn>
                              </p:par>
                              <p:par>
                                <p:cTn id="266" presetID="13" presetClass="entr" presetSubtype="16" fill="hold" grpId="1" nodeType="withEffect">
                                  <p:stCondLst>
                                    <p:cond delay="0"/>
                                  </p:stCondLst>
                                  <p:childTnLst>
                                    <p:set>
                                      <p:cBhvr>
                                        <p:cTn id="267" dur="1" fill="hold">
                                          <p:stCondLst>
                                            <p:cond delay="0"/>
                                          </p:stCondLst>
                                        </p:cTn>
                                        <p:tgtEl>
                                          <p:spTgt spid="27"/>
                                        </p:tgtEl>
                                        <p:attrNameLst>
                                          <p:attrName>style.visibility</p:attrName>
                                        </p:attrNameLst>
                                      </p:cBhvr>
                                      <p:to>
                                        <p:strVal val="visible"/>
                                      </p:to>
                                    </p:set>
                                    <p:animEffect transition="in" filter="plus(in)">
                                      <p:cBhvr>
                                        <p:cTn id="268" dur="2000"/>
                                        <p:tgtEl>
                                          <p:spTgt spid="27"/>
                                        </p:tgtEl>
                                      </p:cBhvr>
                                    </p:animEffect>
                                  </p:childTnLst>
                                </p:cTn>
                              </p:par>
                              <p:par>
                                <p:cTn id="269" presetID="13" presetClass="entr" presetSubtype="16" fill="hold" grpId="1" nodeType="withEffect">
                                  <p:stCondLst>
                                    <p:cond delay="0"/>
                                  </p:stCondLst>
                                  <p:childTnLst>
                                    <p:set>
                                      <p:cBhvr>
                                        <p:cTn id="270" dur="1" fill="hold">
                                          <p:stCondLst>
                                            <p:cond delay="0"/>
                                          </p:stCondLst>
                                        </p:cTn>
                                        <p:tgtEl>
                                          <p:spTgt spid="28"/>
                                        </p:tgtEl>
                                        <p:attrNameLst>
                                          <p:attrName>style.visibility</p:attrName>
                                        </p:attrNameLst>
                                      </p:cBhvr>
                                      <p:to>
                                        <p:strVal val="visible"/>
                                      </p:to>
                                    </p:set>
                                    <p:animEffect transition="in" filter="plus(in)">
                                      <p:cBhvr>
                                        <p:cTn id="271" dur="2000"/>
                                        <p:tgtEl>
                                          <p:spTgt spid="28"/>
                                        </p:tgtEl>
                                      </p:cBhvr>
                                    </p:animEffect>
                                  </p:childTnLst>
                                </p:cTn>
                              </p:par>
                              <p:par>
                                <p:cTn id="272" presetID="13" presetClass="entr" presetSubtype="16" fill="hold" grpId="1" nodeType="withEffect">
                                  <p:stCondLst>
                                    <p:cond delay="0"/>
                                  </p:stCondLst>
                                  <p:childTnLst>
                                    <p:set>
                                      <p:cBhvr>
                                        <p:cTn id="273" dur="1" fill="hold">
                                          <p:stCondLst>
                                            <p:cond delay="0"/>
                                          </p:stCondLst>
                                        </p:cTn>
                                        <p:tgtEl>
                                          <p:spTgt spid="29"/>
                                        </p:tgtEl>
                                        <p:attrNameLst>
                                          <p:attrName>style.visibility</p:attrName>
                                        </p:attrNameLst>
                                      </p:cBhvr>
                                      <p:to>
                                        <p:strVal val="visible"/>
                                      </p:to>
                                    </p:set>
                                    <p:animEffect transition="in" filter="plus(in)">
                                      <p:cBhvr>
                                        <p:cTn id="274" dur="2000"/>
                                        <p:tgtEl>
                                          <p:spTgt spid="29"/>
                                        </p:tgtEl>
                                      </p:cBhvr>
                                    </p:animEffect>
                                  </p:childTnLst>
                                </p:cTn>
                              </p:par>
                              <p:par>
                                <p:cTn id="275" presetID="13" presetClass="entr" presetSubtype="16" fill="hold" grpId="1" nodeType="withEffect">
                                  <p:stCondLst>
                                    <p:cond delay="0"/>
                                  </p:stCondLst>
                                  <p:childTnLst>
                                    <p:set>
                                      <p:cBhvr>
                                        <p:cTn id="276" dur="1" fill="hold">
                                          <p:stCondLst>
                                            <p:cond delay="0"/>
                                          </p:stCondLst>
                                        </p:cTn>
                                        <p:tgtEl>
                                          <p:spTgt spid="30"/>
                                        </p:tgtEl>
                                        <p:attrNameLst>
                                          <p:attrName>style.visibility</p:attrName>
                                        </p:attrNameLst>
                                      </p:cBhvr>
                                      <p:to>
                                        <p:strVal val="visible"/>
                                      </p:to>
                                    </p:set>
                                    <p:animEffect transition="in" filter="plus(in)">
                                      <p:cBhvr>
                                        <p:cTn id="277" dur="2000"/>
                                        <p:tgtEl>
                                          <p:spTgt spid="30"/>
                                        </p:tgtEl>
                                      </p:cBhvr>
                                    </p:animEffect>
                                  </p:childTnLst>
                                </p:cTn>
                              </p:par>
                              <p:par>
                                <p:cTn id="278" presetID="13" presetClass="entr" presetSubtype="16" fill="hold" grpId="1" nodeType="withEffect">
                                  <p:stCondLst>
                                    <p:cond delay="0"/>
                                  </p:stCondLst>
                                  <p:childTnLst>
                                    <p:set>
                                      <p:cBhvr>
                                        <p:cTn id="279" dur="1" fill="hold">
                                          <p:stCondLst>
                                            <p:cond delay="0"/>
                                          </p:stCondLst>
                                        </p:cTn>
                                        <p:tgtEl>
                                          <p:spTgt spid="31"/>
                                        </p:tgtEl>
                                        <p:attrNameLst>
                                          <p:attrName>style.visibility</p:attrName>
                                        </p:attrNameLst>
                                      </p:cBhvr>
                                      <p:to>
                                        <p:strVal val="visible"/>
                                      </p:to>
                                    </p:set>
                                    <p:animEffect transition="in" filter="plus(in)">
                                      <p:cBhvr>
                                        <p:cTn id="280" dur="2000"/>
                                        <p:tgtEl>
                                          <p:spTgt spid="31"/>
                                        </p:tgtEl>
                                      </p:cBhvr>
                                    </p:animEffect>
                                  </p:childTnLst>
                                </p:cTn>
                              </p:par>
                              <p:par>
                                <p:cTn id="281" presetID="13" presetClass="entr" presetSubtype="16" fill="hold" grpId="1" nodeType="withEffect">
                                  <p:stCondLst>
                                    <p:cond delay="0"/>
                                  </p:stCondLst>
                                  <p:childTnLst>
                                    <p:set>
                                      <p:cBhvr>
                                        <p:cTn id="282" dur="1" fill="hold">
                                          <p:stCondLst>
                                            <p:cond delay="0"/>
                                          </p:stCondLst>
                                        </p:cTn>
                                        <p:tgtEl>
                                          <p:spTgt spid="32"/>
                                        </p:tgtEl>
                                        <p:attrNameLst>
                                          <p:attrName>style.visibility</p:attrName>
                                        </p:attrNameLst>
                                      </p:cBhvr>
                                      <p:to>
                                        <p:strVal val="visible"/>
                                      </p:to>
                                    </p:set>
                                    <p:animEffect transition="in" filter="plus(in)">
                                      <p:cBhvr>
                                        <p:cTn id="283" dur="2000"/>
                                        <p:tgtEl>
                                          <p:spTgt spid="32"/>
                                        </p:tgtEl>
                                      </p:cBhvr>
                                    </p:animEffect>
                                  </p:childTnLst>
                                </p:cTn>
                              </p:par>
                              <p:par>
                                <p:cTn id="284" presetID="13" presetClass="entr" presetSubtype="16" fill="hold" grpId="1" nodeType="withEffect">
                                  <p:stCondLst>
                                    <p:cond delay="0"/>
                                  </p:stCondLst>
                                  <p:childTnLst>
                                    <p:set>
                                      <p:cBhvr>
                                        <p:cTn id="285" dur="1" fill="hold">
                                          <p:stCondLst>
                                            <p:cond delay="0"/>
                                          </p:stCondLst>
                                        </p:cTn>
                                        <p:tgtEl>
                                          <p:spTgt spid="33"/>
                                        </p:tgtEl>
                                        <p:attrNameLst>
                                          <p:attrName>style.visibility</p:attrName>
                                        </p:attrNameLst>
                                      </p:cBhvr>
                                      <p:to>
                                        <p:strVal val="visible"/>
                                      </p:to>
                                    </p:set>
                                    <p:animEffect transition="in" filter="plus(in)">
                                      <p:cBhvr>
                                        <p:cTn id="286" dur="2000"/>
                                        <p:tgtEl>
                                          <p:spTgt spid="33"/>
                                        </p:tgtEl>
                                      </p:cBhvr>
                                    </p:animEffect>
                                  </p:childTnLst>
                                </p:cTn>
                              </p:par>
                              <p:par>
                                <p:cTn id="287" presetID="13" presetClass="entr" presetSubtype="16" fill="hold" grpId="1" nodeType="withEffect">
                                  <p:stCondLst>
                                    <p:cond delay="0"/>
                                  </p:stCondLst>
                                  <p:childTnLst>
                                    <p:set>
                                      <p:cBhvr>
                                        <p:cTn id="288" dur="1" fill="hold">
                                          <p:stCondLst>
                                            <p:cond delay="0"/>
                                          </p:stCondLst>
                                        </p:cTn>
                                        <p:tgtEl>
                                          <p:spTgt spid="34"/>
                                        </p:tgtEl>
                                        <p:attrNameLst>
                                          <p:attrName>style.visibility</p:attrName>
                                        </p:attrNameLst>
                                      </p:cBhvr>
                                      <p:to>
                                        <p:strVal val="visible"/>
                                      </p:to>
                                    </p:set>
                                    <p:animEffect transition="in" filter="plus(in)">
                                      <p:cBhvr>
                                        <p:cTn id="289" dur="2000"/>
                                        <p:tgtEl>
                                          <p:spTgt spid="34"/>
                                        </p:tgtEl>
                                      </p:cBhvr>
                                    </p:animEffect>
                                  </p:childTnLst>
                                </p:cTn>
                              </p:par>
                              <p:par>
                                <p:cTn id="290" presetID="13" presetClass="entr" presetSubtype="16" fill="hold" grpId="1" nodeType="withEffect">
                                  <p:stCondLst>
                                    <p:cond delay="0"/>
                                  </p:stCondLst>
                                  <p:childTnLst>
                                    <p:set>
                                      <p:cBhvr>
                                        <p:cTn id="291" dur="1" fill="hold">
                                          <p:stCondLst>
                                            <p:cond delay="0"/>
                                          </p:stCondLst>
                                        </p:cTn>
                                        <p:tgtEl>
                                          <p:spTgt spid="35"/>
                                        </p:tgtEl>
                                        <p:attrNameLst>
                                          <p:attrName>style.visibility</p:attrName>
                                        </p:attrNameLst>
                                      </p:cBhvr>
                                      <p:to>
                                        <p:strVal val="visible"/>
                                      </p:to>
                                    </p:set>
                                    <p:animEffect transition="in" filter="plus(in)">
                                      <p:cBhvr>
                                        <p:cTn id="292" dur="2000"/>
                                        <p:tgtEl>
                                          <p:spTgt spid="35"/>
                                        </p:tgtEl>
                                      </p:cBhvr>
                                    </p:animEffect>
                                  </p:childTnLst>
                                </p:cTn>
                              </p:par>
                              <p:par>
                                <p:cTn id="293" presetID="13" presetClass="entr" presetSubtype="16" fill="hold" grpId="1" nodeType="withEffect">
                                  <p:stCondLst>
                                    <p:cond delay="0"/>
                                  </p:stCondLst>
                                  <p:childTnLst>
                                    <p:set>
                                      <p:cBhvr>
                                        <p:cTn id="294" dur="1" fill="hold">
                                          <p:stCondLst>
                                            <p:cond delay="0"/>
                                          </p:stCondLst>
                                        </p:cTn>
                                        <p:tgtEl>
                                          <p:spTgt spid="36"/>
                                        </p:tgtEl>
                                        <p:attrNameLst>
                                          <p:attrName>style.visibility</p:attrName>
                                        </p:attrNameLst>
                                      </p:cBhvr>
                                      <p:to>
                                        <p:strVal val="visible"/>
                                      </p:to>
                                    </p:set>
                                    <p:animEffect transition="in" filter="plus(in)">
                                      <p:cBhvr>
                                        <p:cTn id="295" dur="2000"/>
                                        <p:tgtEl>
                                          <p:spTgt spid="36"/>
                                        </p:tgtEl>
                                      </p:cBhvr>
                                    </p:animEffect>
                                  </p:childTnLst>
                                </p:cTn>
                              </p:par>
                              <p:par>
                                <p:cTn id="296" presetID="13" presetClass="entr" presetSubtype="16" fill="hold" grpId="1" nodeType="withEffect">
                                  <p:stCondLst>
                                    <p:cond delay="0"/>
                                  </p:stCondLst>
                                  <p:childTnLst>
                                    <p:set>
                                      <p:cBhvr>
                                        <p:cTn id="297" dur="1" fill="hold">
                                          <p:stCondLst>
                                            <p:cond delay="0"/>
                                          </p:stCondLst>
                                        </p:cTn>
                                        <p:tgtEl>
                                          <p:spTgt spid="37"/>
                                        </p:tgtEl>
                                        <p:attrNameLst>
                                          <p:attrName>style.visibility</p:attrName>
                                        </p:attrNameLst>
                                      </p:cBhvr>
                                      <p:to>
                                        <p:strVal val="visible"/>
                                      </p:to>
                                    </p:set>
                                    <p:animEffect transition="in" filter="plus(in)">
                                      <p:cBhvr>
                                        <p:cTn id="298" dur="2000"/>
                                        <p:tgtEl>
                                          <p:spTgt spid="37"/>
                                        </p:tgtEl>
                                      </p:cBhvr>
                                    </p:animEffect>
                                  </p:childTnLst>
                                </p:cTn>
                              </p:par>
                              <p:par>
                                <p:cTn id="299" presetID="13" presetClass="entr" presetSubtype="16" fill="hold" grpId="1" nodeType="withEffect">
                                  <p:stCondLst>
                                    <p:cond delay="0"/>
                                  </p:stCondLst>
                                  <p:childTnLst>
                                    <p:set>
                                      <p:cBhvr>
                                        <p:cTn id="300" dur="1" fill="hold">
                                          <p:stCondLst>
                                            <p:cond delay="0"/>
                                          </p:stCondLst>
                                        </p:cTn>
                                        <p:tgtEl>
                                          <p:spTgt spid="38"/>
                                        </p:tgtEl>
                                        <p:attrNameLst>
                                          <p:attrName>style.visibility</p:attrName>
                                        </p:attrNameLst>
                                      </p:cBhvr>
                                      <p:to>
                                        <p:strVal val="visible"/>
                                      </p:to>
                                    </p:set>
                                    <p:animEffect transition="in" filter="plus(in)">
                                      <p:cBhvr>
                                        <p:cTn id="301" dur="2000"/>
                                        <p:tgtEl>
                                          <p:spTgt spid="38"/>
                                        </p:tgtEl>
                                      </p:cBhvr>
                                    </p:animEffect>
                                  </p:childTnLst>
                                </p:cTn>
                              </p:par>
                              <p:par>
                                <p:cTn id="302" presetID="13" presetClass="entr" presetSubtype="16" fill="hold" grpId="1" nodeType="withEffect">
                                  <p:stCondLst>
                                    <p:cond delay="0"/>
                                  </p:stCondLst>
                                  <p:childTnLst>
                                    <p:set>
                                      <p:cBhvr>
                                        <p:cTn id="303" dur="1" fill="hold">
                                          <p:stCondLst>
                                            <p:cond delay="0"/>
                                          </p:stCondLst>
                                        </p:cTn>
                                        <p:tgtEl>
                                          <p:spTgt spid="39"/>
                                        </p:tgtEl>
                                        <p:attrNameLst>
                                          <p:attrName>style.visibility</p:attrName>
                                        </p:attrNameLst>
                                      </p:cBhvr>
                                      <p:to>
                                        <p:strVal val="visible"/>
                                      </p:to>
                                    </p:set>
                                    <p:animEffect transition="in" filter="plus(in)">
                                      <p:cBhvr>
                                        <p:cTn id="304" dur="2000"/>
                                        <p:tgtEl>
                                          <p:spTgt spid="39"/>
                                        </p:tgtEl>
                                      </p:cBhvr>
                                    </p:animEffect>
                                  </p:childTnLst>
                                </p:cTn>
                              </p:par>
                              <p:par>
                                <p:cTn id="305" presetID="13" presetClass="entr" presetSubtype="16" fill="hold" grpId="1" nodeType="withEffect">
                                  <p:stCondLst>
                                    <p:cond delay="0"/>
                                  </p:stCondLst>
                                  <p:childTnLst>
                                    <p:set>
                                      <p:cBhvr>
                                        <p:cTn id="306" dur="1" fill="hold">
                                          <p:stCondLst>
                                            <p:cond delay="0"/>
                                          </p:stCondLst>
                                        </p:cTn>
                                        <p:tgtEl>
                                          <p:spTgt spid="40"/>
                                        </p:tgtEl>
                                        <p:attrNameLst>
                                          <p:attrName>style.visibility</p:attrName>
                                        </p:attrNameLst>
                                      </p:cBhvr>
                                      <p:to>
                                        <p:strVal val="visible"/>
                                      </p:to>
                                    </p:set>
                                    <p:animEffect transition="in" filter="plus(in)">
                                      <p:cBhvr>
                                        <p:cTn id="307" dur="2000"/>
                                        <p:tgtEl>
                                          <p:spTgt spid="40"/>
                                        </p:tgtEl>
                                      </p:cBhvr>
                                    </p:animEffect>
                                  </p:childTnLst>
                                </p:cTn>
                              </p:par>
                              <p:par>
                                <p:cTn id="308" presetID="13" presetClass="entr" presetSubtype="16" fill="hold" grpId="1" nodeType="withEffect">
                                  <p:stCondLst>
                                    <p:cond delay="0"/>
                                  </p:stCondLst>
                                  <p:childTnLst>
                                    <p:set>
                                      <p:cBhvr>
                                        <p:cTn id="309" dur="1" fill="hold">
                                          <p:stCondLst>
                                            <p:cond delay="0"/>
                                          </p:stCondLst>
                                        </p:cTn>
                                        <p:tgtEl>
                                          <p:spTgt spid="41"/>
                                        </p:tgtEl>
                                        <p:attrNameLst>
                                          <p:attrName>style.visibility</p:attrName>
                                        </p:attrNameLst>
                                      </p:cBhvr>
                                      <p:to>
                                        <p:strVal val="visible"/>
                                      </p:to>
                                    </p:set>
                                    <p:animEffect transition="in" filter="plus(in)">
                                      <p:cBhvr>
                                        <p:cTn id="310" dur="2000"/>
                                        <p:tgtEl>
                                          <p:spTgt spid="41"/>
                                        </p:tgtEl>
                                      </p:cBhvr>
                                    </p:animEffect>
                                  </p:childTnLst>
                                </p:cTn>
                              </p:par>
                              <p:par>
                                <p:cTn id="311" presetID="13" presetClass="entr" presetSubtype="16" fill="hold" grpId="1" nodeType="withEffect">
                                  <p:stCondLst>
                                    <p:cond delay="0"/>
                                  </p:stCondLst>
                                  <p:childTnLst>
                                    <p:set>
                                      <p:cBhvr>
                                        <p:cTn id="312" dur="1" fill="hold">
                                          <p:stCondLst>
                                            <p:cond delay="0"/>
                                          </p:stCondLst>
                                        </p:cTn>
                                        <p:tgtEl>
                                          <p:spTgt spid="42"/>
                                        </p:tgtEl>
                                        <p:attrNameLst>
                                          <p:attrName>style.visibility</p:attrName>
                                        </p:attrNameLst>
                                      </p:cBhvr>
                                      <p:to>
                                        <p:strVal val="visible"/>
                                      </p:to>
                                    </p:set>
                                    <p:animEffect transition="in" filter="plus(in)">
                                      <p:cBhvr>
                                        <p:cTn id="313" dur="2000"/>
                                        <p:tgtEl>
                                          <p:spTgt spid="42"/>
                                        </p:tgtEl>
                                      </p:cBhvr>
                                    </p:animEffect>
                                  </p:childTnLst>
                                </p:cTn>
                              </p:par>
                              <p:par>
                                <p:cTn id="314" presetID="13" presetClass="entr" presetSubtype="16" fill="hold" grpId="1" nodeType="withEffect">
                                  <p:stCondLst>
                                    <p:cond delay="0"/>
                                  </p:stCondLst>
                                  <p:childTnLst>
                                    <p:set>
                                      <p:cBhvr>
                                        <p:cTn id="315" dur="1" fill="hold">
                                          <p:stCondLst>
                                            <p:cond delay="0"/>
                                          </p:stCondLst>
                                        </p:cTn>
                                        <p:tgtEl>
                                          <p:spTgt spid="43"/>
                                        </p:tgtEl>
                                        <p:attrNameLst>
                                          <p:attrName>style.visibility</p:attrName>
                                        </p:attrNameLst>
                                      </p:cBhvr>
                                      <p:to>
                                        <p:strVal val="visible"/>
                                      </p:to>
                                    </p:set>
                                    <p:animEffect transition="in" filter="plus(in)">
                                      <p:cBhvr>
                                        <p:cTn id="316" dur="2000"/>
                                        <p:tgtEl>
                                          <p:spTgt spid="43"/>
                                        </p:tgtEl>
                                      </p:cBhvr>
                                    </p:animEffect>
                                  </p:childTnLst>
                                </p:cTn>
                              </p:par>
                              <p:par>
                                <p:cTn id="317" presetID="13" presetClass="entr" presetSubtype="16" fill="hold" grpId="1" nodeType="withEffect">
                                  <p:stCondLst>
                                    <p:cond delay="0"/>
                                  </p:stCondLst>
                                  <p:childTnLst>
                                    <p:set>
                                      <p:cBhvr>
                                        <p:cTn id="318" dur="1" fill="hold">
                                          <p:stCondLst>
                                            <p:cond delay="0"/>
                                          </p:stCondLst>
                                        </p:cTn>
                                        <p:tgtEl>
                                          <p:spTgt spid="44"/>
                                        </p:tgtEl>
                                        <p:attrNameLst>
                                          <p:attrName>style.visibility</p:attrName>
                                        </p:attrNameLst>
                                      </p:cBhvr>
                                      <p:to>
                                        <p:strVal val="visible"/>
                                      </p:to>
                                    </p:set>
                                    <p:animEffect transition="in" filter="plus(in)">
                                      <p:cBhvr>
                                        <p:cTn id="319" dur="2000"/>
                                        <p:tgtEl>
                                          <p:spTgt spid="44"/>
                                        </p:tgtEl>
                                      </p:cBhvr>
                                    </p:animEffect>
                                  </p:childTnLst>
                                </p:cTn>
                              </p:par>
                              <p:par>
                                <p:cTn id="320" presetID="13" presetClass="entr" presetSubtype="16" fill="hold" grpId="1" nodeType="withEffect">
                                  <p:stCondLst>
                                    <p:cond delay="0"/>
                                  </p:stCondLst>
                                  <p:childTnLst>
                                    <p:set>
                                      <p:cBhvr>
                                        <p:cTn id="321" dur="1" fill="hold">
                                          <p:stCondLst>
                                            <p:cond delay="0"/>
                                          </p:stCondLst>
                                        </p:cTn>
                                        <p:tgtEl>
                                          <p:spTgt spid="45"/>
                                        </p:tgtEl>
                                        <p:attrNameLst>
                                          <p:attrName>style.visibility</p:attrName>
                                        </p:attrNameLst>
                                      </p:cBhvr>
                                      <p:to>
                                        <p:strVal val="visible"/>
                                      </p:to>
                                    </p:set>
                                    <p:animEffect transition="in" filter="plus(in)">
                                      <p:cBhvr>
                                        <p:cTn id="322" dur="2000"/>
                                        <p:tgtEl>
                                          <p:spTgt spid="45"/>
                                        </p:tgtEl>
                                      </p:cBhvr>
                                    </p:animEffect>
                                  </p:childTnLst>
                                </p:cTn>
                              </p:par>
                              <p:par>
                                <p:cTn id="323" presetID="13" presetClass="entr" presetSubtype="16" fill="hold" grpId="1" nodeType="withEffect">
                                  <p:stCondLst>
                                    <p:cond delay="0"/>
                                  </p:stCondLst>
                                  <p:childTnLst>
                                    <p:set>
                                      <p:cBhvr>
                                        <p:cTn id="324" dur="1" fill="hold">
                                          <p:stCondLst>
                                            <p:cond delay="0"/>
                                          </p:stCondLst>
                                        </p:cTn>
                                        <p:tgtEl>
                                          <p:spTgt spid="46"/>
                                        </p:tgtEl>
                                        <p:attrNameLst>
                                          <p:attrName>style.visibility</p:attrName>
                                        </p:attrNameLst>
                                      </p:cBhvr>
                                      <p:to>
                                        <p:strVal val="visible"/>
                                      </p:to>
                                    </p:set>
                                    <p:animEffect transition="in" filter="plus(in)">
                                      <p:cBhvr>
                                        <p:cTn id="325" dur="2000"/>
                                        <p:tgtEl>
                                          <p:spTgt spid="46"/>
                                        </p:tgtEl>
                                      </p:cBhvr>
                                    </p:animEffect>
                                  </p:childTnLst>
                                </p:cTn>
                              </p:par>
                              <p:par>
                                <p:cTn id="326" presetID="13" presetClass="entr" presetSubtype="16" fill="hold" grpId="1" nodeType="withEffect">
                                  <p:stCondLst>
                                    <p:cond delay="0"/>
                                  </p:stCondLst>
                                  <p:childTnLst>
                                    <p:set>
                                      <p:cBhvr>
                                        <p:cTn id="327" dur="1" fill="hold">
                                          <p:stCondLst>
                                            <p:cond delay="0"/>
                                          </p:stCondLst>
                                        </p:cTn>
                                        <p:tgtEl>
                                          <p:spTgt spid="47"/>
                                        </p:tgtEl>
                                        <p:attrNameLst>
                                          <p:attrName>style.visibility</p:attrName>
                                        </p:attrNameLst>
                                      </p:cBhvr>
                                      <p:to>
                                        <p:strVal val="visible"/>
                                      </p:to>
                                    </p:set>
                                    <p:animEffect transition="in" filter="plus(in)">
                                      <p:cBhvr>
                                        <p:cTn id="328" dur="2000"/>
                                        <p:tgtEl>
                                          <p:spTgt spid="47"/>
                                        </p:tgtEl>
                                      </p:cBhvr>
                                    </p:animEffect>
                                  </p:childTnLst>
                                </p:cTn>
                              </p:par>
                              <p:par>
                                <p:cTn id="329" presetID="13" presetClass="entr" presetSubtype="16" fill="hold" grpId="1" nodeType="withEffect">
                                  <p:stCondLst>
                                    <p:cond delay="0"/>
                                  </p:stCondLst>
                                  <p:childTnLst>
                                    <p:set>
                                      <p:cBhvr>
                                        <p:cTn id="330" dur="1" fill="hold">
                                          <p:stCondLst>
                                            <p:cond delay="0"/>
                                          </p:stCondLst>
                                        </p:cTn>
                                        <p:tgtEl>
                                          <p:spTgt spid="48"/>
                                        </p:tgtEl>
                                        <p:attrNameLst>
                                          <p:attrName>style.visibility</p:attrName>
                                        </p:attrNameLst>
                                      </p:cBhvr>
                                      <p:to>
                                        <p:strVal val="visible"/>
                                      </p:to>
                                    </p:set>
                                    <p:animEffect transition="in" filter="plus(in)">
                                      <p:cBhvr>
                                        <p:cTn id="331" dur="2000"/>
                                        <p:tgtEl>
                                          <p:spTgt spid="48"/>
                                        </p:tgtEl>
                                      </p:cBhvr>
                                    </p:animEffect>
                                  </p:childTnLst>
                                </p:cTn>
                              </p:par>
                              <p:par>
                                <p:cTn id="332" presetID="13" presetClass="entr" presetSubtype="16" fill="hold" grpId="1" nodeType="withEffect">
                                  <p:stCondLst>
                                    <p:cond delay="0"/>
                                  </p:stCondLst>
                                  <p:childTnLst>
                                    <p:set>
                                      <p:cBhvr>
                                        <p:cTn id="333" dur="1" fill="hold">
                                          <p:stCondLst>
                                            <p:cond delay="0"/>
                                          </p:stCondLst>
                                        </p:cTn>
                                        <p:tgtEl>
                                          <p:spTgt spid="49"/>
                                        </p:tgtEl>
                                        <p:attrNameLst>
                                          <p:attrName>style.visibility</p:attrName>
                                        </p:attrNameLst>
                                      </p:cBhvr>
                                      <p:to>
                                        <p:strVal val="visible"/>
                                      </p:to>
                                    </p:set>
                                    <p:animEffect transition="in" filter="plus(in)">
                                      <p:cBhvr>
                                        <p:cTn id="334" dur="2000"/>
                                        <p:tgtEl>
                                          <p:spTgt spid="49"/>
                                        </p:tgtEl>
                                      </p:cBhvr>
                                    </p:animEffect>
                                  </p:childTnLst>
                                </p:cTn>
                              </p:par>
                              <p:par>
                                <p:cTn id="335" presetID="13" presetClass="entr" presetSubtype="16" fill="hold" grpId="1" nodeType="withEffect">
                                  <p:stCondLst>
                                    <p:cond delay="0"/>
                                  </p:stCondLst>
                                  <p:childTnLst>
                                    <p:set>
                                      <p:cBhvr>
                                        <p:cTn id="336" dur="1" fill="hold">
                                          <p:stCondLst>
                                            <p:cond delay="0"/>
                                          </p:stCondLst>
                                        </p:cTn>
                                        <p:tgtEl>
                                          <p:spTgt spid="50"/>
                                        </p:tgtEl>
                                        <p:attrNameLst>
                                          <p:attrName>style.visibility</p:attrName>
                                        </p:attrNameLst>
                                      </p:cBhvr>
                                      <p:to>
                                        <p:strVal val="visible"/>
                                      </p:to>
                                    </p:set>
                                    <p:animEffect transition="in" filter="plus(in)">
                                      <p:cBhvr>
                                        <p:cTn id="337" dur="2000"/>
                                        <p:tgtEl>
                                          <p:spTgt spid="50"/>
                                        </p:tgtEl>
                                      </p:cBhvr>
                                    </p:animEffect>
                                  </p:childTnLst>
                                </p:cTn>
                              </p:par>
                              <p:par>
                                <p:cTn id="338" presetID="13" presetClass="entr" presetSubtype="16" fill="hold" grpId="1" nodeType="withEffect">
                                  <p:stCondLst>
                                    <p:cond delay="0"/>
                                  </p:stCondLst>
                                  <p:childTnLst>
                                    <p:set>
                                      <p:cBhvr>
                                        <p:cTn id="339" dur="1" fill="hold">
                                          <p:stCondLst>
                                            <p:cond delay="0"/>
                                          </p:stCondLst>
                                        </p:cTn>
                                        <p:tgtEl>
                                          <p:spTgt spid="51"/>
                                        </p:tgtEl>
                                        <p:attrNameLst>
                                          <p:attrName>style.visibility</p:attrName>
                                        </p:attrNameLst>
                                      </p:cBhvr>
                                      <p:to>
                                        <p:strVal val="visible"/>
                                      </p:to>
                                    </p:set>
                                    <p:animEffect transition="in" filter="plus(in)">
                                      <p:cBhvr>
                                        <p:cTn id="340" dur="2000"/>
                                        <p:tgtEl>
                                          <p:spTgt spid="51"/>
                                        </p:tgtEl>
                                      </p:cBhvr>
                                    </p:animEffect>
                                  </p:childTnLst>
                                </p:cTn>
                              </p:par>
                              <p:par>
                                <p:cTn id="341" presetID="13" presetClass="entr" presetSubtype="16" fill="hold" grpId="1" nodeType="withEffect">
                                  <p:stCondLst>
                                    <p:cond delay="0"/>
                                  </p:stCondLst>
                                  <p:childTnLst>
                                    <p:set>
                                      <p:cBhvr>
                                        <p:cTn id="342" dur="1" fill="hold">
                                          <p:stCondLst>
                                            <p:cond delay="0"/>
                                          </p:stCondLst>
                                        </p:cTn>
                                        <p:tgtEl>
                                          <p:spTgt spid="52"/>
                                        </p:tgtEl>
                                        <p:attrNameLst>
                                          <p:attrName>style.visibility</p:attrName>
                                        </p:attrNameLst>
                                      </p:cBhvr>
                                      <p:to>
                                        <p:strVal val="visible"/>
                                      </p:to>
                                    </p:set>
                                    <p:animEffect transition="in" filter="plus(in)">
                                      <p:cBhvr>
                                        <p:cTn id="343" dur="2000"/>
                                        <p:tgtEl>
                                          <p:spTgt spid="52"/>
                                        </p:tgtEl>
                                      </p:cBhvr>
                                    </p:animEffect>
                                  </p:childTnLst>
                                </p:cTn>
                              </p:par>
                              <p:par>
                                <p:cTn id="344" presetID="8" presetClass="emph" presetSubtype="0" fill="hold" grpId="2" nodeType="withEffect">
                                  <p:stCondLst>
                                    <p:cond delay="0"/>
                                  </p:stCondLst>
                                  <p:childTnLst>
                                    <p:animRot by="21600000">
                                      <p:cBhvr>
                                        <p:cTn id="345" dur="2000" fill="hold"/>
                                        <p:tgtEl>
                                          <p:spTgt spid="5"/>
                                        </p:tgtEl>
                                        <p:attrNameLst>
                                          <p:attrName>r</p:attrName>
                                        </p:attrNameLst>
                                      </p:cBhvr>
                                    </p:animRot>
                                  </p:childTnLst>
                                </p:cTn>
                              </p:par>
                              <p:par>
                                <p:cTn id="346" presetID="8" presetClass="emph" presetSubtype="0" fill="hold" grpId="2" nodeType="withEffect">
                                  <p:stCondLst>
                                    <p:cond delay="0"/>
                                  </p:stCondLst>
                                  <p:childTnLst>
                                    <p:animRot by="21600000">
                                      <p:cBhvr>
                                        <p:cTn id="347" dur="2000" fill="hold"/>
                                        <p:tgtEl>
                                          <p:spTgt spid="6"/>
                                        </p:tgtEl>
                                        <p:attrNameLst>
                                          <p:attrName>r</p:attrName>
                                        </p:attrNameLst>
                                      </p:cBhvr>
                                    </p:animRot>
                                  </p:childTnLst>
                                </p:cTn>
                              </p:par>
                              <p:par>
                                <p:cTn id="348" presetID="8" presetClass="emph" presetSubtype="0" fill="hold" grpId="2" nodeType="withEffect">
                                  <p:stCondLst>
                                    <p:cond delay="0"/>
                                  </p:stCondLst>
                                  <p:childTnLst>
                                    <p:animRot by="21600000">
                                      <p:cBhvr>
                                        <p:cTn id="349" dur="2000" fill="hold"/>
                                        <p:tgtEl>
                                          <p:spTgt spid="7"/>
                                        </p:tgtEl>
                                        <p:attrNameLst>
                                          <p:attrName>r</p:attrName>
                                        </p:attrNameLst>
                                      </p:cBhvr>
                                    </p:animRot>
                                  </p:childTnLst>
                                </p:cTn>
                              </p:par>
                              <p:par>
                                <p:cTn id="350" presetID="8" presetClass="emph" presetSubtype="0" fill="hold" grpId="2" nodeType="withEffect">
                                  <p:stCondLst>
                                    <p:cond delay="0"/>
                                  </p:stCondLst>
                                  <p:childTnLst>
                                    <p:animRot by="21600000">
                                      <p:cBhvr>
                                        <p:cTn id="351" dur="2000" fill="hold"/>
                                        <p:tgtEl>
                                          <p:spTgt spid="8"/>
                                        </p:tgtEl>
                                        <p:attrNameLst>
                                          <p:attrName>r</p:attrName>
                                        </p:attrNameLst>
                                      </p:cBhvr>
                                    </p:animRot>
                                  </p:childTnLst>
                                </p:cTn>
                              </p:par>
                              <p:par>
                                <p:cTn id="352" presetID="8" presetClass="emph" presetSubtype="0" fill="hold" grpId="2" nodeType="withEffect">
                                  <p:stCondLst>
                                    <p:cond delay="0"/>
                                  </p:stCondLst>
                                  <p:childTnLst>
                                    <p:animRot by="21600000">
                                      <p:cBhvr>
                                        <p:cTn id="353" dur="2000" fill="hold"/>
                                        <p:tgtEl>
                                          <p:spTgt spid="9"/>
                                        </p:tgtEl>
                                        <p:attrNameLst>
                                          <p:attrName>r</p:attrName>
                                        </p:attrNameLst>
                                      </p:cBhvr>
                                    </p:animRot>
                                  </p:childTnLst>
                                </p:cTn>
                              </p:par>
                              <p:par>
                                <p:cTn id="354" presetID="8" presetClass="emph" presetSubtype="0" fill="hold" grpId="2" nodeType="withEffect">
                                  <p:stCondLst>
                                    <p:cond delay="0"/>
                                  </p:stCondLst>
                                  <p:childTnLst>
                                    <p:animRot by="21600000">
                                      <p:cBhvr>
                                        <p:cTn id="355" dur="2000" fill="hold"/>
                                        <p:tgtEl>
                                          <p:spTgt spid="10"/>
                                        </p:tgtEl>
                                        <p:attrNameLst>
                                          <p:attrName>r</p:attrName>
                                        </p:attrNameLst>
                                      </p:cBhvr>
                                    </p:animRot>
                                  </p:childTnLst>
                                </p:cTn>
                              </p:par>
                              <p:par>
                                <p:cTn id="356" presetID="8" presetClass="emph" presetSubtype="0" fill="hold" grpId="2" nodeType="withEffect">
                                  <p:stCondLst>
                                    <p:cond delay="0"/>
                                  </p:stCondLst>
                                  <p:childTnLst>
                                    <p:animRot by="21600000">
                                      <p:cBhvr>
                                        <p:cTn id="357" dur="2000" fill="hold"/>
                                        <p:tgtEl>
                                          <p:spTgt spid="11"/>
                                        </p:tgtEl>
                                        <p:attrNameLst>
                                          <p:attrName>r</p:attrName>
                                        </p:attrNameLst>
                                      </p:cBhvr>
                                    </p:animRot>
                                  </p:childTnLst>
                                </p:cTn>
                              </p:par>
                              <p:par>
                                <p:cTn id="358" presetID="8" presetClass="emph" presetSubtype="0" fill="hold" grpId="2" nodeType="withEffect">
                                  <p:stCondLst>
                                    <p:cond delay="0"/>
                                  </p:stCondLst>
                                  <p:childTnLst>
                                    <p:animRot by="21600000">
                                      <p:cBhvr>
                                        <p:cTn id="359" dur="2000" fill="hold"/>
                                        <p:tgtEl>
                                          <p:spTgt spid="12"/>
                                        </p:tgtEl>
                                        <p:attrNameLst>
                                          <p:attrName>r</p:attrName>
                                        </p:attrNameLst>
                                      </p:cBhvr>
                                    </p:animRot>
                                  </p:childTnLst>
                                </p:cTn>
                              </p:par>
                              <p:par>
                                <p:cTn id="360" presetID="8" presetClass="emph" presetSubtype="0" fill="hold" grpId="2" nodeType="withEffect">
                                  <p:stCondLst>
                                    <p:cond delay="0"/>
                                  </p:stCondLst>
                                  <p:childTnLst>
                                    <p:animRot by="21600000">
                                      <p:cBhvr>
                                        <p:cTn id="361" dur="2000" fill="hold"/>
                                        <p:tgtEl>
                                          <p:spTgt spid="13"/>
                                        </p:tgtEl>
                                        <p:attrNameLst>
                                          <p:attrName>r</p:attrName>
                                        </p:attrNameLst>
                                      </p:cBhvr>
                                    </p:animRot>
                                  </p:childTnLst>
                                </p:cTn>
                              </p:par>
                              <p:par>
                                <p:cTn id="362" presetID="8" presetClass="emph" presetSubtype="0" fill="hold" grpId="2" nodeType="withEffect">
                                  <p:stCondLst>
                                    <p:cond delay="0"/>
                                  </p:stCondLst>
                                  <p:childTnLst>
                                    <p:animRot by="21600000">
                                      <p:cBhvr>
                                        <p:cTn id="363" dur="2000" fill="hold"/>
                                        <p:tgtEl>
                                          <p:spTgt spid="14"/>
                                        </p:tgtEl>
                                        <p:attrNameLst>
                                          <p:attrName>r</p:attrName>
                                        </p:attrNameLst>
                                      </p:cBhvr>
                                    </p:animRot>
                                  </p:childTnLst>
                                </p:cTn>
                              </p:par>
                              <p:par>
                                <p:cTn id="364" presetID="8" presetClass="emph" presetSubtype="0" fill="hold" grpId="2" nodeType="withEffect">
                                  <p:stCondLst>
                                    <p:cond delay="0"/>
                                  </p:stCondLst>
                                  <p:childTnLst>
                                    <p:animRot by="21600000">
                                      <p:cBhvr>
                                        <p:cTn id="365" dur="2000" fill="hold"/>
                                        <p:tgtEl>
                                          <p:spTgt spid="15"/>
                                        </p:tgtEl>
                                        <p:attrNameLst>
                                          <p:attrName>r</p:attrName>
                                        </p:attrNameLst>
                                      </p:cBhvr>
                                    </p:animRot>
                                  </p:childTnLst>
                                </p:cTn>
                              </p:par>
                              <p:par>
                                <p:cTn id="366" presetID="8" presetClass="emph" presetSubtype="0" fill="hold" grpId="2" nodeType="withEffect">
                                  <p:stCondLst>
                                    <p:cond delay="0"/>
                                  </p:stCondLst>
                                  <p:childTnLst>
                                    <p:animRot by="21600000">
                                      <p:cBhvr>
                                        <p:cTn id="367" dur="2000" fill="hold"/>
                                        <p:tgtEl>
                                          <p:spTgt spid="16"/>
                                        </p:tgtEl>
                                        <p:attrNameLst>
                                          <p:attrName>r</p:attrName>
                                        </p:attrNameLst>
                                      </p:cBhvr>
                                    </p:animRot>
                                  </p:childTnLst>
                                </p:cTn>
                              </p:par>
                              <p:par>
                                <p:cTn id="368" presetID="8" presetClass="emph" presetSubtype="0" fill="hold" grpId="2" nodeType="withEffect">
                                  <p:stCondLst>
                                    <p:cond delay="0"/>
                                  </p:stCondLst>
                                  <p:childTnLst>
                                    <p:animRot by="21600000">
                                      <p:cBhvr>
                                        <p:cTn id="369" dur="2000" fill="hold"/>
                                        <p:tgtEl>
                                          <p:spTgt spid="17"/>
                                        </p:tgtEl>
                                        <p:attrNameLst>
                                          <p:attrName>r</p:attrName>
                                        </p:attrNameLst>
                                      </p:cBhvr>
                                    </p:animRot>
                                  </p:childTnLst>
                                </p:cTn>
                              </p:par>
                              <p:par>
                                <p:cTn id="370" presetID="8" presetClass="emph" presetSubtype="0" fill="hold" grpId="2" nodeType="withEffect">
                                  <p:stCondLst>
                                    <p:cond delay="0"/>
                                  </p:stCondLst>
                                  <p:childTnLst>
                                    <p:animRot by="21600000">
                                      <p:cBhvr>
                                        <p:cTn id="371" dur="2000" fill="hold"/>
                                        <p:tgtEl>
                                          <p:spTgt spid="18"/>
                                        </p:tgtEl>
                                        <p:attrNameLst>
                                          <p:attrName>r</p:attrName>
                                        </p:attrNameLst>
                                      </p:cBhvr>
                                    </p:animRot>
                                  </p:childTnLst>
                                </p:cTn>
                              </p:par>
                              <p:par>
                                <p:cTn id="372" presetID="8" presetClass="emph" presetSubtype="0" fill="hold" grpId="2" nodeType="withEffect">
                                  <p:stCondLst>
                                    <p:cond delay="0"/>
                                  </p:stCondLst>
                                  <p:childTnLst>
                                    <p:animRot by="21600000">
                                      <p:cBhvr>
                                        <p:cTn id="373" dur="2000" fill="hold"/>
                                        <p:tgtEl>
                                          <p:spTgt spid="19"/>
                                        </p:tgtEl>
                                        <p:attrNameLst>
                                          <p:attrName>r</p:attrName>
                                        </p:attrNameLst>
                                      </p:cBhvr>
                                    </p:animRot>
                                  </p:childTnLst>
                                </p:cTn>
                              </p:par>
                              <p:par>
                                <p:cTn id="374" presetID="8" presetClass="emph" presetSubtype="0" fill="hold" grpId="2" nodeType="withEffect">
                                  <p:stCondLst>
                                    <p:cond delay="0"/>
                                  </p:stCondLst>
                                  <p:childTnLst>
                                    <p:animRot by="21600000">
                                      <p:cBhvr>
                                        <p:cTn id="375" dur="2000" fill="hold"/>
                                        <p:tgtEl>
                                          <p:spTgt spid="20"/>
                                        </p:tgtEl>
                                        <p:attrNameLst>
                                          <p:attrName>r</p:attrName>
                                        </p:attrNameLst>
                                      </p:cBhvr>
                                    </p:animRot>
                                  </p:childTnLst>
                                </p:cTn>
                              </p:par>
                              <p:par>
                                <p:cTn id="376" presetID="8" presetClass="emph" presetSubtype="0" fill="hold" grpId="2" nodeType="withEffect">
                                  <p:stCondLst>
                                    <p:cond delay="0"/>
                                  </p:stCondLst>
                                  <p:childTnLst>
                                    <p:animRot by="21600000">
                                      <p:cBhvr>
                                        <p:cTn id="377" dur="2000" fill="hold"/>
                                        <p:tgtEl>
                                          <p:spTgt spid="21"/>
                                        </p:tgtEl>
                                        <p:attrNameLst>
                                          <p:attrName>r</p:attrName>
                                        </p:attrNameLst>
                                      </p:cBhvr>
                                    </p:animRot>
                                  </p:childTnLst>
                                </p:cTn>
                              </p:par>
                              <p:par>
                                <p:cTn id="378" presetID="8" presetClass="emph" presetSubtype="0" fill="hold" grpId="2" nodeType="withEffect">
                                  <p:stCondLst>
                                    <p:cond delay="0"/>
                                  </p:stCondLst>
                                  <p:childTnLst>
                                    <p:animRot by="21600000">
                                      <p:cBhvr>
                                        <p:cTn id="379" dur="2000" fill="hold"/>
                                        <p:tgtEl>
                                          <p:spTgt spid="22"/>
                                        </p:tgtEl>
                                        <p:attrNameLst>
                                          <p:attrName>r</p:attrName>
                                        </p:attrNameLst>
                                      </p:cBhvr>
                                    </p:animRot>
                                  </p:childTnLst>
                                </p:cTn>
                              </p:par>
                              <p:par>
                                <p:cTn id="380" presetID="8" presetClass="emph" presetSubtype="0" fill="hold" grpId="2" nodeType="withEffect">
                                  <p:stCondLst>
                                    <p:cond delay="0"/>
                                  </p:stCondLst>
                                  <p:childTnLst>
                                    <p:animRot by="21600000">
                                      <p:cBhvr>
                                        <p:cTn id="381" dur="2000" fill="hold"/>
                                        <p:tgtEl>
                                          <p:spTgt spid="23"/>
                                        </p:tgtEl>
                                        <p:attrNameLst>
                                          <p:attrName>r</p:attrName>
                                        </p:attrNameLst>
                                      </p:cBhvr>
                                    </p:animRot>
                                  </p:childTnLst>
                                </p:cTn>
                              </p:par>
                              <p:par>
                                <p:cTn id="382" presetID="8" presetClass="emph" presetSubtype="0" fill="hold" grpId="2" nodeType="withEffect">
                                  <p:stCondLst>
                                    <p:cond delay="0"/>
                                  </p:stCondLst>
                                  <p:childTnLst>
                                    <p:animRot by="21600000">
                                      <p:cBhvr>
                                        <p:cTn id="383" dur="2000" fill="hold"/>
                                        <p:tgtEl>
                                          <p:spTgt spid="24"/>
                                        </p:tgtEl>
                                        <p:attrNameLst>
                                          <p:attrName>r</p:attrName>
                                        </p:attrNameLst>
                                      </p:cBhvr>
                                    </p:animRot>
                                  </p:childTnLst>
                                </p:cTn>
                              </p:par>
                              <p:par>
                                <p:cTn id="384" presetID="8" presetClass="emph" presetSubtype="0" fill="hold" grpId="2" nodeType="withEffect">
                                  <p:stCondLst>
                                    <p:cond delay="0"/>
                                  </p:stCondLst>
                                  <p:childTnLst>
                                    <p:animRot by="21600000">
                                      <p:cBhvr>
                                        <p:cTn id="385" dur="2000" fill="hold"/>
                                        <p:tgtEl>
                                          <p:spTgt spid="25"/>
                                        </p:tgtEl>
                                        <p:attrNameLst>
                                          <p:attrName>r</p:attrName>
                                        </p:attrNameLst>
                                      </p:cBhvr>
                                    </p:animRot>
                                  </p:childTnLst>
                                </p:cTn>
                              </p:par>
                              <p:par>
                                <p:cTn id="386" presetID="8" presetClass="emph" presetSubtype="0" fill="hold" grpId="2" nodeType="withEffect">
                                  <p:stCondLst>
                                    <p:cond delay="0"/>
                                  </p:stCondLst>
                                  <p:childTnLst>
                                    <p:animRot by="21600000">
                                      <p:cBhvr>
                                        <p:cTn id="387" dur="2000" fill="hold"/>
                                        <p:tgtEl>
                                          <p:spTgt spid="26"/>
                                        </p:tgtEl>
                                        <p:attrNameLst>
                                          <p:attrName>r</p:attrName>
                                        </p:attrNameLst>
                                      </p:cBhvr>
                                    </p:animRot>
                                  </p:childTnLst>
                                </p:cTn>
                              </p:par>
                              <p:par>
                                <p:cTn id="388" presetID="8" presetClass="emph" presetSubtype="0" fill="hold" grpId="2" nodeType="withEffect">
                                  <p:stCondLst>
                                    <p:cond delay="0"/>
                                  </p:stCondLst>
                                  <p:childTnLst>
                                    <p:animRot by="21600000">
                                      <p:cBhvr>
                                        <p:cTn id="389" dur="2000" fill="hold"/>
                                        <p:tgtEl>
                                          <p:spTgt spid="27"/>
                                        </p:tgtEl>
                                        <p:attrNameLst>
                                          <p:attrName>r</p:attrName>
                                        </p:attrNameLst>
                                      </p:cBhvr>
                                    </p:animRot>
                                  </p:childTnLst>
                                </p:cTn>
                              </p:par>
                              <p:par>
                                <p:cTn id="390" presetID="8" presetClass="emph" presetSubtype="0" fill="hold" grpId="2" nodeType="withEffect">
                                  <p:stCondLst>
                                    <p:cond delay="0"/>
                                  </p:stCondLst>
                                  <p:childTnLst>
                                    <p:animRot by="21600000">
                                      <p:cBhvr>
                                        <p:cTn id="391" dur="2000" fill="hold"/>
                                        <p:tgtEl>
                                          <p:spTgt spid="28"/>
                                        </p:tgtEl>
                                        <p:attrNameLst>
                                          <p:attrName>r</p:attrName>
                                        </p:attrNameLst>
                                      </p:cBhvr>
                                    </p:animRot>
                                  </p:childTnLst>
                                </p:cTn>
                              </p:par>
                              <p:par>
                                <p:cTn id="392" presetID="8" presetClass="emph" presetSubtype="0" fill="hold" grpId="2" nodeType="withEffect">
                                  <p:stCondLst>
                                    <p:cond delay="0"/>
                                  </p:stCondLst>
                                  <p:childTnLst>
                                    <p:animRot by="-21600000">
                                      <p:cBhvr>
                                        <p:cTn id="393" dur="2000" fill="hold"/>
                                        <p:tgtEl>
                                          <p:spTgt spid="29"/>
                                        </p:tgtEl>
                                        <p:attrNameLst>
                                          <p:attrName>r</p:attrName>
                                        </p:attrNameLst>
                                      </p:cBhvr>
                                    </p:animRot>
                                  </p:childTnLst>
                                </p:cTn>
                              </p:par>
                              <p:par>
                                <p:cTn id="394" presetID="8" presetClass="emph" presetSubtype="0" fill="hold" grpId="2" nodeType="withEffect">
                                  <p:stCondLst>
                                    <p:cond delay="0"/>
                                  </p:stCondLst>
                                  <p:childTnLst>
                                    <p:animRot by="-21600000">
                                      <p:cBhvr>
                                        <p:cTn id="395" dur="2000" fill="hold"/>
                                        <p:tgtEl>
                                          <p:spTgt spid="30"/>
                                        </p:tgtEl>
                                        <p:attrNameLst>
                                          <p:attrName>r</p:attrName>
                                        </p:attrNameLst>
                                      </p:cBhvr>
                                    </p:animRot>
                                  </p:childTnLst>
                                </p:cTn>
                              </p:par>
                              <p:par>
                                <p:cTn id="396" presetID="8" presetClass="emph" presetSubtype="0" fill="hold" grpId="2" nodeType="withEffect">
                                  <p:stCondLst>
                                    <p:cond delay="0"/>
                                  </p:stCondLst>
                                  <p:childTnLst>
                                    <p:animRot by="-21600000">
                                      <p:cBhvr>
                                        <p:cTn id="397" dur="2000" fill="hold"/>
                                        <p:tgtEl>
                                          <p:spTgt spid="31"/>
                                        </p:tgtEl>
                                        <p:attrNameLst>
                                          <p:attrName>r</p:attrName>
                                        </p:attrNameLst>
                                      </p:cBhvr>
                                    </p:animRot>
                                  </p:childTnLst>
                                </p:cTn>
                              </p:par>
                              <p:par>
                                <p:cTn id="398" presetID="8" presetClass="emph" presetSubtype="0" fill="hold" grpId="2" nodeType="withEffect">
                                  <p:stCondLst>
                                    <p:cond delay="0"/>
                                  </p:stCondLst>
                                  <p:childTnLst>
                                    <p:animRot by="-21600000">
                                      <p:cBhvr>
                                        <p:cTn id="399" dur="2000" fill="hold"/>
                                        <p:tgtEl>
                                          <p:spTgt spid="32"/>
                                        </p:tgtEl>
                                        <p:attrNameLst>
                                          <p:attrName>r</p:attrName>
                                        </p:attrNameLst>
                                      </p:cBhvr>
                                    </p:animRot>
                                  </p:childTnLst>
                                </p:cTn>
                              </p:par>
                              <p:par>
                                <p:cTn id="400" presetID="8" presetClass="emph" presetSubtype="0" fill="hold" grpId="2" nodeType="withEffect">
                                  <p:stCondLst>
                                    <p:cond delay="0"/>
                                  </p:stCondLst>
                                  <p:childTnLst>
                                    <p:animRot by="-21600000">
                                      <p:cBhvr>
                                        <p:cTn id="401" dur="2000" fill="hold"/>
                                        <p:tgtEl>
                                          <p:spTgt spid="33"/>
                                        </p:tgtEl>
                                        <p:attrNameLst>
                                          <p:attrName>r</p:attrName>
                                        </p:attrNameLst>
                                      </p:cBhvr>
                                    </p:animRot>
                                  </p:childTnLst>
                                </p:cTn>
                              </p:par>
                              <p:par>
                                <p:cTn id="402" presetID="8" presetClass="emph" presetSubtype="0" fill="hold" grpId="2" nodeType="withEffect">
                                  <p:stCondLst>
                                    <p:cond delay="0"/>
                                  </p:stCondLst>
                                  <p:childTnLst>
                                    <p:animRot by="-21600000">
                                      <p:cBhvr>
                                        <p:cTn id="403" dur="2000" fill="hold"/>
                                        <p:tgtEl>
                                          <p:spTgt spid="34"/>
                                        </p:tgtEl>
                                        <p:attrNameLst>
                                          <p:attrName>r</p:attrName>
                                        </p:attrNameLst>
                                      </p:cBhvr>
                                    </p:animRot>
                                  </p:childTnLst>
                                </p:cTn>
                              </p:par>
                              <p:par>
                                <p:cTn id="404" presetID="8" presetClass="emph" presetSubtype="0" fill="hold" grpId="2" nodeType="withEffect">
                                  <p:stCondLst>
                                    <p:cond delay="0"/>
                                  </p:stCondLst>
                                  <p:childTnLst>
                                    <p:animRot by="-21600000">
                                      <p:cBhvr>
                                        <p:cTn id="405" dur="2000" fill="hold"/>
                                        <p:tgtEl>
                                          <p:spTgt spid="35"/>
                                        </p:tgtEl>
                                        <p:attrNameLst>
                                          <p:attrName>r</p:attrName>
                                        </p:attrNameLst>
                                      </p:cBhvr>
                                    </p:animRot>
                                  </p:childTnLst>
                                </p:cTn>
                              </p:par>
                              <p:par>
                                <p:cTn id="406" presetID="8" presetClass="emph" presetSubtype="0" fill="hold" grpId="2" nodeType="withEffect">
                                  <p:stCondLst>
                                    <p:cond delay="0"/>
                                  </p:stCondLst>
                                  <p:childTnLst>
                                    <p:animRot by="-21600000">
                                      <p:cBhvr>
                                        <p:cTn id="407" dur="2000" fill="hold"/>
                                        <p:tgtEl>
                                          <p:spTgt spid="36"/>
                                        </p:tgtEl>
                                        <p:attrNameLst>
                                          <p:attrName>r</p:attrName>
                                        </p:attrNameLst>
                                      </p:cBhvr>
                                    </p:animRot>
                                  </p:childTnLst>
                                </p:cTn>
                              </p:par>
                              <p:par>
                                <p:cTn id="408" presetID="8" presetClass="emph" presetSubtype="0" fill="hold" grpId="2" nodeType="withEffect">
                                  <p:stCondLst>
                                    <p:cond delay="0"/>
                                  </p:stCondLst>
                                  <p:childTnLst>
                                    <p:animRot by="-21600000">
                                      <p:cBhvr>
                                        <p:cTn id="409" dur="2000" fill="hold"/>
                                        <p:tgtEl>
                                          <p:spTgt spid="37"/>
                                        </p:tgtEl>
                                        <p:attrNameLst>
                                          <p:attrName>r</p:attrName>
                                        </p:attrNameLst>
                                      </p:cBhvr>
                                    </p:animRot>
                                  </p:childTnLst>
                                </p:cTn>
                              </p:par>
                              <p:par>
                                <p:cTn id="410" presetID="8" presetClass="emph" presetSubtype="0" fill="hold" grpId="2" nodeType="withEffect">
                                  <p:stCondLst>
                                    <p:cond delay="0"/>
                                  </p:stCondLst>
                                  <p:childTnLst>
                                    <p:animRot by="-21600000">
                                      <p:cBhvr>
                                        <p:cTn id="411" dur="2000" fill="hold"/>
                                        <p:tgtEl>
                                          <p:spTgt spid="38"/>
                                        </p:tgtEl>
                                        <p:attrNameLst>
                                          <p:attrName>r</p:attrName>
                                        </p:attrNameLst>
                                      </p:cBhvr>
                                    </p:animRot>
                                  </p:childTnLst>
                                </p:cTn>
                              </p:par>
                              <p:par>
                                <p:cTn id="412" presetID="8" presetClass="emph" presetSubtype="0" fill="hold" grpId="2" nodeType="withEffect">
                                  <p:stCondLst>
                                    <p:cond delay="0"/>
                                  </p:stCondLst>
                                  <p:childTnLst>
                                    <p:animRot by="-21600000">
                                      <p:cBhvr>
                                        <p:cTn id="413" dur="2000" fill="hold"/>
                                        <p:tgtEl>
                                          <p:spTgt spid="39"/>
                                        </p:tgtEl>
                                        <p:attrNameLst>
                                          <p:attrName>r</p:attrName>
                                        </p:attrNameLst>
                                      </p:cBhvr>
                                    </p:animRot>
                                  </p:childTnLst>
                                </p:cTn>
                              </p:par>
                              <p:par>
                                <p:cTn id="414" presetID="8" presetClass="emph" presetSubtype="0" fill="hold" grpId="2" nodeType="withEffect">
                                  <p:stCondLst>
                                    <p:cond delay="0"/>
                                  </p:stCondLst>
                                  <p:childTnLst>
                                    <p:animRot by="-21600000">
                                      <p:cBhvr>
                                        <p:cTn id="415" dur="2000" fill="hold"/>
                                        <p:tgtEl>
                                          <p:spTgt spid="40"/>
                                        </p:tgtEl>
                                        <p:attrNameLst>
                                          <p:attrName>r</p:attrName>
                                        </p:attrNameLst>
                                      </p:cBhvr>
                                    </p:animRot>
                                  </p:childTnLst>
                                </p:cTn>
                              </p:par>
                              <p:par>
                                <p:cTn id="416" presetID="8" presetClass="emph" presetSubtype="0" fill="hold" grpId="2" nodeType="withEffect">
                                  <p:stCondLst>
                                    <p:cond delay="0"/>
                                  </p:stCondLst>
                                  <p:childTnLst>
                                    <p:animRot by="-21600000">
                                      <p:cBhvr>
                                        <p:cTn id="417" dur="2000" fill="hold"/>
                                        <p:tgtEl>
                                          <p:spTgt spid="41"/>
                                        </p:tgtEl>
                                        <p:attrNameLst>
                                          <p:attrName>r</p:attrName>
                                        </p:attrNameLst>
                                      </p:cBhvr>
                                    </p:animRot>
                                  </p:childTnLst>
                                </p:cTn>
                              </p:par>
                              <p:par>
                                <p:cTn id="418" presetID="8" presetClass="emph" presetSubtype="0" fill="hold" grpId="2" nodeType="withEffect">
                                  <p:stCondLst>
                                    <p:cond delay="0"/>
                                  </p:stCondLst>
                                  <p:childTnLst>
                                    <p:animRot by="-21600000">
                                      <p:cBhvr>
                                        <p:cTn id="419" dur="2000" fill="hold"/>
                                        <p:tgtEl>
                                          <p:spTgt spid="42"/>
                                        </p:tgtEl>
                                        <p:attrNameLst>
                                          <p:attrName>r</p:attrName>
                                        </p:attrNameLst>
                                      </p:cBhvr>
                                    </p:animRot>
                                  </p:childTnLst>
                                </p:cTn>
                              </p:par>
                              <p:par>
                                <p:cTn id="420" presetID="8" presetClass="emph" presetSubtype="0" fill="hold" grpId="2" nodeType="withEffect">
                                  <p:stCondLst>
                                    <p:cond delay="0"/>
                                  </p:stCondLst>
                                  <p:childTnLst>
                                    <p:animRot by="-21600000">
                                      <p:cBhvr>
                                        <p:cTn id="421" dur="2000" fill="hold"/>
                                        <p:tgtEl>
                                          <p:spTgt spid="43"/>
                                        </p:tgtEl>
                                        <p:attrNameLst>
                                          <p:attrName>r</p:attrName>
                                        </p:attrNameLst>
                                      </p:cBhvr>
                                    </p:animRot>
                                  </p:childTnLst>
                                </p:cTn>
                              </p:par>
                              <p:par>
                                <p:cTn id="422" presetID="8" presetClass="emph" presetSubtype="0" fill="hold" grpId="2" nodeType="withEffect">
                                  <p:stCondLst>
                                    <p:cond delay="0"/>
                                  </p:stCondLst>
                                  <p:childTnLst>
                                    <p:animRot by="-21600000">
                                      <p:cBhvr>
                                        <p:cTn id="423" dur="2000" fill="hold"/>
                                        <p:tgtEl>
                                          <p:spTgt spid="44"/>
                                        </p:tgtEl>
                                        <p:attrNameLst>
                                          <p:attrName>r</p:attrName>
                                        </p:attrNameLst>
                                      </p:cBhvr>
                                    </p:animRot>
                                  </p:childTnLst>
                                </p:cTn>
                              </p:par>
                              <p:par>
                                <p:cTn id="424" presetID="8" presetClass="emph" presetSubtype="0" fill="hold" grpId="2" nodeType="withEffect">
                                  <p:stCondLst>
                                    <p:cond delay="0"/>
                                  </p:stCondLst>
                                  <p:childTnLst>
                                    <p:animRot by="-21600000">
                                      <p:cBhvr>
                                        <p:cTn id="425" dur="2000" fill="hold"/>
                                        <p:tgtEl>
                                          <p:spTgt spid="45"/>
                                        </p:tgtEl>
                                        <p:attrNameLst>
                                          <p:attrName>r</p:attrName>
                                        </p:attrNameLst>
                                      </p:cBhvr>
                                    </p:animRot>
                                  </p:childTnLst>
                                </p:cTn>
                              </p:par>
                              <p:par>
                                <p:cTn id="426" presetID="8" presetClass="emph" presetSubtype="0" fill="hold" grpId="2" nodeType="withEffect">
                                  <p:stCondLst>
                                    <p:cond delay="0"/>
                                  </p:stCondLst>
                                  <p:childTnLst>
                                    <p:animRot by="-21600000">
                                      <p:cBhvr>
                                        <p:cTn id="427" dur="2000" fill="hold"/>
                                        <p:tgtEl>
                                          <p:spTgt spid="46"/>
                                        </p:tgtEl>
                                        <p:attrNameLst>
                                          <p:attrName>r</p:attrName>
                                        </p:attrNameLst>
                                      </p:cBhvr>
                                    </p:animRot>
                                  </p:childTnLst>
                                </p:cTn>
                              </p:par>
                              <p:par>
                                <p:cTn id="428" presetID="8" presetClass="emph" presetSubtype="0" fill="hold" grpId="2" nodeType="withEffect">
                                  <p:stCondLst>
                                    <p:cond delay="0"/>
                                  </p:stCondLst>
                                  <p:childTnLst>
                                    <p:animRot by="-21600000">
                                      <p:cBhvr>
                                        <p:cTn id="429" dur="2000" fill="hold"/>
                                        <p:tgtEl>
                                          <p:spTgt spid="47"/>
                                        </p:tgtEl>
                                        <p:attrNameLst>
                                          <p:attrName>r</p:attrName>
                                        </p:attrNameLst>
                                      </p:cBhvr>
                                    </p:animRot>
                                  </p:childTnLst>
                                </p:cTn>
                              </p:par>
                              <p:par>
                                <p:cTn id="430" presetID="8" presetClass="emph" presetSubtype="0" fill="hold" grpId="2" nodeType="withEffect">
                                  <p:stCondLst>
                                    <p:cond delay="0"/>
                                  </p:stCondLst>
                                  <p:childTnLst>
                                    <p:animRot by="-21600000">
                                      <p:cBhvr>
                                        <p:cTn id="431" dur="2000" fill="hold"/>
                                        <p:tgtEl>
                                          <p:spTgt spid="48"/>
                                        </p:tgtEl>
                                        <p:attrNameLst>
                                          <p:attrName>r</p:attrName>
                                        </p:attrNameLst>
                                      </p:cBhvr>
                                    </p:animRot>
                                  </p:childTnLst>
                                </p:cTn>
                              </p:par>
                              <p:par>
                                <p:cTn id="432" presetID="8" presetClass="emph" presetSubtype="0" fill="hold" grpId="2" nodeType="withEffect">
                                  <p:stCondLst>
                                    <p:cond delay="0"/>
                                  </p:stCondLst>
                                  <p:childTnLst>
                                    <p:animRot by="-21600000">
                                      <p:cBhvr>
                                        <p:cTn id="433" dur="2000" fill="hold"/>
                                        <p:tgtEl>
                                          <p:spTgt spid="49"/>
                                        </p:tgtEl>
                                        <p:attrNameLst>
                                          <p:attrName>r</p:attrName>
                                        </p:attrNameLst>
                                      </p:cBhvr>
                                    </p:animRot>
                                  </p:childTnLst>
                                </p:cTn>
                              </p:par>
                              <p:par>
                                <p:cTn id="434" presetID="8" presetClass="emph" presetSubtype="0" fill="hold" grpId="2" nodeType="withEffect">
                                  <p:stCondLst>
                                    <p:cond delay="0"/>
                                  </p:stCondLst>
                                  <p:childTnLst>
                                    <p:animRot by="-21600000">
                                      <p:cBhvr>
                                        <p:cTn id="435" dur="2000" fill="hold"/>
                                        <p:tgtEl>
                                          <p:spTgt spid="50"/>
                                        </p:tgtEl>
                                        <p:attrNameLst>
                                          <p:attrName>r</p:attrName>
                                        </p:attrNameLst>
                                      </p:cBhvr>
                                    </p:animRot>
                                  </p:childTnLst>
                                </p:cTn>
                              </p:par>
                              <p:par>
                                <p:cTn id="436" presetID="8" presetClass="emph" presetSubtype="0" fill="hold" grpId="2" nodeType="withEffect">
                                  <p:stCondLst>
                                    <p:cond delay="0"/>
                                  </p:stCondLst>
                                  <p:childTnLst>
                                    <p:animRot by="-21600000">
                                      <p:cBhvr>
                                        <p:cTn id="437" dur="2000" fill="hold"/>
                                        <p:tgtEl>
                                          <p:spTgt spid="51"/>
                                        </p:tgtEl>
                                        <p:attrNameLst>
                                          <p:attrName>r</p:attrName>
                                        </p:attrNameLst>
                                      </p:cBhvr>
                                    </p:animRot>
                                  </p:childTnLst>
                                </p:cTn>
                              </p:par>
                              <p:par>
                                <p:cTn id="438" presetID="8" presetClass="emph" presetSubtype="0" fill="hold" grpId="2" nodeType="withEffect">
                                  <p:stCondLst>
                                    <p:cond delay="0"/>
                                  </p:stCondLst>
                                  <p:childTnLst>
                                    <p:animRot by="-21600000">
                                      <p:cBhvr>
                                        <p:cTn id="439" dur="2000" fill="hold"/>
                                        <p:tgtEl>
                                          <p:spTgt spid="52"/>
                                        </p:tgtEl>
                                        <p:attrNameLst>
                                          <p:attrName>r</p:attrName>
                                        </p:attrNameLst>
                                      </p:cBhvr>
                                    </p:animRot>
                                  </p:childTnLst>
                                </p:cTn>
                              </p:par>
                            </p:childTnLst>
                          </p:cTn>
                        </p:par>
                        <p:par>
                          <p:cTn id="440" fill="hold">
                            <p:stCondLst>
                              <p:cond delay="2000"/>
                            </p:stCondLst>
                            <p:childTnLst>
                              <p:par>
                                <p:cTn id="441" presetID="2" presetClass="exit" presetSubtype="8" fill="hold" grpId="3" nodeType="afterEffect">
                                  <p:stCondLst>
                                    <p:cond delay="0"/>
                                  </p:stCondLst>
                                  <p:childTnLst>
                                    <p:anim calcmode="lin" valueType="num">
                                      <p:cBhvr additive="base">
                                        <p:cTn id="442" dur="2000"/>
                                        <p:tgtEl>
                                          <p:spTgt spid="5"/>
                                        </p:tgtEl>
                                        <p:attrNameLst>
                                          <p:attrName>ppt_x</p:attrName>
                                        </p:attrNameLst>
                                      </p:cBhvr>
                                      <p:tavLst>
                                        <p:tav tm="0">
                                          <p:val>
                                            <p:strVal val="ppt_x"/>
                                          </p:val>
                                        </p:tav>
                                        <p:tav tm="100000">
                                          <p:val>
                                            <p:strVal val="0-ppt_w/2"/>
                                          </p:val>
                                        </p:tav>
                                      </p:tavLst>
                                    </p:anim>
                                    <p:anim calcmode="lin" valueType="num">
                                      <p:cBhvr additive="base">
                                        <p:cTn id="443" dur="2000"/>
                                        <p:tgtEl>
                                          <p:spTgt spid="5"/>
                                        </p:tgtEl>
                                        <p:attrNameLst>
                                          <p:attrName>ppt_y</p:attrName>
                                        </p:attrNameLst>
                                      </p:cBhvr>
                                      <p:tavLst>
                                        <p:tav tm="0">
                                          <p:val>
                                            <p:strVal val="ppt_y"/>
                                          </p:val>
                                        </p:tav>
                                        <p:tav tm="100000">
                                          <p:val>
                                            <p:strVal val="ppt_y"/>
                                          </p:val>
                                        </p:tav>
                                      </p:tavLst>
                                    </p:anim>
                                    <p:set>
                                      <p:cBhvr>
                                        <p:cTn id="444" dur="1" fill="hold">
                                          <p:stCondLst>
                                            <p:cond delay="1999"/>
                                          </p:stCondLst>
                                        </p:cTn>
                                        <p:tgtEl>
                                          <p:spTgt spid="5"/>
                                        </p:tgtEl>
                                        <p:attrNameLst>
                                          <p:attrName>style.visibility</p:attrName>
                                        </p:attrNameLst>
                                      </p:cBhvr>
                                      <p:to>
                                        <p:strVal val="hidden"/>
                                      </p:to>
                                    </p:set>
                                  </p:childTnLst>
                                </p:cTn>
                              </p:par>
                              <p:par>
                                <p:cTn id="445" presetID="2" presetClass="exit" presetSubtype="8" fill="hold" grpId="3" nodeType="withEffect">
                                  <p:stCondLst>
                                    <p:cond delay="0"/>
                                  </p:stCondLst>
                                  <p:childTnLst>
                                    <p:anim calcmode="lin" valueType="num">
                                      <p:cBhvr additive="base">
                                        <p:cTn id="446" dur="2000"/>
                                        <p:tgtEl>
                                          <p:spTgt spid="6"/>
                                        </p:tgtEl>
                                        <p:attrNameLst>
                                          <p:attrName>ppt_x</p:attrName>
                                        </p:attrNameLst>
                                      </p:cBhvr>
                                      <p:tavLst>
                                        <p:tav tm="0">
                                          <p:val>
                                            <p:strVal val="ppt_x"/>
                                          </p:val>
                                        </p:tav>
                                        <p:tav tm="100000">
                                          <p:val>
                                            <p:strVal val="0-ppt_w/2"/>
                                          </p:val>
                                        </p:tav>
                                      </p:tavLst>
                                    </p:anim>
                                    <p:anim calcmode="lin" valueType="num">
                                      <p:cBhvr additive="base">
                                        <p:cTn id="447" dur="2000"/>
                                        <p:tgtEl>
                                          <p:spTgt spid="6"/>
                                        </p:tgtEl>
                                        <p:attrNameLst>
                                          <p:attrName>ppt_y</p:attrName>
                                        </p:attrNameLst>
                                      </p:cBhvr>
                                      <p:tavLst>
                                        <p:tav tm="0">
                                          <p:val>
                                            <p:strVal val="ppt_y"/>
                                          </p:val>
                                        </p:tav>
                                        <p:tav tm="100000">
                                          <p:val>
                                            <p:strVal val="ppt_y"/>
                                          </p:val>
                                        </p:tav>
                                      </p:tavLst>
                                    </p:anim>
                                    <p:set>
                                      <p:cBhvr>
                                        <p:cTn id="448" dur="1" fill="hold">
                                          <p:stCondLst>
                                            <p:cond delay="1999"/>
                                          </p:stCondLst>
                                        </p:cTn>
                                        <p:tgtEl>
                                          <p:spTgt spid="6"/>
                                        </p:tgtEl>
                                        <p:attrNameLst>
                                          <p:attrName>style.visibility</p:attrName>
                                        </p:attrNameLst>
                                      </p:cBhvr>
                                      <p:to>
                                        <p:strVal val="hidden"/>
                                      </p:to>
                                    </p:set>
                                  </p:childTnLst>
                                </p:cTn>
                              </p:par>
                              <p:par>
                                <p:cTn id="449" presetID="2" presetClass="exit" presetSubtype="8" fill="hold" grpId="3" nodeType="withEffect">
                                  <p:stCondLst>
                                    <p:cond delay="0"/>
                                  </p:stCondLst>
                                  <p:childTnLst>
                                    <p:anim calcmode="lin" valueType="num">
                                      <p:cBhvr additive="base">
                                        <p:cTn id="450" dur="2000"/>
                                        <p:tgtEl>
                                          <p:spTgt spid="7"/>
                                        </p:tgtEl>
                                        <p:attrNameLst>
                                          <p:attrName>ppt_x</p:attrName>
                                        </p:attrNameLst>
                                      </p:cBhvr>
                                      <p:tavLst>
                                        <p:tav tm="0">
                                          <p:val>
                                            <p:strVal val="ppt_x"/>
                                          </p:val>
                                        </p:tav>
                                        <p:tav tm="100000">
                                          <p:val>
                                            <p:strVal val="0-ppt_w/2"/>
                                          </p:val>
                                        </p:tav>
                                      </p:tavLst>
                                    </p:anim>
                                    <p:anim calcmode="lin" valueType="num">
                                      <p:cBhvr additive="base">
                                        <p:cTn id="451" dur="2000"/>
                                        <p:tgtEl>
                                          <p:spTgt spid="7"/>
                                        </p:tgtEl>
                                        <p:attrNameLst>
                                          <p:attrName>ppt_y</p:attrName>
                                        </p:attrNameLst>
                                      </p:cBhvr>
                                      <p:tavLst>
                                        <p:tav tm="0">
                                          <p:val>
                                            <p:strVal val="ppt_y"/>
                                          </p:val>
                                        </p:tav>
                                        <p:tav tm="100000">
                                          <p:val>
                                            <p:strVal val="ppt_y"/>
                                          </p:val>
                                        </p:tav>
                                      </p:tavLst>
                                    </p:anim>
                                    <p:set>
                                      <p:cBhvr>
                                        <p:cTn id="452" dur="1" fill="hold">
                                          <p:stCondLst>
                                            <p:cond delay="1999"/>
                                          </p:stCondLst>
                                        </p:cTn>
                                        <p:tgtEl>
                                          <p:spTgt spid="7"/>
                                        </p:tgtEl>
                                        <p:attrNameLst>
                                          <p:attrName>style.visibility</p:attrName>
                                        </p:attrNameLst>
                                      </p:cBhvr>
                                      <p:to>
                                        <p:strVal val="hidden"/>
                                      </p:to>
                                    </p:set>
                                  </p:childTnLst>
                                </p:cTn>
                              </p:par>
                              <p:par>
                                <p:cTn id="453" presetID="2" presetClass="exit" presetSubtype="8" fill="hold" grpId="3" nodeType="withEffect">
                                  <p:stCondLst>
                                    <p:cond delay="0"/>
                                  </p:stCondLst>
                                  <p:childTnLst>
                                    <p:anim calcmode="lin" valueType="num">
                                      <p:cBhvr additive="base">
                                        <p:cTn id="454" dur="2000"/>
                                        <p:tgtEl>
                                          <p:spTgt spid="8"/>
                                        </p:tgtEl>
                                        <p:attrNameLst>
                                          <p:attrName>ppt_x</p:attrName>
                                        </p:attrNameLst>
                                      </p:cBhvr>
                                      <p:tavLst>
                                        <p:tav tm="0">
                                          <p:val>
                                            <p:strVal val="ppt_x"/>
                                          </p:val>
                                        </p:tav>
                                        <p:tav tm="100000">
                                          <p:val>
                                            <p:strVal val="0-ppt_w/2"/>
                                          </p:val>
                                        </p:tav>
                                      </p:tavLst>
                                    </p:anim>
                                    <p:anim calcmode="lin" valueType="num">
                                      <p:cBhvr additive="base">
                                        <p:cTn id="455" dur="2000"/>
                                        <p:tgtEl>
                                          <p:spTgt spid="8"/>
                                        </p:tgtEl>
                                        <p:attrNameLst>
                                          <p:attrName>ppt_y</p:attrName>
                                        </p:attrNameLst>
                                      </p:cBhvr>
                                      <p:tavLst>
                                        <p:tav tm="0">
                                          <p:val>
                                            <p:strVal val="ppt_y"/>
                                          </p:val>
                                        </p:tav>
                                        <p:tav tm="100000">
                                          <p:val>
                                            <p:strVal val="ppt_y"/>
                                          </p:val>
                                        </p:tav>
                                      </p:tavLst>
                                    </p:anim>
                                    <p:set>
                                      <p:cBhvr>
                                        <p:cTn id="456" dur="1" fill="hold">
                                          <p:stCondLst>
                                            <p:cond delay="1999"/>
                                          </p:stCondLst>
                                        </p:cTn>
                                        <p:tgtEl>
                                          <p:spTgt spid="8"/>
                                        </p:tgtEl>
                                        <p:attrNameLst>
                                          <p:attrName>style.visibility</p:attrName>
                                        </p:attrNameLst>
                                      </p:cBhvr>
                                      <p:to>
                                        <p:strVal val="hidden"/>
                                      </p:to>
                                    </p:set>
                                  </p:childTnLst>
                                </p:cTn>
                              </p:par>
                              <p:par>
                                <p:cTn id="457" presetID="2" presetClass="exit" presetSubtype="8" fill="hold" grpId="3" nodeType="withEffect">
                                  <p:stCondLst>
                                    <p:cond delay="0"/>
                                  </p:stCondLst>
                                  <p:childTnLst>
                                    <p:anim calcmode="lin" valueType="num">
                                      <p:cBhvr additive="base">
                                        <p:cTn id="458" dur="2000"/>
                                        <p:tgtEl>
                                          <p:spTgt spid="9"/>
                                        </p:tgtEl>
                                        <p:attrNameLst>
                                          <p:attrName>ppt_x</p:attrName>
                                        </p:attrNameLst>
                                      </p:cBhvr>
                                      <p:tavLst>
                                        <p:tav tm="0">
                                          <p:val>
                                            <p:strVal val="ppt_x"/>
                                          </p:val>
                                        </p:tav>
                                        <p:tav tm="100000">
                                          <p:val>
                                            <p:strVal val="0-ppt_w/2"/>
                                          </p:val>
                                        </p:tav>
                                      </p:tavLst>
                                    </p:anim>
                                    <p:anim calcmode="lin" valueType="num">
                                      <p:cBhvr additive="base">
                                        <p:cTn id="459" dur="2000"/>
                                        <p:tgtEl>
                                          <p:spTgt spid="9"/>
                                        </p:tgtEl>
                                        <p:attrNameLst>
                                          <p:attrName>ppt_y</p:attrName>
                                        </p:attrNameLst>
                                      </p:cBhvr>
                                      <p:tavLst>
                                        <p:tav tm="0">
                                          <p:val>
                                            <p:strVal val="ppt_y"/>
                                          </p:val>
                                        </p:tav>
                                        <p:tav tm="100000">
                                          <p:val>
                                            <p:strVal val="ppt_y"/>
                                          </p:val>
                                        </p:tav>
                                      </p:tavLst>
                                    </p:anim>
                                    <p:set>
                                      <p:cBhvr>
                                        <p:cTn id="460" dur="1" fill="hold">
                                          <p:stCondLst>
                                            <p:cond delay="1999"/>
                                          </p:stCondLst>
                                        </p:cTn>
                                        <p:tgtEl>
                                          <p:spTgt spid="9"/>
                                        </p:tgtEl>
                                        <p:attrNameLst>
                                          <p:attrName>style.visibility</p:attrName>
                                        </p:attrNameLst>
                                      </p:cBhvr>
                                      <p:to>
                                        <p:strVal val="hidden"/>
                                      </p:to>
                                    </p:set>
                                  </p:childTnLst>
                                </p:cTn>
                              </p:par>
                              <p:par>
                                <p:cTn id="461" presetID="2" presetClass="exit" presetSubtype="8" fill="hold" grpId="3" nodeType="withEffect">
                                  <p:stCondLst>
                                    <p:cond delay="0"/>
                                  </p:stCondLst>
                                  <p:childTnLst>
                                    <p:anim calcmode="lin" valueType="num">
                                      <p:cBhvr additive="base">
                                        <p:cTn id="462" dur="2000"/>
                                        <p:tgtEl>
                                          <p:spTgt spid="10"/>
                                        </p:tgtEl>
                                        <p:attrNameLst>
                                          <p:attrName>ppt_x</p:attrName>
                                        </p:attrNameLst>
                                      </p:cBhvr>
                                      <p:tavLst>
                                        <p:tav tm="0">
                                          <p:val>
                                            <p:strVal val="ppt_x"/>
                                          </p:val>
                                        </p:tav>
                                        <p:tav tm="100000">
                                          <p:val>
                                            <p:strVal val="0-ppt_w/2"/>
                                          </p:val>
                                        </p:tav>
                                      </p:tavLst>
                                    </p:anim>
                                    <p:anim calcmode="lin" valueType="num">
                                      <p:cBhvr additive="base">
                                        <p:cTn id="463" dur="2000"/>
                                        <p:tgtEl>
                                          <p:spTgt spid="10"/>
                                        </p:tgtEl>
                                        <p:attrNameLst>
                                          <p:attrName>ppt_y</p:attrName>
                                        </p:attrNameLst>
                                      </p:cBhvr>
                                      <p:tavLst>
                                        <p:tav tm="0">
                                          <p:val>
                                            <p:strVal val="ppt_y"/>
                                          </p:val>
                                        </p:tav>
                                        <p:tav tm="100000">
                                          <p:val>
                                            <p:strVal val="ppt_y"/>
                                          </p:val>
                                        </p:tav>
                                      </p:tavLst>
                                    </p:anim>
                                    <p:set>
                                      <p:cBhvr>
                                        <p:cTn id="464" dur="1" fill="hold">
                                          <p:stCondLst>
                                            <p:cond delay="1999"/>
                                          </p:stCondLst>
                                        </p:cTn>
                                        <p:tgtEl>
                                          <p:spTgt spid="10"/>
                                        </p:tgtEl>
                                        <p:attrNameLst>
                                          <p:attrName>style.visibility</p:attrName>
                                        </p:attrNameLst>
                                      </p:cBhvr>
                                      <p:to>
                                        <p:strVal val="hidden"/>
                                      </p:to>
                                    </p:set>
                                  </p:childTnLst>
                                </p:cTn>
                              </p:par>
                              <p:par>
                                <p:cTn id="465" presetID="2" presetClass="exit" presetSubtype="8" fill="hold" grpId="3" nodeType="withEffect">
                                  <p:stCondLst>
                                    <p:cond delay="0"/>
                                  </p:stCondLst>
                                  <p:childTnLst>
                                    <p:anim calcmode="lin" valueType="num">
                                      <p:cBhvr additive="base">
                                        <p:cTn id="466" dur="2000"/>
                                        <p:tgtEl>
                                          <p:spTgt spid="11"/>
                                        </p:tgtEl>
                                        <p:attrNameLst>
                                          <p:attrName>ppt_x</p:attrName>
                                        </p:attrNameLst>
                                      </p:cBhvr>
                                      <p:tavLst>
                                        <p:tav tm="0">
                                          <p:val>
                                            <p:strVal val="ppt_x"/>
                                          </p:val>
                                        </p:tav>
                                        <p:tav tm="100000">
                                          <p:val>
                                            <p:strVal val="0-ppt_w/2"/>
                                          </p:val>
                                        </p:tav>
                                      </p:tavLst>
                                    </p:anim>
                                    <p:anim calcmode="lin" valueType="num">
                                      <p:cBhvr additive="base">
                                        <p:cTn id="467" dur="2000"/>
                                        <p:tgtEl>
                                          <p:spTgt spid="11"/>
                                        </p:tgtEl>
                                        <p:attrNameLst>
                                          <p:attrName>ppt_y</p:attrName>
                                        </p:attrNameLst>
                                      </p:cBhvr>
                                      <p:tavLst>
                                        <p:tav tm="0">
                                          <p:val>
                                            <p:strVal val="ppt_y"/>
                                          </p:val>
                                        </p:tav>
                                        <p:tav tm="100000">
                                          <p:val>
                                            <p:strVal val="ppt_y"/>
                                          </p:val>
                                        </p:tav>
                                      </p:tavLst>
                                    </p:anim>
                                    <p:set>
                                      <p:cBhvr>
                                        <p:cTn id="468" dur="1" fill="hold">
                                          <p:stCondLst>
                                            <p:cond delay="1999"/>
                                          </p:stCondLst>
                                        </p:cTn>
                                        <p:tgtEl>
                                          <p:spTgt spid="11"/>
                                        </p:tgtEl>
                                        <p:attrNameLst>
                                          <p:attrName>style.visibility</p:attrName>
                                        </p:attrNameLst>
                                      </p:cBhvr>
                                      <p:to>
                                        <p:strVal val="hidden"/>
                                      </p:to>
                                    </p:set>
                                  </p:childTnLst>
                                </p:cTn>
                              </p:par>
                              <p:par>
                                <p:cTn id="469" presetID="2" presetClass="exit" presetSubtype="8" fill="hold" grpId="3" nodeType="withEffect">
                                  <p:stCondLst>
                                    <p:cond delay="0"/>
                                  </p:stCondLst>
                                  <p:childTnLst>
                                    <p:anim calcmode="lin" valueType="num">
                                      <p:cBhvr additive="base">
                                        <p:cTn id="470" dur="2000"/>
                                        <p:tgtEl>
                                          <p:spTgt spid="12"/>
                                        </p:tgtEl>
                                        <p:attrNameLst>
                                          <p:attrName>ppt_x</p:attrName>
                                        </p:attrNameLst>
                                      </p:cBhvr>
                                      <p:tavLst>
                                        <p:tav tm="0">
                                          <p:val>
                                            <p:strVal val="ppt_x"/>
                                          </p:val>
                                        </p:tav>
                                        <p:tav tm="100000">
                                          <p:val>
                                            <p:strVal val="0-ppt_w/2"/>
                                          </p:val>
                                        </p:tav>
                                      </p:tavLst>
                                    </p:anim>
                                    <p:anim calcmode="lin" valueType="num">
                                      <p:cBhvr additive="base">
                                        <p:cTn id="471" dur="2000"/>
                                        <p:tgtEl>
                                          <p:spTgt spid="12"/>
                                        </p:tgtEl>
                                        <p:attrNameLst>
                                          <p:attrName>ppt_y</p:attrName>
                                        </p:attrNameLst>
                                      </p:cBhvr>
                                      <p:tavLst>
                                        <p:tav tm="0">
                                          <p:val>
                                            <p:strVal val="ppt_y"/>
                                          </p:val>
                                        </p:tav>
                                        <p:tav tm="100000">
                                          <p:val>
                                            <p:strVal val="ppt_y"/>
                                          </p:val>
                                        </p:tav>
                                      </p:tavLst>
                                    </p:anim>
                                    <p:set>
                                      <p:cBhvr>
                                        <p:cTn id="472" dur="1" fill="hold">
                                          <p:stCondLst>
                                            <p:cond delay="1999"/>
                                          </p:stCondLst>
                                        </p:cTn>
                                        <p:tgtEl>
                                          <p:spTgt spid="12"/>
                                        </p:tgtEl>
                                        <p:attrNameLst>
                                          <p:attrName>style.visibility</p:attrName>
                                        </p:attrNameLst>
                                      </p:cBhvr>
                                      <p:to>
                                        <p:strVal val="hidden"/>
                                      </p:to>
                                    </p:set>
                                  </p:childTnLst>
                                </p:cTn>
                              </p:par>
                              <p:par>
                                <p:cTn id="473" presetID="2" presetClass="exit" presetSubtype="8" fill="hold" grpId="3" nodeType="withEffect">
                                  <p:stCondLst>
                                    <p:cond delay="0"/>
                                  </p:stCondLst>
                                  <p:childTnLst>
                                    <p:anim calcmode="lin" valueType="num">
                                      <p:cBhvr additive="base">
                                        <p:cTn id="474" dur="2000"/>
                                        <p:tgtEl>
                                          <p:spTgt spid="13"/>
                                        </p:tgtEl>
                                        <p:attrNameLst>
                                          <p:attrName>ppt_x</p:attrName>
                                        </p:attrNameLst>
                                      </p:cBhvr>
                                      <p:tavLst>
                                        <p:tav tm="0">
                                          <p:val>
                                            <p:strVal val="ppt_x"/>
                                          </p:val>
                                        </p:tav>
                                        <p:tav tm="100000">
                                          <p:val>
                                            <p:strVal val="0-ppt_w/2"/>
                                          </p:val>
                                        </p:tav>
                                      </p:tavLst>
                                    </p:anim>
                                    <p:anim calcmode="lin" valueType="num">
                                      <p:cBhvr additive="base">
                                        <p:cTn id="475" dur="2000"/>
                                        <p:tgtEl>
                                          <p:spTgt spid="13"/>
                                        </p:tgtEl>
                                        <p:attrNameLst>
                                          <p:attrName>ppt_y</p:attrName>
                                        </p:attrNameLst>
                                      </p:cBhvr>
                                      <p:tavLst>
                                        <p:tav tm="0">
                                          <p:val>
                                            <p:strVal val="ppt_y"/>
                                          </p:val>
                                        </p:tav>
                                        <p:tav tm="100000">
                                          <p:val>
                                            <p:strVal val="ppt_y"/>
                                          </p:val>
                                        </p:tav>
                                      </p:tavLst>
                                    </p:anim>
                                    <p:set>
                                      <p:cBhvr>
                                        <p:cTn id="476" dur="1" fill="hold">
                                          <p:stCondLst>
                                            <p:cond delay="1999"/>
                                          </p:stCondLst>
                                        </p:cTn>
                                        <p:tgtEl>
                                          <p:spTgt spid="13"/>
                                        </p:tgtEl>
                                        <p:attrNameLst>
                                          <p:attrName>style.visibility</p:attrName>
                                        </p:attrNameLst>
                                      </p:cBhvr>
                                      <p:to>
                                        <p:strVal val="hidden"/>
                                      </p:to>
                                    </p:set>
                                  </p:childTnLst>
                                </p:cTn>
                              </p:par>
                              <p:par>
                                <p:cTn id="477" presetID="2" presetClass="exit" presetSubtype="8" fill="hold" grpId="3" nodeType="withEffect">
                                  <p:stCondLst>
                                    <p:cond delay="0"/>
                                  </p:stCondLst>
                                  <p:childTnLst>
                                    <p:anim calcmode="lin" valueType="num">
                                      <p:cBhvr additive="base">
                                        <p:cTn id="478" dur="2000"/>
                                        <p:tgtEl>
                                          <p:spTgt spid="14"/>
                                        </p:tgtEl>
                                        <p:attrNameLst>
                                          <p:attrName>ppt_x</p:attrName>
                                        </p:attrNameLst>
                                      </p:cBhvr>
                                      <p:tavLst>
                                        <p:tav tm="0">
                                          <p:val>
                                            <p:strVal val="ppt_x"/>
                                          </p:val>
                                        </p:tav>
                                        <p:tav tm="100000">
                                          <p:val>
                                            <p:strVal val="0-ppt_w/2"/>
                                          </p:val>
                                        </p:tav>
                                      </p:tavLst>
                                    </p:anim>
                                    <p:anim calcmode="lin" valueType="num">
                                      <p:cBhvr additive="base">
                                        <p:cTn id="479" dur="2000"/>
                                        <p:tgtEl>
                                          <p:spTgt spid="14"/>
                                        </p:tgtEl>
                                        <p:attrNameLst>
                                          <p:attrName>ppt_y</p:attrName>
                                        </p:attrNameLst>
                                      </p:cBhvr>
                                      <p:tavLst>
                                        <p:tav tm="0">
                                          <p:val>
                                            <p:strVal val="ppt_y"/>
                                          </p:val>
                                        </p:tav>
                                        <p:tav tm="100000">
                                          <p:val>
                                            <p:strVal val="ppt_y"/>
                                          </p:val>
                                        </p:tav>
                                      </p:tavLst>
                                    </p:anim>
                                    <p:set>
                                      <p:cBhvr>
                                        <p:cTn id="480" dur="1" fill="hold">
                                          <p:stCondLst>
                                            <p:cond delay="1999"/>
                                          </p:stCondLst>
                                        </p:cTn>
                                        <p:tgtEl>
                                          <p:spTgt spid="14"/>
                                        </p:tgtEl>
                                        <p:attrNameLst>
                                          <p:attrName>style.visibility</p:attrName>
                                        </p:attrNameLst>
                                      </p:cBhvr>
                                      <p:to>
                                        <p:strVal val="hidden"/>
                                      </p:to>
                                    </p:set>
                                  </p:childTnLst>
                                </p:cTn>
                              </p:par>
                              <p:par>
                                <p:cTn id="481" presetID="2" presetClass="exit" presetSubtype="8" fill="hold" grpId="3" nodeType="withEffect">
                                  <p:stCondLst>
                                    <p:cond delay="0"/>
                                  </p:stCondLst>
                                  <p:childTnLst>
                                    <p:anim calcmode="lin" valueType="num">
                                      <p:cBhvr additive="base">
                                        <p:cTn id="482" dur="2000"/>
                                        <p:tgtEl>
                                          <p:spTgt spid="15"/>
                                        </p:tgtEl>
                                        <p:attrNameLst>
                                          <p:attrName>ppt_x</p:attrName>
                                        </p:attrNameLst>
                                      </p:cBhvr>
                                      <p:tavLst>
                                        <p:tav tm="0">
                                          <p:val>
                                            <p:strVal val="ppt_x"/>
                                          </p:val>
                                        </p:tav>
                                        <p:tav tm="100000">
                                          <p:val>
                                            <p:strVal val="0-ppt_w/2"/>
                                          </p:val>
                                        </p:tav>
                                      </p:tavLst>
                                    </p:anim>
                                    <p:anim calcmode="lin" valueType="num">
                                      <p:cBhvr additive="base">
                                        <p:cTn id="483" dur="2000"/>
                                        <p:tgtEl>
                                          <p:spTgt spid="15"/>
                                        </p:tgtEl>
                                        <p:attrNameLst>
                                          <p:attrName>ppt_y</p:attrName>
                                        </p:attrNameLst>
                                      </p:cBhvr>
                                      <p:tavLst>
                                        <p:tav tm="0">
                                          <p:val>
                                            <p:strVal val="ppt_y"/>
                                          </p:val>
                                        </p:tav>
                                        <p:tav tm="100000">
                                          <p:val>
                                            <p:strVal val="ppt_y"/>
                                          </p:val>
                                        </p:tav>
                                      </p:tavLst>
                                    </p:anim>
                                    <p:set>
                                      <p:cBhvr>
                                        <p:cTn id="484" dur="1" fill="hold">
                                          <p:stCondLst>
                                            <p:cond delay="1999"/>
                                          </p:stCondLst>
                                        </p:cTn>
                                        <p:tgtEl>
                                          <p:spTgt spid="15"/>
                                        </p:tgtEl>
                                        <p:attrNameLst>
                                          <p:attrName>style.visibility</p:attrName>
                                        </p:attrNameLst>
                                      </p:cBhvr>
                                      <p:to>
                                        <p:strVal val="hidden"/>
                                      </p:to>
                                    </p:set>
                                  </p:childTnLst>
                                </p:cTn>
                              </p:par>
                              <p:par>
                                <p:cTn id="485" presetID="2" presetClass="exit" presetSubtype="8" fill="hold" grpId="3" nodeType="withEffect">
                                  <p:stCondLst>
                                    <p:cond delay="0"/>
                                  </p:stCondLst>
                                  <p:childTnLst>
                                    <p:anim calcmode="lin" valueType="num">
                                      <p:cBhvr additive="base">
                                        <p:cTn id="486" dur="2000"/>
                                        <p:tgtEl>
                                          <p:spTgt spid="16"/>
                                        </p:tgtEl>
                                        <p:attrNameLst>
                                          <p:attrName>ppt_x</p:attrName>
                                        </p:attrNameLst>
                                      </p:cBhvr>
                                      <p:tavLst>
                                        <p:tav tm="0">
                                          <p:val>
                                            <p:strVal val="ppt_x"/>
                                          </p:val>
                                        </p:tav>
                                        <p:tav tm="100000">
                                          <p:val>
                                            <p:strVal val="0-ppt_w/2"/>
                                          </p:val>
                                        </p:tav>
                                      </p:tavLst>
                                    </p:anim>
                                    <p:anim calcmode="lin" valueType="num">
                                      <p:cBhvr additive="base">
                                        <p:cTn id="487" dur="2000"/>
                                        <p:tgtEl>
                                          <p:spTgt spid="16"/>
                                        </p:tgtEl>
                                        <p:attrNameLst>
                                          <p:attrName>ppt_y</p:attrName>
                                        </p:attrNameLst>
                                      </p:cBhvr>
                                      <p:tavLst>
                                        <p:tav tm="0">
                                          <p:val>
                                            <p:strVal val="ppt_y"/>
                                          </p:val>
                                        </p:tav>
                                        <p:tav tm="100000">
                                          <p:val>
                                            <p:strVal val="ppt_y"/>
                                          </p:val>
                                        </p:tav>
                                      </p:tavLst>
                                    </p:anim>
                                    <p:set>
                                      <p:cBhvr>
                                        <p:cTn id="488" dur="1" fill="hold">
                                          <p:stCondLst>
                                            <p:cond delay="1999"/>
                                          </p:stCondLst>
                                        </p:cTn>
                                        <p:tgtEl>
                                          <p:spTgt spid="16"/>
                                        </p:tgtEl>
                                        <p:attrNameLst>
                                          <p:attrName>style.visibility</p:attrName>
                                        </p:attrNameLst>
                                      </p:cBhvr>
                                      <p:to>
                                        <p:strVal val="hidden"/>
                                      </p:to>
                                    </p:set>
                                  </p:childTnLst>
                                </p:cTn>
                              </p:par>
                              <p:par>
                                <p:cTn id="489" presetID="2" presetClass="exit" presetSubtype="8" fill="hold" grpId="3" nodeType="withEffect">
                                  <p:stCondLst>
                                    <p:cond delay="0"/>
                                  </p:stCondLst>
                                  <p:childTnLst>
                                    <p:anim calcmode="lin" valueType="num">
                                      <p:cBhvr additive="base">
                                        <p:cTn id="490" dur="2000"/>
                                        <p:tgtEl>
                                          <p:spTgt spid="17"/>
                                        </p:tgtEl>
                                        <p:attrNameLst>
                                          <p:attrName>ppt_x</p:attrName>
                                        </p:attrNameLst>
                                      </p:cBhvr>
                                      <p:tavLst>
                                        <p:tav tm="0">
                                          <p:val>
                                            <p:strVal val="ppt_x"/>
                                          </p:val>
                                        </p:tav>
                                        <p:tav tm="100000">
                                          <p:val>
                                            <p:strVal val="0-ppt_w/2"/>
                                          </p:val>
                                        </p:tav>
                                      </p:tavLst>
                                    </p:anim>
                                    <p:anim calcmode="lin" valueType="num">
                                      <p:cBhvr additive="base">
                                        <p:cTn id="491" dur="2000"/>
                                        <p:tgtEl>
                                          <p:spTgt spid="17"/>
                                        </p:tgtEl>
                                        <p:attrNameLst>
                                          <p:attrName>ppt_y</p:attrName>
                                        </p:attrNameLst>
                                      </p:cBhvr>
                                      <p:tavLst>
                                        <p:tav tm="0">
                                          <p:val>
                                            <p:strVal val="ppt_y"/>
                                          </p:val>
                                        </p:tav>
                                        <p:tav tm="100000">
                                          <p:val>
                                            <p:strVal val="ppt_y"/>
                                          </p:val>
                                        </p:tav>
                                      </p:tavLst>
                                    </p:anim>
                                    <p:set>
                                      <p:cBhvr>
                                        <p:cTn id="492" dur="1" fill="hold">
                                          <p:stCondLst>
                                            <p:cond delay="1999"/>
                                          </p:stCondLst>
                                        </p:cTn>
                                        <p:tgtEl>
                                          <p:spTgt spid="17"/>
                                        </p:tgtEl>
                                        <p:attrNameLst>
                                          <p:attrName>style.visibility</p:attrName>
                                        </p:attrNameLst>
                                      </p:cBhvr>
                                      <p:to>
                                        <p:strVal val="hidden"/>
                                      </p:to>
                                    </p:set>
                                  </p:childTnLst>
                                </p:cTn>
                              </p:par>
                              <p:par>
                                <p:cTn id="493" presetID="2" presetClass="exit" presetSubtype="8" fill="hold" grpId="3" nodeType="withEffect">
                                  <p:stCondLst>
                                    <p:cond delay="0"/>
                                  </p:stCondLst>
                                  <p:childTnLst>
                                    <p:anim calcmode="lin" valueType="num">
                                      <p:cBhvr additive="base">
                                        <p:cTn id="494" dur="2000"/>
                                        <p:tgtEl>
                                          <p:spTgt spid="18"/>
                                        </p:tgtEl>
                                        <p:attrNameLst>
                                          <p:attrName>ppt_x</p:attrName>
                                        </p:attrNameLst>
                                      </p:cBhvr>
                                      <p:tavLst>
                                        <p:tav tm="0">
                                          <p:val>
                                            <p:strVal val="ppt_x"/>
                                          </p:val>
                                        </p:tav>
                                        <p:tav tm="100000">
                                          <p:val>
                                            <p:strVal val="0-ppt_w/2"/>
                                          </p:val>
                                        </p:tav>
                                      </p:tavLst>
                                    </p:anim>
                                    <p:anim calcmode="lin" valueType="num">
                                      <p:cBhvr additive="base">
                                        <p:cTn id="495" dur="2000"/>
                                        <p:tgtEl>
                                          <p:spTgt spid="18"/>
                                        </p:tgtEl>
                                        <p:attrNameLst>
                                          <p:attrName>ppt_y</p:attrName>
                                        </p:attrNameLst>
                                      </p:cBhvr>
                                      <p:tavLst>
                                        <p:tav tm="0">
                                          <p:val>
                                            <p:strVal val="ppt_y"/>
                                          </p:val>
                                        </p:tav>
                                        <p:tav tm="100000">
                                          <p:val>
                                            <p:strVal val="ppt_y"/>
                                          </p:val>
                                        </p:tav>
                                      </p:tavLst>
                                    </p:anim>
                                    <p:set>
                                      <p:cBhvr>
                                        <p:cTn id="496" dur="1" fill="hold">
                                          <p:stCondLst>
                                            <p:cond delay="1999"/>
                                          </p:stCondLst>
                                        </p:cTn>
                                        <p:tgtEl>
                                          <p:spTgt spid="18"/>
                                        </p:tgtEl>
                                        <p:attrNameLst>
                                          <p:attrName>style.visibility</p:attrName>
                                        </p:attrNameLst>
                                      </p:cBhvr>
                                      <p:to>
                                        <p:strVal val="hidden"/>
                                      </p:to>
                                    </p:set>
                                  </p:childTnLst>
                                </p:cTn>
                              </p:par>
                              <p:par>
                                <p:cTn id="497" presetID="2" presetClass="exit" presetSubtype="8" fill="hold" grpId="3" nodeType="withEffect">
                                  <p:stCondLst>
                                    <p:cond delay="0"/>
                                  </p:stCondLst>
                                  <p:childTnLst>
                                    <p:anim calcmode="lin" valueType="num">
                                      <p:cBhvr additive="base">
                                        <p:cTn id="498" dur="2000"/>
                                        <p:tgtEl>
                                          <p:spTgt spid="19"/>
                                        </p:tgtEl>
                                        <p:attrNameLst>
                                          <p:attrName>ppt_x</p:attrName>
                                        </p:attrNameLst>
                                      </p:cBhvr>
                                      <p:tavLst>
                                        <p:tav tm="0">
                                          <p:val>
                                            <p:strVal val="ppt_x"/>
                                          </p:val>
                                        </p:tav>
                                        <p:tav tm="100000">
                                          <p:val>
                                            <p:strVal val="0-ppt_w/2"/>
                                          </p:val>
                                        </p:tav>
                                      </p:tavLst>
                                    </p:anim>
                                    <p:anim calcmode="lin" valueType="num">
                                      <p:cBhvr additive="base">
                                        <p:cTn id="499" dur="2000"/>
                                        <p:tgtEl>
                                          <p:spTgt spid="19"/>
                                        </p:tgtEl>
                                        <p:attrNameLst>
                                          <p:attrName>ppt_y</p:attrName>
                                        </p:attrNameLst>
                                      </p:cBhvr>
                                      <p:tavLst>
                                        <p:tav tm="0">
                                          <p:val>
                                            <p:strVal val="ppt_y"/>
                                          </p:val>
                                        </p:tav>
                                        <p:tav tm="100000">
                                          <p:val>
                                            <p:strVal val="ppt_y"/>
                                          </p:val>
                                        </p:tav>
                                      </p:tavLst>
                                    </p:anim>
                                    <p:set>
                                      <p:cBhvr>
                                        <p:cTn id="500" dur="1" fill="hold">
                                          <p:stCondLst>
                                            <p:cond delay="1999"/>
                                          </p:stCondLst>
                                        </p:cTn>
                                        <p:tgtEl>
                                          <p:spTgt spid="19"/>
                                        </p:tgtEl>
                                        <p:attrNameLst>
                                          <p:attrName>style.visibility</p:attrName>
                                        </p:attrNameLst>
                                      </p:cBhvr>
                                      <p:to>
                                        <p:strVal val="hidden"/>
                                      </p:to>
                                    </p:set>
                                  </p:childTnLst>
                                </p:cTn>
                              </p:par>
                              <p:par>
                                <p:cTn id="501" presetID="2" presetClass="exit" presetSubtype="8" fill="hold" grpId="3" nodeType="withEffect">
                                  <p:stCondLst>
                                    <p:cond delay="0"/>
                                  </p:stCondLst>
                                  <p:childTnLst>
                                    <p:anim calcmode="lin" valueType="num">
                                      <p:cBhvr additive="base">
                                        <p:cTn id="502" dur="2000"/>
                                        <p:tgtEl>
                                          <p:spTgt spid="20"/>
                                        </p:tgtEl>
                                        <p:attrNameLst>
                                          <p:attrName>ppt_x</p:attrName>
                                        </p:attrNameLst>
                                      </p:cBhvr>
                                      <p:tavLst>
                                        <p:tav tm="0">
                                          <p:val>
                                            <p:strVal val="ppt_x"/>
                                          </p:val>
                                        </p:tav>
                                        <p:tav tm="100000">
                                          <p:val>
                                            <p:strVal val="0-ppt_w/2"/>
                                          </p:val>
                                        </p:tav>
                                      </p:tavLst>
                                    </p:anim>
                                    <p:anim calcmode="lin" valueType="num">
                                      <p:cBhvr additive="base">
                                        <p:cTn id="503" dur="2000"/>
                                        <p:tgtEl>
                                          <p:spTgt spid="20"/>
                                        </p:tgtEl>
                                        <p:attrNameLst>
                                          <p:attrName>ppt_y</p:attrName>
                                        </p:attrNameLst>
                                      </p:cBhvr>
                                      <p:tavLst>
                                        <p:tav tm="0">
                                          <p:val>
                                            <p:strVal val="ppt_y"/>
                                          </p:val>
                                        </p:tav>
                                        <p:tav tm="100000">
                                          <p:val>
                                            <p:strVal val="ppt_y"/>
                                          </p:val>
                                        </p:tav>
                                      </p:tavLst>
                                    </p:anim>
                                    <p:set>
                                      <p:cBhvr>
                                        <p:cTn id="504" dur="1" fill="hold">
                                          <p:stCondLst>
                                            <p:cond delay="1999"/>
                                          </p:stCondLst>
                                        </p:cTn>
                                        <p:tgtEl>
                                          <p:spTgt spid="20"/>
                                        </p:tgtEl>
                                        <p:attrNameLst>
                                          <p:attrName>style.visibility</p:attrName>
                                        </p:attrNameLst>
                                      </p:cBhvr>
                                      <p:to>
                                        <p:strVal val="hidden"/>
                                      </p:to>
                                    </p:set>
                                  </p:childTnLst>
                                </p:cTn>
                              </p:par>
                              <p:par>
                                <p:cTn id="505" presetID="2" presetClass="exit" presetSubtype="8" fill="hold" grpId="3" nodeType="withEffect">
                                  <p:stCondLst>
                                    <p:cond delay="0"/>
                                  </p:stCondLst>
                                  <p:childTnLst>
                                    <p:anim calcmode="lin" valueType="num">
                                      <p:cBhvr additive="base">
                                        <p:cTn id="506" dur="2000"/>
                                        <p:tgtEl>
                                          <p:spTgt spid="21"/>
                                        </p:tgtEl>
                                        <p:attrNameLst>
                                          <p:attrName>ppt_x</p:attrName>
                                        </p:attrNameLst>
                                      </p:cBhvr>
                                      <p:tavLst>
                                        <p:tav tm="0">
                                          <p:val>
                                            <p:strVal val="ppt_x"/>
                                          </p:val>
                                        </p:tav>
                                        <p:tav tm="100000">
                                          <p:val>
                                            <p:strVal val="0-ppt_w/2"/>
                                          </p:val>
                                        </p:tav>
                                      </p:tavLst>
                                    </p:anim>
                                    <p:anim calcmode="lin" valueType="num">
                                      <p:cBhvr additive="base">
                                        <p:cTn id="507" dur="2000"/>
                                        <p:tgtEl>
                                          <p:spTgt spid="21"/>
                                        </p:tgtEl>
                                        <p:attrNameLst>
                                          <p:attrName>ppt_y</p:attrName>
                                        </p:attrNameLst>
                                      </p:cBhvr>
                                      <p:tavLst>
                                        <p:tav tm="0">
                                          <p:val>
                                            <p:strVal val="ppt_y"/>
                                          </p:val>
                                        </p:tav>
                                        <p:tav tm="100000">
                                          <p:val>
                                            <p:strVal val="ppt_y"/>
                                          </p:val>
                                        </p:tav>
                                      </p:tavLst>
                                    </p:anim>
                                    <p:set>
                                      <p:cBhvr>
                                        <p:cTn id="508" dur="1" fill="hold">
                                          <p:stCondLst>
                                            <p:cond delay="1999"/>
                                          </p:stCondLst>
                                        </p:cTn>
                                        <p:tgtEl>
                                          <p:spTgt spid="21"/>
                                        </p:tgtEl>
                                        <p:attrNameLst>
                                          <p:attrName>style.visibility</p:attrName>
                                        </p:attrNameLst>
                                      </p:cBhvr>
                                      <p:to>
                                        <p:strVal val="hidden"/>
                                      </p:to>
                                    </p:set>
                                  </p:childTnLst>
                                </p:cTn>
                              </p:par>
                              <p:par>
                                <p:cTn id="509" presetID="2" presetClass="exit" presetSubtype="8" fill="hold" grpId="3" nodeType="withEffect">
                                  <p:stCondLst>
                                    <p:cond delay="0"/>
                                  </p:stCondLst>
                                  <p:childTnLst>
                                    <p:anim calcmode="lin" valueType="num">
                                      <p:cBhvr additive="base">
                                        <p:cTn id="510" dur="2000"/>
                                        <p:tgtEl>
                                          <p:spTgt spid="22"/>
                                        </p:tgtEl>
                                        <p:attrNameLst>
                                          <p:attrName>ppt_x</p:attrName>
                                        </p:attrNameLst>
                                      </p:cBhvr>
                                      <p:tavLst>
                                        <p:tav tm="0">
                                          <p:val>
                                            <p:strVal val="ppt_x"/>
                                          </p:val>
                                        </p:tav>
                                        <p:tav tm="100000">
                                          <p:val>
                                            <p:strVal val="0-ppt_w/2"/>
                                          </p:val>
                                        </p:tav>
                                      </p:tavLst>
                                    </p:anim>
                                    <p:anim calcmode="lin" valueType="num">
                                      <p:cBhvr additive="base">
                                        <p:cTn id="511" dur="2000"/>
                                        <p:tgtEl>
                                          <p:spTgt spid="22"/>
                                        </p:tgtEl>
                                        <p:attrNameLst>
                                          <p:attrName>ppt_y</p:attrName>
                                        </p:attrNameLst>
                                      </p:cBhvr>
                                      <p:tavLst>
                                        <p:tav tm="0">
                                          <p:val>
                                            <p:strVal val="ppt_y"/>
                                          </p:val>
                                        </p:tav>
                                        <p:tav tm="100000">
                                          <p:val>
                                            <p:strVal val="ppt_y"/>
                                          </p:val>
                                        </p:tav>
                                      </p:tavLst>
                                    </p:anim>
                                    <p:set>
                                      <p:cBhvr>
                                        <p:cTn id="512" dur="1" fill="hold">
                                          <p:stCondLst>
                                            <p:cond delay="1999"/>
                                          </p:stCondLst>
                                        </p:cTn>
                                        <p:tgtEl>
                                          <p:spTgt spid="22"/>
                                        </p:tgtEl>
                                        <p:attrNameLst>
                                          <p:attrName>style.visibility</p:attrName>
                                        </p:attrNameLst>
                                      </p:cBhvr>
                                      <p:to>
                                        <p:strVal val="hidden"/>
                                      </p:to>
                                    </p:set>
                                  </p:childTnLst>
                                </p:cTn>
                              </p:par>
                              <p:par>
                                <p:cTn id="513" presetID="2" presetClass="exit" presetSubtype="8" fill="hold" grpId="3" nodeType="withEffect">
                                  <p:stCondLst>
                                    <p:cond delay="0"/>
                                  </p:stCondLst>
                                  <p:childTnLst>
                                    <p:anim calcmode="lin" valueType="num">
                                      <p:cBhvr additive="base">
                                        <p:cTn id="514" dur="2000"/>
                                        <p:tgtEl>
                                          <p:spTgt spid="23"/>
                                        </p:tgtEl>
                                        <p:attrNameLst>
                                          <p:attrName>ppt_x</p:attrName>
                                        </p:attrNameLst>
                                      </p:cBhvr>
                                      <p:tavLst>
                                        <p:tav tm="0">
                                          <p:val>
                                            <p:strVal val="ppt_x"/>
                                          </p:val>
                                        </p:tav>
                                        <p:tav tm="100000">
                                          <p:val>
                                            <p:strVal val="0-ppt_w/2"/>
                                          </p:val>
                                        </p:tav>
                                      </p:tavLst>
                                    </p:anim>
                                    <p:anim calcmode="lin" valueType="num">
                                      <p:cBhvr additive="base">
                                        <p:cTn id="515" dur="2000"/>
                                        <p:tgtEl>
                                          <p:spTgt spid="23"/>
                                        </p:tgtEl>
                                        <p:attrNameLst>
                                          <p:attrName>ppt_y</p:attrName>
                                        </p:attrNameLst>
                                      </p:cBhvr>
                                      <p:tavLst>
                                        <p:tav tm="0">
                                          <p:val>
                                            <p:strVal val="ppt_y"/>
                                          </p:val>
                                        </p:tav>
                                        <p:tav tm="100000">
                                          <p:val>
                                            <p:strVal val="ppt_y"/>
                                          </p:val>
                                        </p:tav>
                                      </p:tavLst>
                                    </p:anim>
                                    <p:set>
                                      <p:cBhvr>
                                        <p:cTn id="516" dur="1" fill="hold">
                                          <p:stCondLst>
                                            <p:cond delay="1999"/>
                                          </p:stCondLst>
                                        </p:cTn>
                                        <p:tgtEl>
                                          <p:spTgt spid="23"/>
                                        </p:tgtEl>
                                        <p:attrNameLst>
                                          <p:attrName>style.visibility</p:attrName>
                                        </p:attrNameLst>
                                      </p:cBhvr>
                                      <p:to>
                                        <p:strVal val="hidden"/>
                                      </p:to>
                                    </p:set>
                                  </p:childTnLst>
                                </p:cTn>
                              </p:par>
                              <p:par>
                                <p:cTn id="517" presetID="2" presetClass="exit" presetSubtype="8" fill="hold" grpId="3" nodeType="withEffect">
                                  <p:stCondLst>
                                    <p:cond delay="0"/>
                                  </p:stCondLst>
                                  <p:childTnLst>
                                    <p:anim calcmode="lin" valueType="num">
                                      <p:cBhvr additive="base">
                                        <p:cTn id="518" dur="2000"/>
                                        <p:tgtEl>
                                          <p:spTgt spid="24"/>
                                        </p:tgtEl>
                                        <p:attrNameLst>
                                          <p:attrName>ppt_x</p:attrName>
                                        </p:attrNameLst>
                                      </p:cBhvr>
                                      <p:tavLst>
                                        <p:tav tm="0">
                                          <p:val>
                                            <p:strVal val="ppt_x"/>
                                          </p:val>
                                        </p:tav>
                                        <p:tav tm="100000">
                                          <p:val>
                                            <p:strVal val="0-ppt_w/2"/>
                                          </p:val>
                                        </p:tav>
                                      </p:tavLst>
                                    </p:anim>
                                    <p:anim calcmode="lin" valueType="num">
                                      <p:cBhvr additive="base">
                                        <p:cTn id="519" dur="2000"/>
                                        <p:tgtEl>
                                          <p:spTgt spid="24"/>
                                        </p:tgtEl>
                                        <p:attrNameLst>
                                          <p:attrName>ppt_y</p:attrName>
                                        </p:attrNameLst>
                                      </p:cBhvr>
                                      <p:tavLst>
                                        <p:tav tm="0">
                                          <p:val>
                                            <p:strVal val="ppt_y"/>
                                          </p:val>
                                        </p:tav>
                                        <p:tav tm="100000">
                                          <p:val>
                                            <p:strVal val="ppt_y"/>
                                          </p:val>
                                        </p:tav>
                                      </p:tavLst>
                                    </p:anim>
                                    <p:set>
                                      <p:cBhvr>
                                        <p:cTn id="520" dur="1" fill="hold">
                                          <p:stCondLst>
                                            <p:cond delay="1999"/>
                                          </p:stCondLst>
                                        </p:cTn>
                                        <p:tgtEl>
                                          <p:spTgt spid="24"/>
                                        </p:tgtEl>
                                        <p:attrNameLst>
                                          <p:attrName>style.visibility</p:attrName>
                                        </p:attrNameLst>
                                      </p:cBhvr>
                                      <p:to>
                                        <p:strVal val="hidden"/>
                                      </p:to>
                                    </p:set>
                                  </p:childTnLst>
                                </p:cTn>
                              </p:par>
                              <p:par>
                                <p:cTn id="521" presetID="2" presetClass="exit" presetSubtype="8" fill="hold" grpId="3" nodeType="withEffect">
                                  <p:stCondLst>
                                    <p:cond delay="0"/>
                                  </p:stCondLst>
                                  <p:childTnLst>
                                    <p:anim calcmode="lin" valueType="num">
                                      <p:cBhvr additive="base">
                                        <p:cTn id="522" dur="2000"/>
                                        <p:tgtEl>
                                          <p:spTgt spid="25"/>
                                        </p:tgtEl>
                                        <p:attrNameLst>
                                          <p:attrName>ppt_x</p:attrName>
                                        </p:attrNameLst>
                                      </p:cBhvr>
                                      <p:tavLst>
                                        <p:tav tm="0">
                                          <p:val>
                                            <p:strVal val="ppt_x"/>
                                          </p:val>
                                        </p:tav>
                                        <p:tav tm="100000">
                                          <p:val>
                                            <p:strVal val="0-ppt_w/2"/>
                                          </p:val>
                                        </p:tav>
                                      </p:tavLst>
                                    </p:anim>
                                    <p:anim calcmode="lin" valueType="num">
                                      <p:cBhvr additive="base">
                                        <p:cTn id="523" dur="2000"/>
                                        <p:tgtEl>
                                          <p:spTgt spid="25"/>
                                        </p:tgtEl>
                                        <p:attrNameLst>
                                          <p:attrName>ppt_y</p:attrName>
                                        </p:attrNameLst>
                                      </p:cBhvr>
                                      <p:tavLst>
                                        <p:tav tm="0">
                                          <p:val>
                                            <p:strVal val="ppt_y"/>
                                          </p:val>
                                        </p:tav>
                                        <p:tav tm="100000">
                                          <p:val>
                                            <p:strVal val="ppt_y"/>
                                          </p:val>
                                        </p:tav>
                                      </p:tavLst>
                                    </p:anim>
                                    <p:set>
                                      <p:cBhvr>
                                        <p:cTn id="524" dur="1" fill="hold">
                                          <p:stCondLst>
                                            <p:cond delay="1999"/>
                                          </p:stCondLst>
                                        </p:cTn>
                                        <p:tgtEl>
                                          <p:spTgt spid="25"/>
                                        </p:tgtEl>
                                        <p:attrNameLst>
                                          <p:attrName>style.visibility</p:attrName>
                                        </p:attrNameLst>
                                      </p:cBhvr>
                                      <p:to>
                                        <p:strVal val="hidden"/>
                                      </p:to>
                                    </p:set>
                                  </p:childTnLst>
                                </p:cTn>
                              </p:par>
                              <p:par>
                                <p:cTn id="525" presetID="2" presetClass="exit" presetSubtype="8" fill="hold" grpId="3" nodeType="withEffect">
                                  <p:stCondLst>
                                    <p:cond delay="0"/>
                                  </p:stCondLst>
                                  <p:childTnLst>
                                    <p:anim calcmode="lin" valueType="num">
                                      <p:cBhvr additive="base">
                                        <p:cTn id="526" dur="2000"/>
                                        <p:tgtEl>
                                          <p:spTgt spid="26"/>
                                        </p:tgtEl>
                                        <p:attrNameLst>
                                          <p:attrName>ppt_x</p:attrName>
                                        </p:attrNameLst>
                                      </p:cBhvr>
                                      <p:tavLst>
                                        <p:tav tm="0">
                                          <p:val>
                                            <p:strVal val="ppt_x"/>
                                          </p:val>
                                        </p:tav>
                                        <p:tav tm="100000">
                                          <p:val>
                                            <p:strVal val="0-ppt_w/2"/>
                                          </p:val>
                                        </p:tav>
                                      </p:tavLst>
                                    </p:anim>
                                    <p:anim calcmode="lin" valueType="num">
                                      <p:cBhvr additive="base">
                                        <p:cTn id="527" dur="2000"/>
                                        <p:tgtEl>
                                          <p:spTgt spid="26"/>
                                        </p:tgtEl>
                                        <p:attrNameLst>
                                          <p:attrName>ppt_y</p:attrName>
                                        </p:attrNameLst>
                                      </p:cBhvr>
                                      <p:tavLst>
                                        <p:tav tm="0">
                                          <p:val>
                                            <p:strVal val="ppt_y"/>
                                          </p:val>
                                        </p:tav>
                                        <p:tav tm="100000">
                                          <p:val>
                                            <p:strVal val="ppt_y"/>
                                          </p:val>
                                        </p:tav>
                                      </p:tavLst>
                                    </p:anim>
                                    <p:set>
                                      <p:cBhvr>
                                        <p:cTn id="528" dur="1" fill="hold">
                                          <p:stCondLst>
                                            <p:cond delay="1999"/>
                                          </p:stCondLst>
                                        </p:cTn>
                                        <p:tgtEl>
                                          <p:spTgt spid="26"/>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2000"/>
                                        <p:tgtEl>
                                          <p:spTgt spid="27"/>
                                        </p:tgtEl>
                                        <p:attrNameLst>
                                          <p:attrName>ppt_x</p:attrName>
                                        </p:attrNameLst>
                                      </p:cBhvr>
                                      <p:tavLst>
                                        <p:tav tm="0">
                                          <p:val>
                                            <p:strVal val="ppt_x"/>
                                          </p:val>
                                        </p:tav>
                                        <p:tav tm="100000">
                                          <p:val>
                                            <p:strVal val="0-ppt_w/2"/>
                                          </p:val>
                                        </p:tav>
                                      </p:tavLst>
                                    </p:anim>
                                    <p:anim calcmode="lin" valueType="num">
                                      <p:cBhvr additive="base">
                                        <p:cTn id="531" dur="2000"/>
                                        <p:tgtEl>
                                          <p:spTgt spid="27"/>
                                        </p:tgtEl>
                                        <p:attrNameLst>
                                          <p:attrName>ppt_y</p:attrName>
                                        </p:attrNameLst>
                                      </p:cBhvr>
                                      <p:tavLst>
                                        <p:tav tm="0">
                                          <p:val>
                                            <p:strVal val="ppt_y"/>
                                          </p:val>
                                        </p:tav>
                                        <p:tav tm="100000">
                                          <p:val>
                                            <p:strVal val="ppt_y"/>
                                          </p:val>
                                        </p:tav>
                                      </p:tavLst>
                                    </p:anim>
                                    <p:set>
                                      <p:cBhvr>
                                        <p:cTn id="532" dur="1" fill="hold">
                                          <p:stCondLst>
                                            <p:cond delay="1999"/>
                                          </p:stCondLst>
                                        </p:cTn>
                                        <p:tgtEl>
                                          <p:spTgt spid="27"/>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2000"/>
                                        <p:tgtEl>
                                          <p:spTgt spid="28"/>
                                        </p:tgtEl>
                                        <p:attrNameLst>
                                          <p:attrName>ppt_x</p:attrName>
                                        </p:attrNameLst>
                                      </p:cBhvr>
                                      <p:tavLst>
                                        <p:tav tm="0">
                                          <p:val>
                                            <p:strVal val="ppt_x"/>
                                          </p:val>
                                        </p:tav>
                                        <p:tav tm="100000">
                                          <p:val>
                                            <p:strVal val="0-ppt_w/2"/>
                                          </p:val>
                                        </p:tav>
                                      </p:tavLst>
                                    </p:anim>
                                    <p:anim calcmode="lin" valueType="num">
                                      <p:cBhvr additive="base">
                                        <p:cTn id="535" dur="2000"/>
                                        <p:tgtEl>
                                          <p:spTgt spid="28"/>
                                        </p:tgtEl>
                                        <p:attrNameLst>
                                          <p:attrName>ppt_y</p:attrName>
                                        </p:attrNameLst>
                                      </p:cBhvr>
                                      <p:tavLst>
                                        <p:tav tm="0">
                                          <p:val>
                                            <p:strVal val="ppt_y"/>
                                          </p:val>
                                        </p:tav>
                                        <p:tav tm="100000">
                                          <p:val>
                                            <p:strVal val="ppt_y"/>
                                          </p:val>
                                        </p:tav>
                                      </p:tavLst>
                                    </p:anim>
                                    <p:set>
                                      <p:cBhvr>
                                        <p:cTn id="536" dur="1" fill="hold">
                                          <p:stCondLst>
                                            <p:cond delay="1999"/>
                                          </p:stCondLst>
                                        </p:cTn>
                                        <p:tgtEl>
                                          <p:spTgt spid="28"/>
                                        </p:tgtEl>
                                        <p:attrNameLst>
                                          <p:attrName>style.visibility</p:attrName>
                                        </p:attrNameLst>
                                      </p:cBhvr>
                                      <p:to>
                                        <p:strVal val="hidden"/>
                                      </p:to>
                                    </p:set>
                                  </p:childTnLst>
                                </p:cTn>
                              </p:par>
                              <p:par>
                                <p:cTn id="537" presetID="2" presetClass="exit" presetSubtype="2" fill="hold" grpId="3" nodeType="withEffect">
                                  <p:stCondLst>
                                    <p:cond delay="0"/>
                                  </p:stCondLst>
                                  <p:childTnLst>
                                    <p:anim calcmode="lin" valueType="num">
                                      <p:cBhvr additive="base">
                                        <p:cTn id="538" dur="2000"/>
                                        <p:tgtEl>
                                          <p:spTgt spid="29"/>
                                        </p:tgtEl>
                                        <p:attrNameLst>
                                          <p:attrName>ppt_x</p:attrName>
                                        </p:attrNameLst>
                                      </p:cBhvr>
                                      <p:tavLst>
                                        <p:tav tm="0">
                                          <p:val>
                                            <p:strVal val="ppt_x"/>
                                          </p:val>
                                        </p:tav>
                                        <p:tav tm="100000">
                                          <p:val>
                                            <p:strVal val="1+ppt_w/2"/>
                                          </p:val>
                                        </p:tav>
                                      </p:tavLst>
                                    </p:anim>
                                    <p:anim calcmode="lin" valueType="num">
                                      <p:cBhvr additive="base">
                                        <p:cTn id="539" dur="2000"/>
                                        <p:tgtEl>
                                          <p:spTgt spid="29"/>
                                        </p:tgtEl>
                                        <p:attrNameLst>
                                          <p:attrName>ppt_y</p:attrName>
                                        </p:attrNameLst>
                                      </p:cBhvr>
                                      <p:tavLst>
                                        <p:tav tm="0">
                                          <p:val>
                                            <p:strVal val="ppt_y"/>
                                          </p:val>
                                        </p:tav>
                                        <p:tav tm="100000">
                                          <p:val>
                                            <p:strVal val="ppt_y"/>
                                          </p:val>
                                        </p:tav>
                                      </p:tavLst>
                                    </p:anim>
                                    <p:set>
                                      <p:cBhvr>
                                        <p:cTn id="540" dur="1" fill="hold">
                                          <p:stCondLst>
                                            <p:cond delay="1999"/>
                                          </p:stCondLst>
                                        </p:cTn>
                                        <p:tgtEl>
                                          <p:spTgt spid="29"/>
                                        </p:tgtEl>
                                        <p:attrNameLst>
                                          <p:attrName>style.visibility</p:attrName>
                                        </p:attrNameLst>
                                      </p:cBhvr>
                                      <p:to>
                                        <p:strVal val="hidden"/>
                                      </p:to>
                                    </p:set>
                                  </p:childTnLst>
                                </p:cTn>
                              </p:par>
                              <p:par>
                                <p:cTn id="541" presetID="2" presetClass="exit" presetSubtype="2" fill="hold" grpId="3" nodeType="withEffect">
                                  <p:stCondLst>
                                    <p:cond delay="0"/>
                                  </p:stCondLst>
                                  <p:childTnLst>
                                    <p:anim calcmode="lin" valueType="num">
                                      <p:cBhvr additive="base">
                                        <p:cTn id="542" dur="2000"/>
                                        <p:tgtEl>
                                          <p:spTgt spid="30"/>
                                        </p:tgtEl>
                                        <p:attrNameLst>
                                          <p:attrName>ppt_x</p:attrName>
                                        </p:attrNameLst>
                                      </p:cBhvr>
                                      <p:tavLst>
                                        <p:tav tm="0">
                                          <p:val>
                                            <p:strVal val="ppt_x"/>
                                          </p:val>
                                        </p:tav>
                                        <p:tav tm="100000">
                                          <p:val>
                                            <p:strVal val="1+ppt_w/2"/>
                                          </p:val>
                                        </p:tav>
                                      </p:tavLst>
                                    </p:anim>
                                    <p:anim calcmode="lin" valueType="num">
                                      <p:cBhvr additive="base">
                                        <p:cTn id="543" dur="2000"/>
                                        <p:tgtEl>
                                          <p:spTgt spid="30"/>
                                        </p:tgtEl>
                                        <p:attrNameLst>
                                          <p:attrName>ppt_y</p:attrName>
                                        </p:attrNameLst>
                                      </p:cBhvr>
                                      <p:tavLst>
                                        <p:tav tm="0">
                                          <p:val>
                                            <p:strVal val="ppt_y"/>
                                          </p:val>
                                        </p:tav>
                                        <p:tav tm="100000">
                                          <p:val>
                                            <p:strVal val="ppt_y"/>
                                          </p:val>
                                        </p:tav>
                                      </p:tavLst>
                                    </p:anim>
                                    <p:set>
                                      <p:cBhvr>
                                        <p:cTn id="544" dur="1" fill="hold">
                                          <p:stCondLst>
                                            <p:cond delay="1999"/>
                                          </p:stCondLst>
                                        </p:cTn>
                                        <p:tgtEl>
                                          <p:spTgt spid="30"/>
                                        </p:tgtEl>
                                        <p:attrNameLst>
                                          <p:attrName>style.visibility</p:attrName>
                                        </p:attrNameLst>
                                      </p:cBhvr>
                                      <p:to>
                                        <p:strVal val="hidden"/>
                                      </p:to>
                                    </p:set>
                                  </p:childTnLst>
                                </p:cTn>
                              </p:par>
                              <p:par>
                                <p:cTn id="545" presetID="2" presetClass="exit" presetSubtype="2" fill="hold" grpId="3" nodeType="withEffect">
                                  <p:stCondLst>
                                    <p:cond delay="0"/>
                                  </p:stCondLst>
                                  <p:childTnLst>
                                    <p:anim calcmode="lin" valueType="num">
                                      <p:cBhvr additive="base">
                                        <p:cTn id="546" dur="2000"/>
                                        <p:tgtEl>
                                          <p:spTgt spid="31"/>
                                        </p:tgtEl>
                                        <p:attrNameLst>
                                          <p:attrName>ppt_x</p:attrName>
                                        </p:attrNameLst>
                                      </p:cBhvr>
                                      <p:tavLst>
                                        <p:tav tm="0">
                                          <p:val>
                                            <p:strVal val="ppt_x"/>
                                          </p:val>
                                        </p:tav>
                                        <p:tav tm="100000">
                                          <p:val>
                                            <p:strVal val="1+ppt_w/2"/>
                                          </p:val>
                                        </p:tav>
                                      </p:tavLst>
                                    </p:anim>
                                    <p:anim calcmode="lin" valueType="num">
                                      <p:cBhvr additive="base">
                                        <p:cTn id="547" dur="2000"/>
                                        <p:tgtEl>
                                          <p:spTgt spid="31"/>
                                        </p:tgtEl>
                                        <p:attrNameLst>
                                          <p:attrName>ppt_y</p:attrName>
                                        </p:attrNameLst>
                                      </p:cBhvr>
                                      <p:tavLst>
                                        <p:tav tm="0">
                                          <p:val>
                                            <p:strVal val="ppt_y"/>
                                          </p:val>
                                        </p:tav>
                                        <p:tav tm="100000">
                                          <p:val>
                                            <p:strVal val="ppt_y"/>
                                          </p:val>
                                        </p:tav>
                                      </p:tavLst>
                                    </p:anim>
                                    <p:set>
                                      <p:cBhvr>
                                        <p:cTn id="548" dur="1" fill="hold">
                                          <p:stCondLst>
                                            <p:cond delay="1999"/>
                                          </p:stCondLst>
                                        </p:cTn>
                                        <p:tgtEl>
                                          <p:spTgt spid="31"/>
                                        </p:tgtEl>
                                        <p:attrNameLst>
                                          <p:attrName>style.visibility</p:attrName>
                                        </p:attrNameLst>
                                      </p:cBhvr>
                                      <p:to>
                                        <p:strVal val="hidden"/>
                                      </p:to>
                                    </p:set>
                                  </p:childTnLst>
                                </p:cTn>
                              </p:par>
                              <p:par>
                                <p:cTn id="549" presetID="2" presetClass="exit" presetSubtype="2" fill="hold" grpId="3" nodeType="withEffect">
                                  <p:stCondLst>
                                    <p:cond delay="0"/>
                                  </p:stCondLst>
                                  <p:childTnLst>
                                    <p:anim calcmode="lin" valueType="num">
                                      <p:cBhvr additive="base">
                                        <p:cTn id="550" dur="2000"/>
                                        <p:tgtEl>
                                          <p:spTgt spid="32"/>
                                        </p:tgtEl>
                                        <p:attrNameLst>
                                          <p:attrName>ppt_x</p:attrName>
                                        </p:attrNameLst>
                                      </p:cBhvr>
                                      <p:tavLst>
                                        <p:tav tm="0">
                                          <p:val>
                                            <p:strVal val="ppt_x"/>
                                          </p:val>
                                        </p:tav>
                                        <p:tav tm="100000">
                                          <p:val>
                                            <p:strVal val="1+ppt_w/2"/>
                                          </p:val>
                                        </p:tav>
                                      </p:tavLst>
                                    </p:anim>
                                    <p:anim calcmode="lin" valueType="num">
                                      <p:cBhvr additive="base">
                                        <p:cTn id="551" dur="2000"/>
                                        <p:tgtEl>
                                          <p:spTgt spid="32"/>
                                        </p:tgtEl>
                                        <p:attrNameLst>
                                          <p:attrName>ppt_y</p:attrName>
                                        </p:attrNameLst>
                                      </p:cBhvr>
                                      <p:tavLst>
                                        <p:tav tm="0">
                                          <p:val>
                                            <p:strVal val="ppt_y"/>
                                          </p:val>
                                        </p:tav>
                                        <p:tav tm="100000">
                                          <p:val>
                                            <p:strVal val="ppt_y"/>
                                          </p:val>
                                        </p:tav>
                                      </p:tavLst>
                                    </p:anim>
                                    <p:set>
                                      <p:cBhvr>
                                        <p:cTn id="552" dur="1" fill="hold">
                                          <p:stCondLst>
                                            <p:cond delay="1999"/>
                                          </p:stCondLst>
                                        </p:cTn>
                                        <p:tgtEl>
                                          <p:spTgt spid="32"/>
                                        </p:tgtEl>
                                        <p:attrNameLst>
                                          <p:attrName>style.visibility</p:attrName>
                                        </p:attrNameLst>
                                      </p:cBhvr>
                                      <p:to>
                                        <p:strVal val="hidden"/>
                                      </p:to>
                                    </p:set>
                                  </p:childTnLst>
                                </p:cTn>
                              </p:par>
                              <p:par>
                                <p:cTn id="553" presetID="2" presetClass="exit" presetSubtype="2" fill="hold" grpId="3" nodeType="withEffect">
                                  <p:stCondLst>
                                    <p:cond delay="0"/>
                                  </p:stCondLst>
                                  <p:childTnLst>
                                    <p:anim calcmode="lin" valueType="num">
                                      <p:cBhvr additive="base">
                                        <p:cTn id="554" dur="2000"/>
                                        <p:tgtEl>
                                          <p:spTgt spid="33"/>
                                        </p:tgtEl>
                                        <p:attrNameLst>
                                          <p:attrName>ppt_x</p:attrName>
                                        </p:attrNameLst>
                                      </p:cBhvr>
                                      <p:tavLst>
                                        <p:tav tm="0">
                                          <p:val>
                                            <p:strVal val="ppt_x"/>
                                          </p:val>
                                        </p:tav>
                                        <p:tav tm="100000">
                                          <p:val>
                                            <p:strVal val="1+ppt_w/2"/>
                                          </p:val>
                                        </p:tav>
                                      </p:tavLst>
                                    </p:anim>
                                    <p:anim calcmode="lin" valueType="num">
                                      <p:cBhvr additive="base">
                                        <p:cTn id="555" dur="2000"/>
                                        <p:tgtEl>
                                          <p:spTgt spid="33"/>
                                        </p:tgtEl>
                                        <p:attrNameLst>
                                          <p:attrName>ppt_y</p:attrName>
                                        </p:attrNameLst>
                                      </p:cBhvr>
                                      <p:tavLst>
                                        <p:tav tm="0">
                                          <p:val>
                                            <p:strVal val="ppt_y"/>
                                          </p:val>
                                        </p:tav>
                                        <p:tav tm="100000">
                                          <p:val>
                                            <p:strVal val="ppt_y"/>
                                          </p:val>
                                        </p:tav>
                                      </p:tavLst>
                                    </p:anim>
                                    <p:set>
                                      <p:cBhvr>
                                        <p:cTn id="556" dur="1" fill="hold">
                                          <p:stCondLst>
                                            <p:cond delay="1999"/>
                                          </p:stCondLst>
                                        </p:cTn>
                                        <p:tgtEl>
                                          <p:spTgt spid="33"/>
                                        </p:tgtEl>
                                        <p:attrNameLst>
                                          <p:attrName>style.visibility</p:attrName>
                                        </p:attrNameLst>
                                      </p:cBhvr>
                                      <p:to>
                                        <p:strVal val="hidden"/>
                                      </p:to>
                                    </p:set>
                                  </p:childTnLst>
                                </p:cTn>
                              </p:par>
                              <p:par>
                                <p:cTn id="557" presetID="2" presetClass="exit" presetSubtype="2" fill="hold" grpId="3" nodeType="withEffect">
                                  <p:stCondLst>
                                    <p:cond delay="0"/>
                                  </p:stCondLst>
                                  <p:childTnLst>
                                    <p:anim calcmode="lin" valueType="num">
                                      <p:cBhvr additive="base">
                                        <p:cTn id="558" dur="2000"/>
                                        <p:tgtEl>
                                          <p:spTgt spid="34"/>
                                        </p:tgtEl>
                                        <p:attrNameLst>
                                          <p:attrName>ppt_x</p:attrName>
                                        </p:attrNameLst>
                                      </p:cBhvr>
                                      <p:tavLst>
                                        <p:tav tm="0">
                                          <p:val>
                                            <p:strVal val="ppt_x"/>
                                          </p:val>
                                        </p:tav>
                                        <p:tav tm="100000">
                                          <p:val>
                                            <p:strVal val="1+ppt_w/2"/>
                                          </p:val>
                                        </p:tav>
                                      </p:tavLst>
                                    </p:anim>
                                    <p:anim calcmode="lin" valueType="num">
                                      <p:cBhvr additive="base">
                                        <p:cTn id="559" dur="2000"/>
                                        <p:tgtEl>
                                          <p:spTgt spid="34"/>
                                        </p:tgtEl>
                                        <p:attrNameLst>
                                          <p:attrName>ppt_y</p:attrName>
                                        </p:attrNameLst>
                                      </p:cBhvr>
                                      <p:tavLst>
                                        <p:tav tm="0">
                                          <p:val>
                                            <p:strVal val="ppt_y"/>
                                          </p:val>
                                        </p:tav>
                                        <p:tav tm="100000">
                                          <p:val>
                                            <p:strVal val="ppt_y"/>
                                          </p:val>
                                        </p:tav>
                                      </p:tavLst>
                                    </p:anim>
                                    <p:set>
                                      <p:cBhvr>
                                        <p:cTn id="560" dur="1" fill="hold">
                                          <p:stCondLst>
                                            <p:cond delay="1999"/>
                                          </p:stCondLst>
                                        </p:cTn>
                                        <p:tgtEl>
                                          <p:spTgt spid="34"/>
                                        </p:tgtEl>
                                        <p:attrNameLst>
                                          <p:attrName>style.visibility</p:attrName>
                                        </p:attrNameLst>
                                      </p:cBhvr>
                                      <p:to>
                                        <p:strVal val="hidden"/>
                                      </p:to>
                                    </p:set>
                                  </p:childTnLst>
                                </p:cTn>
                              </p:par>
                              <p:par>
                                <p:cTn id="561" presetID="2" presetClass="exit" presetSubtype="2" fill="hold" grpId="3" nodeType="withEffect">
                                  <p:stCondLst>
                                    <p:cond delay="0"/>
                                  </p:stCondLst>
                                  <p:childTnLst>
                                    <p:anim calcmode="lin" valueType="num">
                                      <p:cBhvr additive="base">
                                        <p:cTn id="562" dur="2000"/>
                                        <p:tgtEl>
                                          <p:spTgt spid="35"/>
                                        </p:tgtEl>
                                        <p:attrNameLst>
                                          <p:attrName>ppt_x</p:attrName>
                                        </p:attrNameLst>
                                      </p:cBhvr>
                                      <p:tavLst>
                                        <p:tav tm="0">
                                          <p:val>
                                            <p:strVal val="ppt_x"/>
                                          </p:val>
                                        </p:tav>
                                        <p:tav tm="100000">
                                          <p:val>
                                            <p:strVal val="1+ppt_w/2"/>
                                          </p:val>
                                        </p:tav>
                                      </p:tavLst>
                                    </p:anim>
                                    <p:anim calcmode="lin" valueType="num">
                                      <p:cBhvr additive="base">
                                        <p:cTn id="563" dur="2000"/>
                                        <p:tgtEl>
                                          <p:spTgt spid="35"/>
                                        </p:tgtEl>
                                        <p:attrNameLst>
                                          <p:attrName>ppt_y</p:attrName>
                                        </p:attrNameLst>
                                      </p:cBhvr>
                                      <p:tavLst>
                                        <p:tav tm="0">
                                          <p:val>
                                            <p:strVal val="ppt_y"/>
                                          </p:val>
                                        </p:tav>
                                        <p:tav tm="100000">
                                          <p:val>
                                            <p:strVal val="ppt_y"/>
                                          </p:val>
                                        </p:tav>
                                      </p:tavLst>
                                    </p:anim>
                                    <p:set>
                                      <p:cBhvr>
                                        <p:cTn id="564" dur="1" fill="hold">
                                          <p:stCondLst>
                                            <p:cond delay="1999"/>
                                          </p:stCondLst>
                                        </p:cTn>
                                        <p:tgtEl>
                                          <p:spTgt spid="35"/>
                                        </p:tgtEl>
                                        <p:attrNameLst>
                                          <p:attrName>style.visibility</p:attrName>
                                        </p:attrNameLst>
                                      </p:cBhvr>
                                      <p:to>
                                        <p:strVal val="hidden"/>
                                      </p:to>
                                    </p:set>
                                  </p:childTnLst>
                                </p:cTn>
                              </p:par>
                              <p:par>
                                <p:cTn id="565" presetID="2" presetClass="exit" presetSubtype="2" fill="hold" grpId="3" nodeType="withEffect">
                                  <p:stCondLst>
                                    <p:cond delay="0"/>
                                  </p:stCondLst>
                                  <p:childTnLst>
                                    <p:anim calcmode="lin" valueType="num">
                                      <p:cBhvr additive="base">
                                        <p:cTn id="566" dur="2000"/>
                                        <p:tgtEl>
                                          <p:spTgt spid="36"/>
                                        </p:tgtEl>
                                        <p:attrNameLst>
                                          <p:attrName>ppt_x</p:attrName>
                                        </p:attrNameLst>
                                      </p:cBhvr>
                                      <p:tavLst>
                                        <p:tav tm="0">
                                          <p:val>
                                            <p:strVal val="ppt_x"/>
                                          </p:val>
                                        </p:tav>
                                        <p:tav tm="100000">
                                          <p:val>
                                            <p:strVal val="1+ppt_w/2"/>
                                          </p:val>
                                        </p:tav>
                                      </p:tavLst>
                                    </p:anim>
                                    <p:anim calcmode="lin" valueType="num">
                                      <p:cBhvr additive="base">
                                        <p:cTn id="567" dur="2000"/>
                                        <p:tgtEl>
                                          <p:spTgt spid="36"/>
                                        </p:tgtEl>
                                        <p:attrNameLst>
                                          <p:attrName>ppt_y</p:attrName>
                                        </p:attrNameLst>
                                      </p:cBhvr>
                                      <p:tavLst>
                                        <p:tav tm="0">
                                          <p:val>
                                            <p:strVal val="ppt_y"/>
                                          </p:val>
                                        </p:tav>
                                        <p:tav tm="100000">
                                          <p:val>
                                            <p:strVal val="ppt_y"/>
                                          </p:val>
                                        </p:tav>
                                      </p:tavLst>
                                    </p:anim>
                                    <p:set>
                                      <p:cBhvr>
                                        <p:cTn id="568" dur="1" fill="hold">
                                          <p:stCondLst>
                                            <p:cond delay="1999"/>
                                          </p:stCondLst>
                                        </p:cTn>
                                        <p:tgtEl>
                                          <p:spTgt spid="36"/>
                                        </p:tgtEl>
                                        <p:attrNameLst>
                                          <p:attrName>style.visibility</p:attrName>
                                        </p:attrNameLst>
                                      </p:cBhvr>
                                      <p:to>
                                        <p:strVal val="hidden"/>
                                      </p:to>
                                    </p:set>
                                  </p:childTnLst>
                                </p:cTn>
                              </p:par>
                              <p:par>
                                <p:cTn id="569" presetID="2" presetClass="exit" presetSubtype="2" fill="hold" grpId="3" nodeType="withEffect">
                                  <p:stCondLst>
                                    <p:cond delay="0"/>
                                  </p:stCondLst>
                                  <p:childTnLst>
                                    <p:anim calcmode="lin" valueType="num">
                                      <p:cBhvr additive="base">
                                        <p:cTn id="570" dur="2000"/>
                                        <p:tgtEl>
                                          <p:spTgt spid="37"/>
                                        </p:tgtEl>
                                        <p:attrNameLst>
                                          <p:attrName>ppt_x</p:attrName>
                                        </p:attrNameLst>
                                      </p:cBhvr>
                                      <p:tavLst>
                                        <p:tav tm="0">
                                          <p:val>
                                            <p:strVal val="ppt_x"/>
                                          </p:val>
                                        </p:tav>
                                        <p:tav tm="100000">
                                          <p:val>
                                            <p:strVal val="1+ppt_w/2"/>
                                          </p:val>
                                        </p:tav>
                                      </p:tavLst>
                                    </p:anim>
                                    <p:anim calcmode="lin" valueType="num">
                                      <p:cBhvr additive="base">
                                        <p:cTn id="571" dur="2000"/>
                                        <p:tgtEl>
                                          <p:spTgt spid="37"/>
                                        </p:tgtEl>
                                        <p:attrNameLst>
                                          <p:attrName>ppt_y</p:attrName>
                                        </p:attrNameLst>
                                      </p:cBhvr>
                                      <p:tavLst>
                                        <p:tav tm="0">
                                          <p:val>
                                            <p:strVal val="ppt_y"/>
                                          </p:val>
                                        </p:tav>
                                        <p:tav tm="100000">
                                          <p:val>
                                            <p:strVal val="ppt_y"/>
                                          </p:val>
                                        </p:tav>
                                      </p:tavLst>
                                    </p:anim>
                                    <p:set>
                                      <p:cBhvr>
                                        <p:cTn id="572" dur="1" fill="hold">
                                          <p:stCondLst>
                                            <p:cond delay="1999"/>
                                          </p:stCondLst>
                                        </p:cTn>
                                        <p:tgtEl>
                                          <p:spTgt spid="37"/>
                                        </p:tgtEl>
                                        <p:attrNameLst>
                                          <p:attrName>style.visibility</p:attrName>
                                        </p:attrNameLst>
                                      </p:cBhvr>
                                      <p:to>
                                        <p:strVal val="hidden"/>
                                      </p:to>
                                    </p:set>
                                  </p:childTnLst>
                                </p:cTn>
                              </p:par>
                              <p:par>
                                <p:cTn id="573" presetID="2" presetClass="exit" presetSubtype="2" fill="hold" grpId="3" nodeType="withEffect">
                                  <p:stCondLst>
                                    <p:cond delay="0"/>
                                  </p:stCondLst>
                                  <p:childTnLst>
                                    <p:anim calcmode="lin" valueType="num">
                                      <p:cBhvr additive="base">
                                        <p:cTn id="574" dur="2000"/>
                                        <p:tgtEl>
                                          <p:spTgt spid="38"/>
                                        </p:tgtEl>
                                        <p:attrNameLst>
                                          <p:attrName>ppt_x</p:attrName>
                                        </p:attrNameLst>
                                      </p:cBhvr>
                                      <p:tavLst>
                                        <p:tav tm="0">
                                          <p:val>
                                            <p:strVal val="ppt_x"/>
                                          </p:val>
                                        </p:tav>
                                        <p:tav tm="100000">
                                          <p:val>
                                            <p:strVal val="1+ppt_w/2"/>
                                          </p:val>
                                        </p:tav>
                                      </p:tavLst>
                                    </p:anim>
                                    <p:anim calcmode="lin" valueType="num">
                                      <p:cBhvr additive="base">
                                        <p:cTn id="575" dur="2000"/>
                                        <p:tgtEl>
                                          <p:spTgt spid="38"/>
                                        </p:tgtEl>
                                        <p:attrNameLst>
                                          <p:attrName>ppt_y</p:attrName>
                                        </p:attrNameLst>
                                      </p:cBhvr>
                                      <p:tavLst>
                                        <p:tav tm="0">
                                          <p:val>
                                            <p:strVal val="ppt_y"/>
                                          </p:val>
                                        </p:tav>
                                        <p:tav tm="100000">
                                          <p:val>
                                            <p:strVal val="ppt_y"/>
                                          </p:val>
                                        </p:tav>
                                      </p:tavLst>
                                    </p:anim>
                                    <p:set>
                                      <p:cBhvr>
                                        <p:cTn id="576" dur="1" fill="hold">
                                          <p:stCondLst>
                                            <p:cond delay="1999"/>
                                          </p:stCondLst>
                                        </p:cTn>
                                        <p:tgtEl>
                                          <p:spTgt spid="38"/>
                                        </p:tgtEl>
                                        <p:attrNameLst>
                                          <p:attrName>style.visibility</p:attrName>
                                        </p:attrNameLst>
                                      </p:cBhvr>
                                      <p:to>
                                        <p:strVal val="hidden"/>
                                      </p:to>
                                    </p:set>
                                  </p:childTnLst>
                                </p:cTn>
                              </p:par>
                              <p:par>
                                <p:cTn id="577" presetID="2" presetClass="exit" presetSubtype="2" fill="hold" grpId="3" nodeType="withEffect">
                                  <p:stCondLst>
                                    <p:cond delay="0"/>
                                  </p:stCondLst>
                                  <p:childTnLst>
                                    <p:anim calcmode="lin" valueType="num">
                                      <p:cBhvr additive="base">
                                        <p:cTn id="578" dur="2000"/>
                                        <p:tgtEl>
                                          <p:spTgt spid="39"/>
                                        </p:tgtEl>
                                        <p:attrNameLst>
                                          <p:attrName>ppt_x</p:attrName>
                                        </p:attrNameLst>
                                      </p:cBhvr>
                                      <p:tavLst>
                                        <p:tav tm="0">
                                          <p:val>
                                            <p:strVal val="ppt_x"/>
                                          </p:val>
                                        </p:tav>
                                        <p:tav tm="100000">
                                          <p:val>
                                            <p:strVal val="1+ppt_w/2"/>
                                          </p:val>
                                        </p:tav>
                                      </p:tavLst>
                                    </p:anim>
                                    <p:anim calcmode="lin" valueType="num">
                                      <p:cBhvr additive="base">
                                        <p:cTn id="579" dur="2000"/>
                                        <p:tgtEl>
                                          <p:spTgt spid="39"/>
                                        </p:tgtEl>
                                        <p:attrNameLst>
                                          <p:attrName>ppt_y</p:attrName>
                                        </p:attrNameLst>
                                      </p:cBhvr>
                                      <p:tavLst>
                                        <p:tav tm="0">
                                          <p:val>
                                            <p:strVal val="ppt_y"/>
                                          </p:val>
                                        </p:tav>
                                        <p:tav tm="100000">
                                          <p:val>
                                            <p:strVal val="ppt_y"/>
                                          </p:val>
                                        </p:tav>
                                      </p:tavLst>
                                    </p:anim>
                                    <p:set>
                                      <p:cBhvr>
                                        <p:cTn id="580" dur="1" fill="hold">
                                          <p:stCondLst>
                                            <p:cond delay="1999"/>
                                          </p:stCondLst>
                                        </p:cTn>
                                        <p:tgtEl>
                                          <p:spTgt spid="39"/>
                                        </p:tgtEl>
                                        <p:attrNameLst>
                                          <p:attrName>style.visibility</p:attrName>
                                        </p:attrNameLst>
                                      </p:cBhvr>
                                      <p:to>
                                        <p:strVal val="hidden"/>
                                      </p:to>
                                    </p:set>
                                  </p:childTnLst>
                                </p:cTn>
                              </p:par>
                              <p:par>
                                <p:cTn id="581" presetID="2" presetClass="exit" presetSubtype="2" fill="hold" grpId="3" nodeType="withEffect">
                                  <p:stCondLst>
                                    <p:cond delay="0"/>
                                  </p:stCondLst>
                                  <p:childTnLst>
                                    <p:anim calcmode="lin" valueType="num">
                                      <p:cBhvr additive="base">
                                        <p:cTn id="582" dur="2000"/>
                                        <p:tgtEl>
                                          <p:spTgt spid="40"/>
                                        </p:tgtEl>
                                        <p:attrNameLst>
                                          <p:attrName>ppt_x</p:attrName>
                                        </p:attrNameLst>
                                      </p:cBhvr>
                                      <p:tavLst>
                                        <p:tav tm="0">
                                          <p:val>
                                            <p:strVal val="ppt_x"/>
                                          </p:val>
                                        </p:tav>
                                        <p:tav tm="100000">
                                          <p:val>
                                            <p:strVal val="1+ppt_w/2"/>
                                          </p:val>
                                        </p:tav>
                                      </p:tavLst>
                                    </p:anim>
                                    <p:anim calcmode="lin" valueType="num">
                                      <p:cBhvr additive="base">
                                        <p:cTn id="583" dur="2000"/>
                                        <p:tgtEl>
                                          <p:spTgt spid="40"/>
                                        </p:tgtEl>
                                        <p:attrNameLst>
                                          <p:attrName>ppt_y</p:attrName>
                                        </p:attrNameLst>
                                      </p:cBhvr>
                                      <p:tavLst>
                                        <p:tav tm="0">
                                          <p:val>
                                            <p:strVal val="ppt_y"/>
                                          </p:val>
                                        </p:tav>
                                        <p:tav tm="100000">
                                          <p:val>
                                            <p:strVal val="ppt_y"/>
                                          </p:val>
                                        </p:tav>
                                      </p:tavLst>
                                    </p:anim>
                                    <p:set>
                                      <p:cBhvr>
                                        <p:cTn id="584" dur="1" fill="hold">
                                          <p:stCondLst>
                                            <p:cond delay="1999"/>
                                          </p:stCondLst>
                                        </p:cTn>
                                        <p:tgtEl>
                                          <p:spTgt spid="40"/>
                                        </p:tgtEl>
                                        <p:attrNameLst>
                                          <p:attrName>style.visibility</p:attrName>
                                        </p:attrNameLst>
                                      </p:cBhvr>
                                      <p:to>
                                        <p:strVal val="hidden"/>
                                      </p:to>
                                    </p:set>
                                  </p:childTnLst>
                                </p:cTn>
                              </p:par>
                              <p:par>
                                <p:cTn id="585" presetID="2" presetClass="exit" presetSubtype="2" fill="hold" grpId="3" nodeType="withEffect">
                                  <p:stCondLst>
                                    <p:cond delay="0"/>
                                  </p:stCondLst>
                                  <p:childTnLst>
                                    <p:anim calcmode="lin" valueType="num">
                                      <p:cBhvr additive="base">
                                        <p:cTn id="586" dur="2000"/>
                                        <p:tgtEl>
                                          <p:spTgt spid="41"/>
                                        </p:tgtEl>
                                        <p:attrNameLst>
                                          <p:attrName>ppt_x</p:attrName>
                                        </p:attrNameLst>
                                      </p:cBhvr>
                                      <p:tavLst>
                                        <p:tav tm="0">
                                          <p:val>
                                            <p:strVal val="ppt_x"/>
                                          </p:val>
                                        </p:tav>
                                        <p:tav tm="100000">
                                          <p:val>
                                            <p:strVal val="1+ppt_w/2"/>
                                          </p:val>
                                        </p:tav>
                                      </p:tavLst>
                                    </p:anim>
                                    <p:anim calcmode="lin" valueType="num">
                                      <p:cBhvr additive="base">
                                        <p:cTn id="587" dur="2000"/>
                                        <p:tgtEl>
                                          <p:spTgt spid="41"/>
                                        </p:tgtEl>
                                        <p:attrNameLst>
                                          <p:attrName>ppt_y</p:attrName>
                                        </p:attrNameLst>
                                      </p:cBhvr>
                                      <p:tavLst>
                                        <p:tav tm="0">
                                          <p:val>
                                            <p:strVal val="ppt_y"/>
                                          </p:val>
                                        </p:tav>
                                        <p:tav tm="100000">
                                          <p:val>
                                            <p:strVal val="ppt_y"/>
                                          </p:val>
                                        </p:tav>
                                      </p:tavLst>
                                    </p:anim>
                                    <p:set>
                                      <p:cBhvr>
                                        <p:cTn id="588" dur="1" fill="hold">
                                          <p:stCondLst>
                                            <p:cond delay="1999"/>
                                          </p:stCondLst>
                                        </p:cTn>
                                        <p:tgtEl>
                                          <p:spTgt spid="41"/>
                                        </p:tgtEl>
                                        <p:attrNameLst>
                                          <p:attrName>style.visibility</p:attrName>
                                        </p:attrNameLst>
                                      </p:cBhvr>
                                      <p:to>
                                        <p:strVal val="hidden"/>
                                      </p:to>
                                    </p:set>
                                  </p:childTnLst>
                                </p:cTn>
                              </p:par>
                              <p:par>
                                <p:cTn id="589" presetID="2" presetClass="exit" presetSubtype="2" fill="hold" grpId="3" nodeType="withEffect">
                                  <p:stCondLst>
                                    <p:cond delay="0"/>
                                  </p:stCondLst>
                                  <p:childTnLst>
                                    <p:anim calcmode="lin" valueType="num">
                                      <p:cBhvr additive="base">
                                        <p:cTn id="590" dur="2000"/>
                                        <p:tgtEl>
                                          <p:spTgt spid="42"/>
                                        </p:tgtEl>
                                        <p:attrNameLst>
                                          <p:attrName>ppt_x</p:attrName>
                                        </p:attrNameLst>
                                      </p:cBhvr>
                                      <p:tavLst>
                                        <p:tav tm="0">
                                          <p:val>
                                            <p:strVal val="ppt_x"/>
                                          </p:val>
                                        </p:tav>
                                        <p:tav tm="100000">
                                          <p:val>
                                            <p:strVal val="1+ppt_w/2"/>
                                          </p:val>
                                        </p:tav>
                                      </p:tavLst>
                                    </p:anim>
                                    <p:anim calcmode="lin" valueType="num">
                                      <p:cBhvr additive="base">
                                        <p:cTn id="591" dur="2000"/>
                                        <p:tgtEl>
                                          <p:spTgt spid="42"/>
                                        </p:tgtEl>
                                        <p:attrNameLst>
                                          <p:attrName>ppt_y</p:attrName>
                                        </p:attrNameLst>
                                      </p:cBhvr>
                                      <p:tavLst>
                                        <p:tav tm="0">
                                          <p:val>
                                            <p:strVal val="ppt_y"/>
                                          </p:val>
                                        </p:tav>
                                        <p:tav tm="100000">
                                          <p:val>
                                            <p:strVal val="ppt_y"/>
                                          </p:val>
                                        </p:tav>
                                      </p:tavLst>
                                    </p:anim>
                                    <p:set>
                                      <p:cBhvr>
                                        <p:cTn id="592" dur="1" fill="hold">
                                          <p:stCondLst>
                                            <p:cond delay="1999"/>
                                          </p:stCondLst>
                                        </p:cTn>
                                        <p:tgtEl>
                                          <p:spTgt spid="42"/>
                                        </p:tgtEl>
                                        <p:attrNameLst>
                                          <p:attrName>style.visibility</p:attrName>
                                        </p:attrNameLst>
                                      </p:cBhvr>
                                      <p:to>
                                        <p:strVal val="hidden"/>
                                      </p:to>
                                    </p:set>
                                  </p:childTnLst>
                                </p:cTn>
                              </p:par>
                              <p:par>
                                <p:cTn id="593" presetID="2" presetClass="exit" presetSubtype="2" fill="hold" grpId="3" nodeType="withEffect">
                                  <p:stCondLst>
                                    <p:cond delay="0"/>
                                  </p:stCondLst>
                                  <p:childTnLst>
                                    <p:anim calcmode="lin" valueType="num">
                                      <p:cBhvr additive="base">
                                        <p:cTn id="594" dur="2000"/>
                                        <p:tgtEl>
                                          <p:spTgt spid="43"/>
                                        </p:tgtEl>
                                        <p:attrNameLst>
                                          <p:attrName>ppt_x</p:attrName>
                                        </p:attrNameLst>
                                      </p:cBhvr>
                                      <p:tavLst>
                                        <p:tav tm="0">
                                          <p:val>
                                            <p:strVal val="ppt_x"/>
                                          </p:val>
                                        </p:tav>
                                        <p:tav tm="100000">
                                          <p:val>
                                            <p:strVal val="1+ppt_w/2"/>
                                          </p:val>
                                        </p:tav>
                                      </p:tavLst>
                                    </p:anim>
                                    <p:anim calcmode="lin" valueType="num">
                                      <p:cBhvr additive="base">
                                        <p:cTn id="595" dur="2000"/>
                                        <p:tgtEl>
                                          <p:spTgt spid="43"/>
                                        </p:tgtEl>
                                        <p:attrNameLst>
                                          <p:attrName>ppt_y</p:attrName>
                                        </p:attrNameLst>
                                      </p:cBhvr>
                                      <p:tavLst>
                                        <p:tav tm="0">
                                          <p:val>
                                            <p:strVal val="ppt_y"/>
                                          </p:val>
                                        </p:tav>
                                        <p:tav tm="100000">
                                          <p:val>
                                            <p:strVal val="ppt_y"/>
                                          </p:val>
                                        </p:tav>
                                      </p:tavLst>
                                    </p:anim>
                                    <p:set>
                                      <p:cBhvr>
                                        <p:cTn id="596" dur="1" fill="hold">
                                          <p:stCondLst>
                                            <p:cond delay="1999"/>
                                          </p:stCondLst>
                                        </p:cTn>
                                        <p:tgtEl>
                                          <p:spTgt spid="43"/>
                                        </p:tgtEl>
                                        <p:attrNameLst>
                                          <p:attrName>style.visibility</p:attrName>
                                        </p:attrNameLst>
                                      </p:cBhvr>
                                      <p:to>
                                        <p:strVal val="hidden"/>
                                      </p:to>
                                    </p:set>
                                  </p:childTnLst>
                                </p:cTn>
                              </p:par>
                              <p:par>
                                <p:cTn id="597" presetID="2" presetClass="exit" presetSubtype="2" fill="hold" grpId="3" nodeType="withEffect">
                                  <p:stCondLst>
                                    <p:cond delay="0"/>
                                  </p:stCondLst>
                                  <p:childTnLst>
                                    <p:anim calcmode="lin" valueType="num">
                                      <p:cBhvr additive="base">
                                        <p:cTn id="598" dur="2000"/>
                                        <p:tgtEl>
                                          <p:spTgt spid="44"/>
                                        </p:tgtEl>
                                        <p:attrNameLst>
                                          <p:attrName>ppt_x</p:attrName>
                                        </p:attrNameLst>
                                      </p:cBhvr>
                                      <p:tavLst>
                                        <p:tav tm="0">
                                          <p:val>
                                            <p:strVal val="ppt_x"/>
                                          </p:val>
                                        </p:tav>
                                        <p:tav tm="100000">
                                          <p:val>
                                            <p:strVal val="1+ppt_w/2"/>
                                          </p:val>
                                        </p:tav>
                                      </p:tavLst>
                                    </p:anim>
                                    <p:anim calcmode="lin" valueType="num">
                                      <p:cBhvr additive="base">
                                        <p:cTn id="599" dur="2000"/>
                                        <p:tgtEl>
                                          <p:spTgt spid="44"/>
                                        </p:tgtEl>
                                        <p:attrNameLst>
                                          <p:attrName>ppt_y</p:attrName>
                                        </p:attrNameLst>
                                      </p:cBhvr>
                                      <p:tavLst>
                                        <p:tav tm="0">
                                          <p:val>
                                            <p:strVal val="ppt_y"/>
                                          </p:val>
                                        </p:tav>
                                        <p:tav tm="100000">
                                          <p:val>
                                            <p:strVal val="ppt_y"/>
                                          </p:val>
                                        </p:tav>
                                      </p:tavLst>
                                    </p:anim>
                                    <p:set>
                                      <p:cBhvr>
                                        <p:cTn id="600" dur="1" fill="hold">
                                          <p:stCondLst>
                                            <p:cond delay="1999"/>
                                          </p:stCondLst>
                                        </p:cTn>
                                        <p:tgtEl>
                                          <p:spTgt spid="44"/>
                                        </p:tgtEl>
                                        <p:attrNameLst>
                                          <p:attrName>style.visibility</p:attrName>
                                        </p:attrNameLst>
                                      </p:cBhvr>
                                      <p:to>
                                        <p:strVal val="hidden"/>
                                      </p:to>
                                    </p:set>
                                  </p:childTnLst>
                                </p:cTn>
                              </p:par>
                              <p:par>
                                <p:cTn id="601" presetID="2" presetClass="exit" presetSubtype="2" fill="hold" grpId="3" nodeType="withEffect">
                                  <p:stCondLst>
                                    <p:cond delay="0"/>
                                  </p:stCondLst>
                                  <p:childTnLst>
                                    <p:anim calcmode="lin" valueType="num">
                                      <p:cBhvr additive="base">
                                        <p:cTn id="602" dur="2000"/>
                                        <p:tgtEl>
                                          <p:spTgt spid="45"/>
                                        </p:tgtEl>
                                        <p:attrNameLst>
                                          <p:attrName>ppt_x</p:attrName>
                                        </p:attrNameLst>
                                      </p:cBhvr>
                                      <p:tavLst>
                                        <p:tav tm="0">
                                          <p:val>
                                            <p:strVal val="ppt_x"/>
                                          </p:val>
                                        </p:tav>
                                        <p:tav tm="100000">
                                          <p:val>
                                            <p:strVal val="1+ppt_w/2"/>
                                          </p:val>
                                        </p:tav>
                                      </p:tavLst>
                                    </p:anim>
                                    <p:anim calcmode="lin" valueType="num">
                                      <p:cBhvr additive="base">
                                        <p:cTn id="603" dur="2000"/>
                                        <p:tgtEl>
                                          <p:spTgt spid="45"/>
                                        </p:tgtEl>
                                        <p:attrNameLst>
                                          <p:attrName>ppt_y</p:attrName>
                                        </p:attrNameLst>
                                      </p:cBhvr>
                                      <p:tavLst>
                                        <p:tav tm="0">
                                          <p:val>
                                            <p:strVal val="ppt_y"/>
                                          </p:val>
                                        </p:tav>
                                        <p:tav tm="100000">
                                          <p:val>
                                            <p:strVal val="ppt_y"/>
                                          </p:val>
                                        </p:tav>
                                      </p:tavLst>
                                    </p:anim>
                                    <p:set>
                                      <p:cBhvr>
                                        <p:cTn id="604" dur="1" fill="hold">
                                          <p:stCondLst>
                                            <p:cond delay="1999"/>
                                          </p:stCondLst>
                                        </p:cTn>
                                        <p:tgtEl>
                                          <p:spTgt spid="45"/>
                                        </p:tgtEl>
                                        <p:attrNameLst>
                                          <p:attrName>style.visibility</p:attrName>
                                        </p:attrNameLst>
                                      </p:cBhvr>
                                      <p:to>
                                        <p:strVal val="hidden"/>
                                      </p:to>
                                    </p:set>
                                  </p:childTnLst>
                                </p:cTn>
                              </p:par>
                              <p:par>
                                <p:cTn id="605" presetID="2" presetClass="exit" presetSubtype="2" fill="hold" grpId="3" nodeType="withEffect">
                                  <p:stCondLst>
                                    <p:cond delay="0"/>
                                  </p:stCondLst>
                                  <p:childTnLst>
                                    <p:anim calcmode="lin" valueType="num">
                                      <p:cBhvr additive="base">
                                        <p:cTn id="606" dur="2000"/>
                                        <p:tgtEl>
                                          <p:spTgt spid="46"/>
                                        </p:tgtEl>
                                        <p:attrNameLst>
                                          <p:attrName>ppt_x</p:attrName>
                                        </p:attrNameLst>
                                      </p:cBhvr>
                                      <p:tavLst>
                                        <p:tav tm="0">
                                          <p:val>
                                            <p:strVal val="ppt_x"/>
                                          </p:val>
                                        </p:tav>
                                        <p:tav tm="100000">
                                          <p:val>
                                            <p:strVal val="1+ppt_w/2"/>
                                          </p:val>
                                        </p:tav>
                                      </p:tavLst>
                                    </p:anim>
                                    <p:anim calcmode="lin" valueType="num">
                                      <p:cBhvr additive="base">
                                        <p:cTn id="607" dur="2000"/>
                                        <p:tgtEl>
                                          <p:spTgt spid="46"/>
                                        </p:tgtEl>
                                        <p:attrNameLst>
                                          <p:attrName>ppt_y</p:attrName>
                                        </p:attrNameLst>
                                      </p:cBhvr>
                                      <p:tavLst>
                                        <p:tav tm="0">
                                          <p:val>
                                            <p:strVal val="ppt_y"/>
                                          </p:val>
                                        </p:tav>
                                        <p:tav tm="100000">
                                          <p:val>
                                            <p:strVal val="ppt_y"/>
                                          </p:val>
                                        </p:tav>
                                      </p:tavLst>
                                    </p:anim>
                                    <p:set>
                                      <p:cBhvr>
                                        <p:cTn id="608" dur="1" fill="hold">
                                          <p:stCondLst>
                                            <p:cond delay="1999"/>
                                          </p:stCondLst>
                                        </p:cTn>
                                        <p:tgtEl>
                                          <p:spTgt spid="46"/>
                                        </p:tgtEl>
                                        <p:attrNameLst>
                                          <p:attrName>style.visibility</p:attrName>
                                        </p:attrNameLst>
                                      </p:cBhvr>
                                      <p:to>
                                        <p:strVal val="hidden"/>
                                      </p:to>
                                    </p:set>
                                  </p:childTnLst>
                                </p:cTn>
                              </p:par>
                              <p:par>
                                <p:cTn id="609" presetID="2" presetClass="exit" presetSubtype="2" fill="hold" grpId="3" nodeType="withEffect">
                                  <p:stCondLst>
                                    <p:cond delay="0"/>
                                  </p:stCondLst>
                                  <p:childTnLst>
                                    <p:anim calcmode="lin" valueType="num">
                                      <p:cBhvr additive="base">
                                        <p:cTn id="610" dur="2000"/>
                                        <p:tgtEl>
                                          <p:spTgt spid="47"/>
                                        </p:tgtEl>
                                        <p:attrNameLst>
                                          <p:attrName>ppt_x</p:attrName>
                                        </p:attrNameLst>
                                      </p:cBhvr>
                                      <p:tavLst>
                                        <p:tav tm="0">
                                          <p:val>
                                            <p:strVal val="ppt_x"/>
                                          </p:val>
                                        </p:tav>
                                        <p:tav tm="100000">
                                          <p:val>
                                            <p:strVal val="1+ppt_w/2"/>
                                          </p:val>
                                        </p:tav>
                                      </p:tavLst>
                                    </p:anim>
                                    <p:anim calcmode="lin" valueType="num">
                                      <p:cBhvr additive="base">
                                        <p:cTn id="611" dur="2000"/>
                                        <p:tgtEl>
                                          <p:spTgt spid="47"/>
                                        </p:tgtEl>
                                        <p:attrNameLst>
                                          <p:attrName>ppt_y</p:attrName>
                                        </p:attrNameLst>
                                      </p:cBhvr>
                                      <p:tavLst>
                                        <p:tav tm="0">
                                          <p:val>
                                            <p:strVal val="ppt_y"/>
                                          </p:val>
                                        </p:tav>
                                        <p:tav tm="100000">
                                          <p:val>
                                            <p:strVal val="ppt_y"/>
                                          </p:val>
                                        </p:tav>
                                      </p:tavLst>
                                    </p:anim>
                                    <p:set>
                                      <p:cBhvr>
                                        <p:cTn id="612" dur="1" fill="hold">
                                          <p:stCondLst>
                                            <p:cond delay="1999"/>
                                          </p:stCondLst>
                                        </p:cTn>
                                        <p:tgtEl>
                                          <p:spTgt spid="47"/>
                                        </p:tgtEl>
                                        <p:attrNameLst>
                                          <p:attrName>style.visibility</p:attrName>
                                        </p:attrNameLst>
                                      </p:cBhvr>
                                      <p:to>
                                        <p:strVal val="hidden"/>
                                      </p:to>
                                    </p:set>
                                  </p:childTnLst>
                                </p:cTn>
                              </p:par>
                              <p:par>
                                <p:cTn id="613" presetID="2" presetClass="exit" presetSubtype="2" fill="hold" grpId="3" nodeType="withEffect">
                                  <p:stCondLst>
                                    <p:cond delay="0"/>
                                  </p:stCondLst>
                                  <p:childTnLst>
                                    <p:anim calcmode="lin" valueType="num">
                                      <p:cBhvr additive="base">
                                        <p:cTn id="614" dur="2000"/>
                                        <p:tgtEl>
                                          <p:spTgt spid="48"/>
                                        </p:tgtEl>
                                        <p:attrNameLst>
                                          <p:attrName>ppt_x</p:attrName>
                                        </p:attrNameLst>
                                      </p:cBhvr>
                                      <p:tavLst>
                                        <p:tav tm="0">
                                          <p:val>
                                            <p:strVal val="ppt_x"/>
                                          </p:val>
                                        </p:tav>
                                        <p:tav tm="100000">
                                          <p:val>
                                            <p:strVal val="1+ppt_w/2"/>
                                          </p:val>
                                        </p:tav>
                                      </p:tavLst>
                                    </p:anim>
                                    <p:anim calcmode="lin" valueType="num">
                                      <p:cBhvr additive="base">
                                        <p:cTn id="615" dur="2000"/>
                                        <p:tgtEl>
                                          <p:spTgt spid="48"/>
                                        </p:tgtEl>
                                        <p:attrNameLst>
                                          <p:attrName>ppt_y</p:attrName>
                                        </p:attrNameLst>
                                      </p:cBhvr>
                                      <p:tavLst>
                                        <p:tav tm="0">
                                          <p:val>
                                            <p:strVal val="ppt_y"/>
                                          </p:val>
                                        </p:tav>
                                        <p:tav tm="100000">
                                          <p:val>
                                            <p:strVal val="ppt_y"/>
                                          </p:val>
                                        </p:tav>
                                      </p:tavLst>
                                    </p:anim>
                                    <p:set>
                                      <p:cBhvr>
                                        <p:cTn id="616" dur="1" fill="hold">
                                          <p:stCondLst>
                                            <p:cond delay="1999"/>
                                          </p:stCondLst>
                                        </p:cTn>
                                        <p:tgtEl>
                                          <p:spTgt spid="48"/>
                                        </p:tgtEl>
                                        <p:attrNameLst>
                                          <p:attrName>style.visibility</p:attrName>
                                        </p:attrNameLst>
                                      </p:cBhvr>
                                      <p:to>
                                        <p:strVal val="hidden"/>
                                      </p:to>
                                    </p:set>
                                  </p:childTnLst>
                                </p:cTn>
                              </p:par>
                              <p:par>
                                <p:cTn id="617" presetID="2" presetClass="exit" presetSubtype="2" fill="hold" grpId="3" nodeType="withEffect">
                                  <p:stCondLst>
                                    <p:cond delay="0"/>
                                  </p:stCondLst>
                                  <p:childTnLst>
                                    <p:anim calcmode="lin" valueType="num">
                                      <p:cBhvr additive="base">
                                        <p:cTn id="618" dur="2000"/>
                                        <p:tgtEl>
                                          <p:spTgt spid="49"/>
                                        </p:tgtEl>
                                        <p:attrNameLst>
                                          <p:attrName>ppt_x</p:attrName>
                                        </p:attrNameLst>
                                      </p:cBhvr>
                                      <p:tavLst>
                                        <p:tav tm="0">
                                          <p:val>
                                            <p:strVal val="ppt_x"/>
                                          </p:val>
                                        </p:tav>
                                        <p:tav tm="100000">
                                          <p:val>
                                            <p:strVal val="1+ppt_w/2"/>
                                          </p:val>
                                        </p:tav>
                                      </p:tavLst>
                                    </p:anim>
                                    <p:anim calcmode="lin" valueType="num">
                                      <p:cBhvr additive="base">
                                        <p:cTn id="619" dur="2000"/>
                                        <p:tgtEl>
                                          <p:spTgt spid="49"/>
                                        </p:tgtEl>
                                        <p:attrNameLst>
                                          <p:attrName>ppt_y</p:attrName>
                                        </p:attrNameLst>
                                      </p:cBhvr>
                                      <p:tavLst>
                                        <p:tav tm="0">
                                          <p:val>
                                            <p:strVal val="ppt_y"/>
                                          </p:val>
                                        </p:tav>
                                        <p:tav tm="100000">
                                          <p:val>
                                            <p:strVal val="ppt_y"/>
                                          </p:val>
                                        </p:tav>
                                      </p:tavLst>
                                    </p:anim>
                                    <p:set>
                                      <p:cBhvr>
                                        <p:cTn id="620" dur="1" fill="hold">
                                          <p:stCondLst>
                                            <p:cond delay="1999"/>
                                          </p:stCondLst>
                                        </p:cTn>
                                        <p:tgtEl>
                                          <p:spTgt spid="49"/>
                                        </p:tgtEl>
                                        <p:attrNameLst>
                                          <p:attrName>style.visibility</p:attrName>
                                        </p:attrNameLst>
                                      </p:cBhvr>
                                      <p:to>
                                        <p:strVal val="hidden"/>
                                      </p:to>
                                    </p:set>
                                  </p:childTnLst>
                                </p:cTn>
                              </p:par>
                              <p:par>
                                <p:cTn id="621" presetID="2" presetClass="exit" presetSubtype="2" fill="hold" grpId="3" nodeType="withEffect">
                                  <p:stCondLst>
                                    <p:cond delay="0"/>
                                  </p:stCondLst>
                                  <p:childTnLst>
                                    <p:anim calcmode="lin" valueType="num">
                                      <p:cBhvr additive="base">
                                        <p:cTn id="622" dur="2000"/>
                                        <p:tgtEl>
                                          <p:spTgt spid="50"/>
                                        </p:tgtEl>
                                        <p:attrNameLst>
                                          <p:attrName>ppt_x</p:attrName>
                                        </p:attrNameLst>
                                      </p:cBhvr>
                                      <p:tavLst>
                                        <p:tav tm="0">
                                          <p:val>
                                            <p:strVal val="ppt_x"/>
                                          </p:val>
                                        </p:tav>
                                        <p:tav tm="100000">
                                          <p:val>
                                            <p:strVal val="1+ppt_w/2"/>
                                          </p:val>
                                        </p:tav>
                                      </p:tavLst>
                                    </p:anim>
                                    <p:anim calcmode="lin" valueType="num">
                                      <p:cBhvr additive="base">
                                        <p:cTn id="623" dur="2000"/>
                                        <p:tgtEl>
                                          <p:spTgt spid="50"/>
                                        </p:tgtEl>
                                        <p:attrNameLst>
                                          <p:attrName>ppt_y</p:attrName>
                                        </p:attrNameLst>
                                      </p:cBhvr>
                                      <p:tavLst>
                                        <p:tav tm="0">
                                          <p:val>
                                            <p:strVal val="ppt_y"/>
                                          </p:val>
                                        </p:tav>
                                        <p:tav tm="100000">
                                          <p:val>
                                            <p:strVal val="ppt_y"/>
                                          </p:val>
                                        </p:tav>
                                      </p:tavLst>
                                    </p:anim>
                                    <p:set>
                                      <p:cBhvr>
                                        <p:cTn id="624" dur="1" fill="hold">
                                          <p:stCondLst>
                                            <p:cond delay="1999"/>
                                          </p:stCondLst>
                                        </p:cTn>
                                        <p:tgtEl>
                                          <p:spTgt spid="50"/>
                                        </p:tgtEl>
                                        <p:attrNameLst>
                                          <p:attrName>style.visibility</p:attrName>
                                        </p:attrNameLst>
                                      </p:cBhvr>
                                      <p:to>
                                        <p:strVal val="hidden"/>
                                      </p:to>
                                    </p:set>
                                  </p:childTnLst>
                                </p:cTn>
                              </p:par>
                              <p:par>
                                <p:cTn id="625" presetID="2" presetClass="exit" presetSubtype="2" fill="hold" grpId="3" nodeType="withEffect">
                                  <p:stCondLst>
                                    <p:cond delay="0"/>
                                  </p:stCondLst>
                                  <p:childTnLst>
                                    <p:anim calcmode="lin" valueType="num">
                                      <p:cBhvr additive="base">
                                        <p:cTn id="626" dur="2000"/>
                                        <p:tgtEl>
                                          <p:spTgt spid="51"/>
                                        </p:tgtEl>
                                        <p:attrNameLst>
                                          <p:attrName>ppt_x</p:attrName>
                                        </p:attrNameLst>
                                      </p:cBhvr>
                                      <p:tavLst>
                                        <p:tav tm="0">
                                          <p:val>
                                            <p:strVal val="ppt_x"/>
                                          </p:val>
                                        </p:tav>
                                        <p:tav tm="100000">
                                          <p:val>
                                            <p:strVal val="1+ppt_w/2"/>
                                          </p:val>
                                        </p:tav>
                                      </p:tavLst>
                                    </p:anim>
                                    <p:anim calcmode="lin" valueType="num">
                                      <p:cBhvr additive="base">
                                        <p:cTn id="627" dur="2000"/>
                                        <p:tgtEl>
                                          <p:spTgt spid="51"/>
                                        </p:tgtEl>
                                        <p:attrNameLst>
                                          <p:attrName>ppt_y</p:attrName>
                                        </p:attrNameLst>
                                      </p:cBhvr>
                                      <p:tavLst>
                                        <p:tav tm="0">
                                          <p:val>
                                            <p:strVal val="ppt_y"/>
                                          </p:val>
                                        </p:tav>
                                        <p:tav tm="100000">
                                          <p:val>
                                            <p:strVal val="ppt_y"/>
                                          </p:val>
                                        </p:tav>
                                      </p:tavLst>
                                    </p:anim>
                                    <p:set>
                                      <p:cBhvr>
                                        <p:cTn id="628" dur="1" fill="hold">
                                          <p:stCondLst>
                                            <p:cond delay="1999"/>
                                          </p:stCondLst>
                                        </p:cTn>
                                        <p:tgtEl>
                                          <p:spTgt spid="51"/>
                                        </p:tgtEl>
                                        <p:attrNameLst>
                                          <p:attrName>style.visibility</p:attrName>
                                        </p:attrNameLst>
                                      </p:cBhvr>
                                      <p:to>
                                        <p:strVal val="hidden"/>
                                      </p:to>
                                    </p:set>
                                  </p:childTnLst>
                                </p:cTn>
                              </p:par>
                              <p:par>
                                <p:cTn id="629" presetID="2" presetClass="exit" presetSubtype="2" fill="hold" grpId="3" nodeType="withEffect">
                                  <p:stCondLst>
                                    <p:cond delay="0"/>
                                  </p:stCondLst>
                                  <p:childTnLst>
                                    <p:anim calcmode="lin" valueType="num">
                                      <p:cBhvr additive="base">
                                        <p:cTn id="630" dur="2000"/>
                                        <p:tgtEl>
                                          <p:spTgt spid="52"/>
                                        </p:tgtEl>
                                        <p:attrNameLst>
                                          <p:attrName>ppt_x</p:attrName>
                                        </p:attrNameLst>
                                      </p:cBhvr>
                                      <p:tavLst>
                                        <p:tav tm="0">
                                          <p:val>
                                            <p:strVal val="ppt_x"/>
                                          </p:val>
                                        </p:tav>
                                        <p:tav tm="100000">
                                          <p:val>
                                            <p:strVal val="1+ppt_w/2"/>
                                          </p:val>
                                        </p:tav>
                                      </p:tavLst>
                                    </p:anim>
                                    <p:anim calcmode="lin" valueType="num">
                                      <p:cBhvr additive="base">
                                        <p:cTn id="631" dur="2000"/>
                                        <p:tgtEl>
                                          <p:spTgt spid="52"/>
                                        </p:tgtEl>
                                        <p:attrNameLst>
                                          <p:attrName>ppt_y</p:attrName>
                                        </p:attrNameLst>
                                      </p:cBhvr>
                                      <p:tavLst>
                                        <p:tav tm="0">
                                          <p:val>
                                            <p:strVal val="ppt_y"/>
                                          </p:val>
                                        </p:tav>
                                        <p:tav tm="100000">
                                          <p:val>
                                            <p:strVal val="ppt_y"/>
                                          </p:val>
                                        </p:tav>
                                      </p:tavLst>
                                    </p:anim>
                                    <p:set>
                                      <p:cBhvr>
                                        <p:cTn id="632" dur="1" fill="hold">
                                          <p:stCondLst>
                                            <p:cond delay="1999"/>
                                          </p:stCondLst>
                                        </p:cTn>
                                        <p:tgtEl>
                                          <p:spTgt spid="52"/>
                                        </p:tgtEl>
                                        <p:attrNameLst>
                                          <p:attrName>style.visibility</p:attrName>
                                        </p:attrNameLst>
                                      </p:cBhvr>
                                      <p:to>
                                        <p:strVal val="hidden"/>
                                      </p:to>
                                    </p:set>
                                  </p:childTnLst>
                                </p:cTn>
                              </p:par>
                              <p:par>
                                <p:cTn id="633" presetID="23" presetClass="entr" presetSubtype="288" fill="hold" nodeType="withEffect">
                                  <p:stCondLst>
                                    <p:cond delay="0"/>
                                  </p:stCondLst>
                                  <p:childTnLst>
                                    <p:set>
                                      <p:cBhvr>
                                        <p:cTn id="634" dur="1" fill="hold">
                                          <p:stCondLst>
                                            <p:cond delay="0"/>
                                          </p:stCondLst>
                                        </p:cTn>
                                        <p:tgtEl>
                                          <p:spTgt spid="4"/>
                                        </p:tgtEl>
                                        <p:attrNameLst>
                                          <p:attrName>style.visibility</p:attrName>
                                        </p:attrNameLst>
                                      </p:cBhvr>
                                      <p:to>
                                        <p:strVal val="visible"/>
                                      </p:to>
                                    </p:set>
                                    <p:anim calcmode="lin" valueType="num">
                                      <p:cBhvr>
                                        <p:cTn id="635" dur="2000" fill="hold"/>
                                        <p:tgtEl>
                                          <p:spTgt spid="4"/>
                                        </p:tgtEl>
                                        <p:attrNameLst>
                                          <p:attrName>ppt_w</p:attrName>
                                        </p:attrNameLst>
                                      </p:cBhvr>
                                      <p:tavLst>
                                        <p:tav tm="0">
                                          <p:val>
                                            <p:strVal val="4/3*#ppt_w"/>
                                          </p:val>
                                        </p:tav>
                                        <p:tav tm="100000">
                                          <p:val>
                                            <p:strVal val="#ppt_w"/>
                                          </p:val>
                                        </p:tav>
                                      </p:tavLst>
                                    </p:anim>
                                    <p:anim calcmode="lin" valueType="num">
                                      <p:cBhvr>
                                        <p:cTn id="636" dur="2000" fill="hold"/>
                                        <p:tgtEl>
                                          <p:spTgt spid="4"/>
                                        </p:tgtEl>
                                        <p:attrNameLst>
                                          <p:attrName>ppt_h</p:attrName>
                                        </p:attrNameLst>
                                      </p:cBhvr>
                                      <p:tavLst>
                                        <p:tav tm="0">
                                          <p:val>
                                            <p:strVal val="4/3*#ppt_h"/>
                                          </p:val>
                                        </p:tav>
                                        <p:tav tm="100000">
                                          <p:val>
                                            <p:strVal val="#ppt_h"/>
                                          </p:val>
                                        </p:tav>
                                      </p:tavLst>
                                    </p:anim>
                                  </p:childTnLst>
                                </p:cTn>
                              </p:par>
                              <p:par>
                                <p:cTn id="637" presetID="16" presetClass="entr" presetSubtype="37" fill="hold" nodeType="withEffect">
                                  <p:stCondLst>
                                    <p:cond delay="0"/>
                                  </p:stCondLst>
                                  <p:childTnLst>
                                    <p:set>
                                      <p:cBhvr>
                                        <p:cTn id="638" dur="1" fill="hold">
                                          <p:stCondLst>
                                            <p:cond delay="0"/>
                                          </p:stCondLst>
                                        </p:cTn>
                                        <p:tgtEl>
                                          <p:spTgt spid="4"/>
                                        </p:tgtEl>
                                        <p:attrNameLst>
                                          <p:attrName>style.visibility</p:attrName>
                                        </p:attrNameLst>
                                      </p:cBhvr>
                                      <p:to>
                                        <p:strVal val="visible"/>
                                      </p:to>
                                    </p:set>
                                    <p:animEffect transition="in" filter="barn(outVertical)">
                                      <p:cBhvr>
                                        <p:cTn id="6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434">
                  <a:shade val="67500"/>
                  <a:satMod val="115000"/>
                </a:srgbClr>
              </a:gs>
              <a:gs pos="100000">
                <a:srgbClr val="007434">
                  <a:shade val="100000"/>
                  <a:satMod val="115000"/>
                </a:srgbClr>
              </a:gs>
            </a:gsLst>
            <a:lin ang="5400000" scaled="1"/>
            <a:tileRect/>
          </a:gradFill>
        </p:spPr>
        <p:txBody>
          <a:bodyPr/>
          <a:lstStyle/>
          <a:p>
            <a:endParaRPr lang="es-ES" dirty="0"/>
          </a:p>
        </p:txBody>
      </p:sp>
      <p:pic>
        <p:nvPicPr>
          <p:cNvPr id="4" name="3 Imagen" descr="0(104).jpg"/>
          <p:cNvPicPr>
            <a:picLocks noChangeAspect="1"/>
          </p:cNvPicPr>
          <p:nvPr/>
        </p:nvPicPr>
        <p:blipFill>
          <a:blip r:embed="rId2"/>
          <a:stretch>
            <a:fillRect/>
          </a:stretch>
        </p:blipFill>
        <p:spPr>
          <a:xfrm>
            <a:off x="-8930" y="0"/>
            <a:ext cx="9152930" cy="6858000"/>
          </a:xfrm>
          <a:prstGeom prst="rect">
            <a:avLst/>
          </a:prstGeom>
        </p:spPr>
      </p:pic>
      <p:sp>
        <p:nvSpPr>
          <p:cNvPr id="5" name="4 Rombo"/>
          <p:cNvSpPr/>
          <p:nvPr/>
        </p:nvSpPr>
        <p:spPr>
          <a:xfrm>
            <a:off x="0" y="1857364"/>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500166" y="1857364"/>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71802" y="1857364"/>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4643438" y="1857364"/>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6215074" y="1857364"/>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7715272" y="1857364"/>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0" y="3429000"/>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500166" y="3429000"/>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3071802" y="3429000"/>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643438" y="3429000"/>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6215074" y="3429000"/>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7715272" y="3429000"/>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35"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anim calcmode="lin" valueType="num">
                                      <p:cBhvr>
                                        <p:cTn id="11" dur="3000" fill="hold"/>
                                        <p:tgtEl>
                                          <p:spTgt spid="5"/>
                                        </p:tgtEl>
                                        <p:attrNameLst>
                                          <p:attrName>style.rotation</p:attrName>
                                        </p:attrNameLst>
                                      </p:cBhvr>
                                      <p:tavLst>
                                        <p:tav tm="0">
                                          <p:val>
                                            <p:fltVal val="720"/>
                                          </p:val>
                                        </p:tav>
                                        <p:tav tm="100000">
                                          <p:val>
                                            <p:fltVal val="0"/>
                                          </p:val>
                                        </p:tav>
                                      </p:tavLst>
                                    </p:anim>
                                    <p:anim calcmode="lin" valueType="num">
                                      <p:cBhvr>
                                        <p:cTn id="12" dur="3000" fill="hold"/>
                                        <p:tgtEl>
                                          <p:spTgt spid="5"/>
                                        </p:tgtEl>
                                        <p:attrNameLst>
                                          <p:attrName>ppt_h</p:attrName>
                                        </p:attrNameLst>
                                      </p:cBhvr>
                                      <p:tavLst>
                                        <p:tav tm="0">
                                          <p:val>
                                            <p:fltVal val="0"/>
                                          </p:val>
                                        </p:tav>
                                        <p:tav tm="100000">
                                          <p:val>
                                            <p:strVal val="#ppt_h"/>
                                          </p:val>
                                        </p:tav>
                                      </p:tavLst>
                                    </p:anim>
                                    <p:anim calcmode="lin" valueType="num">
                                      <p:cBhvr>
                                        <p:cTn id="13" dur="3000" fill="hold"/>
                                        <p:tgtEl>
                                          <p:spTgt spid="5"/>
                                        </p:tgtEl>
                                        <p:attrNameLst>
                                          <p:attrName>ppt_w</p:attrName>
                                        </p:attrNameLst>
                                      </p:cBhvr>
                                      <p:tavLst>
                                        <p:tav tm="0">
                                          <p:val>
                                            <p:fltVal val="0"/>
                                          </p:val>
                                        </p:tav>
                                        <p:tav tm="100000">
                                          <p:val>
                                            <p:strVal val="#ppt_w"/>
                                          </p:val>
                                        </p:tav>
                                      </p:tavLst>
                                    </p:anim>
                                  </p:childTnLst>
                                </p:cTn>
                              </p:par>
                              <p:par>
                                <p:cTn id="14" presetID="35"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3000"/>
                                        <p:tgtEl>
                                          <p:spTgt spid="6"/>
                                        </p:tgtEl>
                                      </p:cBhvr>
                                    </p:animEffect>
                                    <p:anim calcmode="lin" valueType="num">
                                      <p:cBhvr>
                                        <p:cTn id="17" dur="3000" fill="hold"/>
                                        <p:tgtEl>
                                          <p:spTgt spid="6"/>
                                        </p:tgtEl>
                                        <p:attrNameLst>
                                          <p:attrName>style.rotation</p:attrName>
                                        </p:attrNameLst>
                                      </p:cBhvr>
                                      <p:tavLst>
                                        <p:tav tm="0">
                                          <p:val>
                                            <p:fltVal val="720"/>
                                          </p:val>
                                        </p:tav>
                                        <p:tav tm="100000">
                                          <p:val>
                                            <p:fltVal val="0"/>
                                          </p:val>
                                        </p:tav>
                                      </p:tavLst>
                                    </p:anim>
                                    <p:anim calcmode="lin" valueType="num">
                                      <p:cBhvr>
                                        <p:cTn id="18" dur="3000" fill="hold"/>
                                        <p:tgtEl>
                                          <p:spTgt spid="6"/>
                                        </p:tgtEl>
                                        <p:attrNameLst>
                                          <p:attrName>ppt_h</p:attrName>
                                        </p:attrNameLst>
                                      </p:cBhvr>
                                      <p:tavLst>
                                        <p:tav tm="0">
                                          <p:val>
                                            <p:fltVal val="0"/>
                                          </p:val>
                                        </p:tav>
                                        <p:tav tm="100000">
                                          <p:val>
                                            <p:strVal val="#ppt_h"/>
                                          </p:val>
                                        </p:tav>
                                      </p:tavLst>
                                    </p:anim>
                                    <p:anim calcmode="lin" valueType="num">
                                      <p:cBhvr>
                                        <p:cTn id="19" dur="3000" fill="hold"/>
                                        <p:tgtEl>
                                          <p:spTgt spid="6"/>
                                        </p:tgtEl>
                                        <p:attrNameLst>
                                          <p:attrName>ppt_w</p:attrName>
                                        </p:attrNameLst>
                                      </p:cBhvr>
                                      <p:tavLst>
                                        <p:tav tm="0">
                                          <p:val>
                                            <p:fltVal val="0"/>
                                          </p:val>
                                        </p:tav>
                                        <p:tav tm="100000">
                                          <p:val>
                                            <p:strVal val="#ppt_w"/>
                                          </p:val>
                                        </p:tav>
                                      </p:tavLst>
                                    </p:anim>
                                  </p:childTnLst>
                                </p:cTn>
                              </p:par>
                              <p:par>
                                <p:cTn id="20" presetID="35"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3000"/>
                                        <p:tgtEl>
                                          <p:spTgt spid="7"/>
                                        </p:tgtEl>
                                      </p:cBhvr>
                                    </p:animEffect>
                                    <p:anim calcmode="lin" valueType="num">
                                      <p:cBhvr>
                                        <p:cTn id="23" dur="3000" fill="hold"/>
                                        <p:tgtEl>
                                          <p:spTgt spid="7"/>
                                        </p:tgtEl>
                                        <p:attrNameLst>
                                          <p:attrName>style.rotation</p:attrName>
                                        </p:attrNameLst>
                                      </p:cBhvr>
                                      <p:tavLst>
                                        <p:tav tm="0">
                                          <p:val>
                                            <p:fltVal val="720"/>
                                          </p:val>
                                        </p:tav>
                                        <p:tav tm="100000">
                                          <p:val>
                                            <p:fltVal val="0"/>
                                          </p:val>
                                        </p:tav>
                                      </p:tavLst>
                                    </p:anim>
                                    <p:anim calcmode="lin" valueType="num">
                                      <p:cBhvr>
                                        <p:cTn id="24" dur="3000" fill="hold"/>
                                        <p:tgtEl>
                                          <p:spTgt spid="7"/>
                                        </p:tgtEl>
                                        <p:attrNameLst>
                                          <p:attrName>ppt_h</p:attrName>
                                        </p:attrNameLst>
                                      </p:cBhvr>
                                      <p:tavLst>
                                        <p:tav tm="0">
                                          <p:val>
                                            <p:fltVal val="0"/>
                                          </p:val>
                                        </p:tav>
                                        <p:tav tm="100000">
                                          <p:val>
                                            <p:strVal val="#ppt_h"/>
                                          </p:val>
                                        </p:tav>
                                      </p:tavLst>
                                    </p:anim>
                                    <p:anim calcmode="lin" valueType="num">
                                      <p:cBhvr>
                                        <p:cTn id="25" dur="3000" fill="hold"/>
                                        <p:tgtEl>
                                          <p:spTgt spid="7"/>
                                        </p:tgtEl>
                                        <p:attrNameLst>
                                          <p:attrName>ppt_w</p:attrName>
                                        </p:attrNameLst>
                                      </p:cBhvr>
                                      <p:tavLst>
                                        <p:tav tm="0">
                                          <p:val>
                                            <p:fltVal val="0"/>
                                          </p:val>
                                        </p:tav>
                                        <p:tav tm="100000">
                                          <p:val>
                                            <p:strVal val="#ppt_w"/>
                                          </p:val>
                                        </p:tav>
                                      </p:tavLst>
                                    </p:anim>
                                  </p:childTnLst>
                                </p:cTn>
                              </p:par>
                              <p:par>
                                <p:cTn id="26" presetID="3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3000"/>
                                        <p:tgtEl>
                                          <p:spTgt spid="8"/>
                                        </p:tgtEl>
                                      </p:cBhvr>
                                    </p:animEffect>
                                    <p:anim calcmode="lin" valueType="num">
                                      <p:cBhvr>
                                        <p:cTn id="29" dur="3000" fill="hold"/>
                                        <p:tgtEl>
                                          <p:spTgt spid="8"/>
                                        </p:tgtEl>
                                        <p:attrNameLst>
                                          <p:attrName>style.rotation</p:attrName>
                                        </p:attrNameLst>
                                      </p:cBhvr>
                                      <p:tavLst>
                                        <p:tav tm="0">
                                          <p:val>
                                            <p:fltVal val="720"/>
                                          </p:val>
                                        </p:tav>
                                        <p:tav tm="100000">
                                          <p:val>
                                            <p:fltVal val="0"/>
                                          </p:val>
                                        </p:tav>
                                      </p:tavLst>
                                    </p:anim>
                                    <p:anim calcmode="lin" valueType="num">
                                      <p:cBhvr>
                                        <p:cTn id="30" dur="3000" fill="hold"/>
                                        <p:tgtEl>
                                          <p:spTgt spid="8"/>
                                        </p:tgtEl>
                                        <p:attrNameLst>
                                          <p:attrName>ppt_h</p:attrName>
                                        </p:attrNameLst>
                                      </p:cBhvr>
                                      <p:tavLst>
                                        <p:tav tm="0">
                                          <p:val>
                                            <p:fltVal val="0"/>
                                          </p:val>
                                        </p:tav>
                                        <p:tav tm="100000">
                                          <p:val>
                                            <p:strVal val="#ppt_h"/>
                                          </p:val>
                                        </p:tav>
                                      </p:tavLst>
                                    </p:anim>
                                    <p:anim calcmode="lin" valueType="num">
                                      <p:cBhvr>
                                        <p:cTn id="31" dur="3000" fill="hold"/>
                                        <p:tgtEl>
                                          <p:spTgt spid="8"/>
                                        </p:tgtEl>
                                        <p:attrNameLst>
                                          <p:attrName>ppt_w</p:attrName>
                                        </p:attrNameLst>
                                      </p:cBhvr>
                                      <p:tavLst>
                                        <p:tav tm="0">
                                          <p:val>
                                            <p:fltVal val="0"/>
                                          </p:val>
                                        </p:tav>
                                        <p:tav tm="100000">
                                          <p:val>
                                            <p:strVal val="#ppt_w"/>
                                          </p:val>
                                        </p:tav>
                                      </p:tavLst>
                                    </p:anim>
                                  </p:childTnLst>
                                </p:cTn>
                              </p:par>
                              <p:par>
                                <p:cTn id="32" presetID="35"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3000"/>
                                        <p:tgtEl>
                                          <p:spTgt spid="9"/>
                                        </p:tgtEl>
                                      </p:cBhvr>
                                    </p:animEffect>
                                    <p:anim calcmode="lin" valueType="num">
                                      <p:cBhvr>
                                        <p:cTn id="35" dur="3000" fill="hold"/>
                                        <p:tgtEl>
                                          <p:spTgt spid="9"/>
                                        </p:tgtEl>
                                        <p:attrNameLst>
                                          <p:attrName>style.rotation</p:attrName>
                                        </p:attrNameLst>
                                      </p:cBhvr>
                                      <p:tavLst>
                                        <p:tav tm="0">
                                          <p:val>
                                            <p:fltVal val="720"/>
                                          </p:val>
                                        </p:tav>
                                        <p:tav tm="100000">
                                          <p:val>
                                            <p:fltVal val="0"/>
                                          </p:val>
                                        </p:tav>
                                      </p:tavLst>
                                    </p:anim>
                                    <p:anim calcmode="lin" valueType="num">
                                      <p:cBhvr>
                                        <p:cTn id="36" dur="3000" fill="hold"/>
                                        <p:tgtEl>
                                          <p:spTgt spid="9"/>
                                        </p:tgtEl>
                                        <p:attrNameLst>
                                          <p:attrName>ppt_h</p:attrName>
                                        </p:attrNameLst>
                                      </p:cBhvr>
                                      <p:tavLst>
                                        <p:tav tm="0">
                                          <p:val>
                                            <p:fltVal val="0"/>
                                          </p:val>
                                        </p:tav>
                                        <p:tav tm="100000">
                                          <p:val>
                                            <p:strVal val="#ppt_h"/>
                                          </p:val>
                                        </p:tav>
                                      </p:tavLst>
                                    </p:anim>
                                    <p:anim calcmode="lin" valueType="num">
                                      <p:cBhvr>
                                        <p:cTn id="37" dur="3000" fill="hold"/>
                                        <p:tgtEl>
                                          <p:spTgt spid="9"/>
                                        </p:tgtEl>
                                        <p:attrNameLst>
                                          <p:attrName>ppt_w</p:attrName>
                                        </p:attrNameLst>
                                      </p:cBhvr>
                                      <p:tavLst>
                                        <p:tav tm="0">
                                          <p:val>
                                            <p:fltVal val="0"/>
                                          </p:val>
                                        </p:tav>
                                        <p:tav tm="100000">
                                          <p:val>
                                            <p:strVal val="#ppt_w"/>
                                          </p:val>
                                        </p:tav>
                                      </p:tavLst>
                                    </p:anim>
                                  </p:childTnLst>
                                </p:cTn>
                              </p:par>
                              <p:par>
                                <p:cTn id="38" presetID="35"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3000"/>
                                        <p:tgtEl>
                                          <p:spTgt spid="10"/>
                                        </p:tgtEl>
                                      </p:cBhvr>
                                    </p:animEffect>
                                    <p:anim calcmode="lin" valueType="num">
                                      <p:cBhvr>
                                        <p:cTn id="41" dur="3000" fill="hold"/>
                                        <p:tgtEl>
                                          <p:spTgt spid="10"/>
                                        </p:tgtEl>
                                        <p:attrNameLst>
                                          <p:attrName>style.rotation</p:attrName>
                                        </p:attrNameLst>
                                      </p:cBhvr>
                                      <p:tavLst>
                                        <p:tav tm="0">
                                          <p:val>
                                            <p:fltVal val="720"/>
                                          </p:val>
                                        </p:tav>
                                        <p:tav tm="100000">
                                          <p:val>
                                            <p:fltVal val="0"/>
                                          </p:val>
                                        </p:tav>
                                      </p:tavLst>
                                    </p:anim>
                                    <p:anim calcmode="lin" valueType="num">
                                      <p:cBhvr>
                                        <p:cTn id="42" dur="3000" fill="hold"/>
                                        <p:tgtEl>
                                          <p:spTgt spid="10"/>
                                        </p:tgtEl>
                                        <p:attrNameLst>
                                          <p:attrName>ppt_h</p:attrName>
                                        </p:attrNameLst>
                                      </p:cBhvr>
                                      <p:tavLst>
                                        <p:tav tm="0">
                                          <p:val>
                                            <p:fltVal val="0"/>
                                          </p:val>
                                        </p:tav>
                                        <p:tav tm="100000">
                                          <p:val>
                                            <p:strVal val="#ppt_h"/>
                                          </p:val>
                                        </p:tav>
                                      </p:tavLst>
                                    </p:anim>
                                    <p:anim calcmode="lin" valueType="num">
                                      <p:cBhvr>
                                        <p:cTn id="43" dur="3000" fill="hold"/>
                                        <p:tgtEl>
                                          <p:spTgt spid="10"/>
                                        </p:tgtEl>
                                        <p:attrNameLst>
                                          <p:attrName>ppt_w</p:attrName>
                                        </p:attrNameLst>
                                      </p:cBhvr>
                                      <p:tavLst>
                                        <p:tav tm="0">
                                          <p:val>
                                            <p:fltVal val="0"/>
                                          </p:val>
                                        </p:tav>
                                        <p:tav tm="100000">
                                          <p:val>
                                            <p:strVal val="#ppt_w"/>
                                          </p:val>
                                        </p:tav>
                                      </p:tavLst>
                                    </p:anim>
                                  </p:childTnLst>
                                </p:cTn>
                              </p:par>
                              <p:par>
                                <p:cTn id="44" presetID="35"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3000"/>
                                        <p:tgtEl>
                                          <p:spTgt spid="11"/>
                                        </p:tgtEl>
                                      </p:cBhvr>
                                    </p:animEffect>
                                    <p:anim calcmode="lin" valueType="num">
                                      <p:cBhvr>
                                        <p:cTn id="47" dur="3000" fill="hold"/>
                                        <p:tgtEl>
                                          <p:spTgt spid="11"/>
                                        </p:tgtEl>
                                        <p:attrNameLst>
                                          <p:attrName>style.rotation</p:attrName>
                                        </p:attrNameLst>
                                      </p:cBhvr>
                                      <p:tavLst>
                                        <p:tav tm="0">
                                          <p:val>
                                            <p:fltVal val="720"/>
                                          </p:val>
                                        </p:tav>
                                        <p:tav tm="100000">
                                          <p:val>
                                            <p:fltVal val="0"/>
                                          </p:val>
                                        </p:tav>
                                      </p:tavLst>
                                    </p:anim>
                                    <p:anim calcmode="lin" valueType="num">
                                      <p:cBhvr>
                                        <p:cTn id="48" dur="3000" fill="hold"/>
                                        <p:tgtEl>
                                          <p:spTgt spid="11"/>
                                        </p:tgtEl>
                                        <p:attrNameLst>
                                          <p:attrName>ppt_h</p:attrName>
                                        </p:attrNameLst>
                                      </p:cBhvr>
                                      <p:tavLst>
                                        <p:tav tm="0">
                                          <p:val>
                                            <p:fltVal val="0"/>
                                          </p:val>
                                        </p:tav>
                                        <p:tav tm="100000">
                                          <p:val>
                                            <p:strVal val="#ppt_h"/>
                                          </p:val>
                                        </p:tav>
                                      </p:tavLst>
                                    </p:anim>
                                    <p:anim calcmode="lin" valueType="num">
                                      <p:cBhvr>
                                        <p:cTn id="49" dur="3000" fill="hold"/>
                                        <p:tgtEl>
                                          <p:spTgt spid="11"/>
                                        </p:tgtEl>
                                        <p:attrNameLst>
                                          <p:attrName>ppt_w</p:attrName>
                                        </p:attrNameLst>
                                      </p:cBhvr>
                                      <p:tavLst>
                                        <p:tav tm="0">
                                          <p:val>
                                            <p:fltVal val="0"/>
                                          </p:val>
                                        </p:tav>
                                        <p:tav tm="100000">
                                          <p:val>
                                            <p:strVal val="#ppt_w"/>
                                          </p:val>
                                        </p:tav>
                                      </p:tavLst>
                                    </p:anim>
                                  </p:childTnLst>
                                </p:cTn>
                              </p:par>
                              <p:par>
                                <p:cTn id="50" presetID="35" presetClass="entr" presetSubtype="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3000"/>
                                        <p:tgtEl>
                                          <p:spTgt spid="12"/>
                                        </p:tgtEl>
                                      </p:cBhvr>
                                    </p:animEffect>
                                    <p:anim calcmode="lin" valueType="num">
                                      <p:cBhvr>
                                        <p:cTn id="53" dur="3000" fill="hold"/>
                                        <p:tgtEl>
                                          <p:spTgt spid="12"/>
                                        </p:tgtEl>
                                        <p:attrNameLst>
                                          <p:attrName>style.rotation</p:attrName>
                                        </p:attrNameLst>
                                      </p:cBhvr>
                                      <p:tavLst>
                                        <p:tav tm="0">
                                          <p:val>
                                            <p:fltVal val="720"/>
                                          </p:val>
                                        </p:tav>
                                        <p:tav tm="100000">
                                          <p:val>
                                            <p:fltVal val="0"/>
                                          </p:val>
                                        </p:tav>
                                      </p:tavLst>
                                    </p:anim>
                                    <p:anim calcmode="lin" valueType="num">
                                      <p:cBhvr>
                                        <p:cTn id="54" dur="3000" fill="hold"/>
                                        <p:tgtEl>
                                          <p:spTgt spid="12"/>
                                        </p:tgtEl>
                                        <p:attrNameLst>
                                          <p:attrName>ppt_h</p:attrName>
                                        </p:attrNameLst>
                                      </p:cBhvr>
                                      <p:tavLst>
                                        <p:tav tm="0">
                                          <p:val>
                                            <p:fltVal val="0"/>
                                          </p:val>
                                        </p:tav>
                                        <p:tav tm="100000">
                                          <p:val>
                                            <p:strVal val="#ppt_h"/>
                                          </p:val>
                                        </p:tav>
                                      </p:tavLst>
                                    </p:anim>
                                    <p:anim calcmode="lin" valueType="num">
                                      <p:cBhvr>
                                        <p:cTn id="55" dur="3000" fill="hold"/>
                                        <p:tgtEl>
                                          <p:spTgt spid="12"/>
                                        </p:tgtEl>
                                        <p:attrNameLst>
                                          <p:attrName>ppt_w</p:attrName>
                                        </p:attrNameLst>
                                      </p:cBhvr>
                                      <p:tavLst>
                                        <p:tav tm="0">
                                          <p:val>
                                            <p:fltVal val="0"/>
                                          </p:val>
                                        </p:tav>
                                        <p:tav tm="100000">
                                          <p:val>
                                            <p:strVal val="#ppt_w"/>
                                          </p:val>
                                        </p:tav>
                                      </p:tavLst>
                                    </p:anim>
                                  </p:childTnLst>
                                </p:cTn>
                              </p:par>
                              <p:par>
                                <p:cTn id="56" presetID="35" presetClass="entr" presetSubtype="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fade">
                                      <p:cBhvr>
                                        <p:cTn id="58" dur="3000"/>
                                        <p:tgtEl>
                                          <p:spTgt spid="13"/>
                                        </p:tgtEl>
                                      </p:cBhvr>
                                    </p:animEffect>
                                    <p:anim calcmode="lin" valueType="num">
                                      <p:cBhvr>
                                        <p:cTn id="59" dur="3000" fill="hold"/>
                                        <p:tgtEl>
                                          <p:spTgt spid="13"/>
                                        </p:tgtEl>
                                        <p:attrNameLst>
                                          <p:attrName>style.rotation</p:attrName>
                                        </p:attrNameLst>
                                      </p:cBhvr>
                                      <p:tavLst>
                                        <p:tav tm="0">
                                          <p:val>
                                            <p:fltVal val="720"/>
                                          </p:val>
                                        </p:tav>
                                        <p:tav tm="100000">
                                          <p:val>
                                            <p:fltVal val="0"/>
                                          </p:val>
                                        </p:tav>
                                      </p:tavLst>
                                    </p:anim>
                                    <p:anim calcmode="lin" valueType="num">
                                      <p:cBhvr>
                                        <p:cTn id="60" dur="3000" fill="hold"/>
                                        <p:tgtEl>
                                          <p:spTgt spid="13"/>
                                        </p:tgtEl>
                                        <p:attrNameLst>
                                          <p:attrName>ppt_h</p:attrName>
                                        </p:attrNameLst>
                                      </p:cBhvr>
                                      <p:tavLst>
                                        <p:tav tm="0">
                                          <p:val>
                                            <p:fltVal val="0"/>
                                          </p:val>
                                        </p:tav>
                                        <p:tav tm="100000">
                                          <p:val>
                                            <p:strVal val="#ppt_h"/>
                                          </p:val>
                                        </p:tav>
                                      </p:tavLst>
                                    </p:anim>
                                    <p:anim calcmode="lin" valueType="num">
                                      <p:cBhvr>
                                        <p:cTn id="61" dur="3000" fill="hold"/>
                                        <p:tgtEl>
                                          <p:spTgt spid="13"/>
                                        </p:tgtEl>
                                        <p:attrNameLst>
                                          <p:attrName>ppt_w</p:attrName>
                                        </p:attrNameLst>
                                      </p:cBhvr>
                                      <p:tavLst>
                                        <p:tav tm="0">
                                          <p:val>
                                            <p:fltVal val="0"/>
                                          </p:val>
                                        </p:tav>
                                        <p:tav tm="100000">
                                          <p:val>
                                            <p:strVal val="#ppt_w"/>
                                          </p:val>
                                        </p:tav>
                                      </p:tavLst>
                                    </p:anim>
                                  </p:childTnLst>
                                </p:cTn>
                              </p:par>
                              <p:par>
                                <p:cTn id="62" presetID="35" presetClass="entr" presetSubtype="0"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fade">
                                      <p:cBhvr>
                                        <p:cTn id="64" dur="3000"/>
                                        <p:tgtEl>
                                          <p:spTgt spid="14"/>
                                        </p:tgtEl>
                                      </p:cBhvr>
                                    </p:animEffect>
                                    <p:anim calcmode="lin" valueType="num">
                                      <p:cBhvr>
                                        <p:cTn id="65" dur="3000" fill="hold"/>
                                        <p:tgtEl>
                                          <p:spTgt spid="14"/>
                                        </p:tgtEl>
                                        <p:attrNameLst>
                                          <p:attrName>style.rotation</p:attrName>
                                        </p:attrNameLst>
                                      </p:cBhvr>
                                      <p:tavLst>
                                        <p:tav tm="0">
                                          <p:val>
                                            <p:fltVal val="720"/>
                                          </p:val>
                                        </p:tav>
                                        <p:tav tm="100000">
                                          <p:val>
                                            <p:fltVal val="0"/>
                                          </p:val>
                                        </p:tav>
                                      </p:tavLst>
                                    </p:anim>
                                    <p:anim calcmode="lin" valueType="num">
                                      <p:cBhvr>
                                        <p:cTn id="66" dur="3000" fill="hold"/>
                                        <p:tgtEl>
                                          <p:spTgt spid="14"/>
                                        </p:tgtEl>
                                        <p:attrNameLst>
                                          <p:attrName>ppt_h</p:attrName>
                                        </p:attrNameLst>
                                      </p:cBhvr>
                                      <p:tavLst>
                                        <p:tav tm="0">
                                          <p:val>
                                            <p:fltVal val="0"/>
                                          </p:val>
                                        </p:tav>
                                        <p:tav tm="100000">
                                          <p:val>
                                            <p:strVal val="#ppt_h"/>
                                          </p:val>
                                        </p:tav>
                                      </p:tavLst>
                                    </p:anim>
                                    <p:anim calcmode="lin" valueType="num">
                                      <p:cBhvr>
                                        <p:cTn id="67" dur="3000" fill="hold"/>
                                        <p:tgtEl>
                                          <p:spTgt spid="14"/>
                                        </p:tgtEl>
                                        <p:attrNameLst>
                                          <p:attrName>ppt_w</p:attrName>
                                        </p:attrNameLst>
                                      </p:cBhvr>
                                      <p:tavLst>
                                        <p:tav tm="0">
                                          <p:val>
                                            <p:fltVal val="0"/>
                                          </p:val>
                                        </p:tav>
                                        <p:tav tm="100000">
                                          <p:val>
                                            <p:strVal val="#ppt_w"/>
                                          </p:val>
                                        </p:tav>
                                      </p:tavLst>
                                    </p:anim>
                                  </p:childTnLst>
                                </p:cTn>
                              </p:par>
                              <p:par>
                                <p:cTn id="68" presetID="35" presetClass="entr" presetSubtype="0"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3000"/>
                                        <p:tgtEl>
                                          <p:spTgt spid="15"/>
                                        </p:tgtEl>
                                      </p:cBhvr>
                                    </p:animEffect>
                                    <p:anim calcmode="lin" valueType="num">
                                      <p:cBhvr>
                                        <p:cTn id="71" dur="3000" fill="hold"/>
                                        <p:tgtEl>
                                          <p:spTgt spid="15"/>
                                        </p:tgtEl>
                                        <p:attrNameLst>
                                          <p:attrName>style.rotation</p:attrName>
                                        </p:attrNameLst>
                                      </p:cBhvr>
                                      <p:tavLst>
                                        <p:tav tm="0">
                                          <p:val>
                                            <p:fltVal val="720"/>
                                          </p:val>
                                        </p:tav>
                                        <p:tav tm="100000">
                                          <p:val>
                                            <p:fltVal val="0"/>
                                          </p:val>
                                        </p:tav>
                                      </p:tavLst>
                                    </p:anim>
                                    <p:anim calcmode="lin" valueType="num">
                                      <p:cBhvr>
                                        <p:cTn id="72" dur="3000" fill="hold"/>
                                        <p:tgtEl>
                                          <p:spTgt spid="15"/>
                                        </p:tgtEl>
                                        <p:attrNameLst>
                                          <p:attrName>ppt_h</p:attrName>
                                        </p:attrNameLst>
                                      </p:cBhvr>
                                      <p:tavLst>
                                        <p:tav tm="0">
                                          <p:val>
                                            <p:fltVal val="0"/>
                                          </p:val>
                                        </p:tav>
                                        <p:tav tm="100000">
                                          <p:val>
                                            <p:strVal val="#ppt_h"/>
                                          </p:val>
                                        </p:tav>
                                      </p:tavLst>
                                    </p:anim>
                                    <p:anim calcmode="lin" valueType="num">
                                      <p:cBhvr>
                                        <p:cTn id="73" dur="3000" fill="hold"/>
                                        <p:tgtEl>
                                          <p:spTgt spid="15"/>
                                        </p:tgtEl>
                                        <p:attrNameLst>
                                          <p:attrName>ppt_w</p:attrName>
                                        </p:attrNameLst>
                                      </p:cBhvr>
                                      <p:tavLst>
                                        <p:tav tm="0">
                                          <p:val>
                                            <p:fltVal val="0"/>
                                          </p:val>
                                        </p:tav>
                                        <p:tav tm="100000">
                                          <p:val>
                                            <p:strVal val="#ppt_w"/>
                                          </p:val>
                                        </p:tav>
                                      </p:tavLst>
                                    </p:anim>
                                  </p:childTnLst>
                                </p:cTn>
                              </p:par>
                              <p:par>
                                <p:cTn id="74" presetID="35" presetClass="entr" presetSubtype="0"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fade">
                                      <p:cBhvr>
                                        <p:cTn id="76" dur="3000"/>
                                        <p:tgtEl>
                                          <p:spTgt spid="16"/>
                                        </p:tgtEl>
                                      </p:cBhvr>
                                    </p:animEffect>
                                    <p:anim calcmode="lin" valueType="num">
                                      <p:cBhvr>
                                        <p:cTn id="77" dur="3000" fill="hold"/>
                                        <p:tgtEl>
                                          <p:spTgt spid="16"/>
                                        </p:tgtEl>
                                        <p:attrNameLst>
                                          <p:attrName>style.rotation</p:attrName>
                                        </p:attrNameLst>
                                      </p:cBhvr>
                                      <p:tavLst>
                                        <p:tav tm="0">
                                          <p:val>
                                            <p:fltVal val="720"/>
                                          </p:val>
                                        </p:tav>
                                        <p:tav tm="100000">
                                          <p:val>
                                            <p:fltVal val="0"/>
                                          </p:val>
                                        </p:tav>
                                      </p:tavLst>
                                    </p:anim>
                                    <p:anim calcmode="lin" valueType="num">
                                      <p:cBhvr>
                                        <p:cTn id="78" dur="3000" fill="hold"/>
                                        <p:tgtEl>
                                          <p:spTgt spid="16"/>
                                        </p:tgtEl>
                                        <p:attrNameLst>
                                          <p:attrName>ppt_h</p:attrName>
                                        </p:attrNameLst>
                                      </p:cBhvr>
                                      <p:tavLst>
                                        <p:tav tm="0">
                                          <p:val>
                                            <p:fltVal val="0"/>
                                          </p:val>
                                        </p:tav>
                                        <p:tav tm="100000">
                                          <p:val>
                                            <p:strVal val="#ppt_h"/>
                                          </p:val>
                                        </p:tav>
                                      </p:tavLst>
                                    </p:anim>
                                    <p:anim calcmode="lin" valueType="num">
                                      <p:cBhvr>
                                        <p:cTn id="79" dur="3000" fill="hold"/>
                                        <p:tgtEl>
                                          <p:spTgt spid="16"/>
                                        </p:tgtEl>
                                        <p:attrNameLst>
                                          <p:attrName>ppt_w</p:attrName>
                                        </p:attrNameLst>
                                      </p:cBhvr>
                                      <p:tavLst>
                                        <p:tav tm="0">
                                          <p:val>
                                            <p:fltVal val="0"/>
                                          </p:val>
                                        </p:tav>
                                        <p:tav tm="100000">
                                          <p:val>
                                            <p:strVal val="#ppt_w"/>
                                          </p:val>
                                        </p:tav>
                                      </p:tavLst>
                                    </p:anim>
                                  </p:childTnLst>
                                </p:cTn>
                              </p:par>
                              <p:par>
                                <p:cTn id="80" presetID="16" presetClass="entr" presetSubtype="21"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barn(inVertical)">
                                      <p:cBhvr>
                                        <p:cTn id="82" dur="3000"/>
                                        <p:tgtEl>
                                          <p:spTgt spid="5"/>
                                        </p:tgtEl>
                                      </p:cBhvr>
                                    </p:animEffect>
                                  </p:childTnLst>
                                </p:cTn>
                              </p:par>
                              <p:par>
                                <p:cTn id="83" presetID="16" presetClass="entr" presetSubtype="21" fill="hold" grpId="1"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barn(inVertical)">
                                      <p:cBhvr>
                                        <p:cTn id="85" dur="3000"/>
                                        <p:tgtEl>
                                          <p:spTgt spid="6"/>
                                        </p:tgtEl>
                                      </p:cBhvr>
                                    </p:animEffect>
                                  </p:childTnLst>
                                </p:cTn>
                              </p:par>
                              <p:par>
                                <p:cTn id="86" presetID="16" presetClass="entr" presetSubtype="21" fill="hold" grpId="1"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barn(inVertical)">
                                      <p:cBhvr>
                                        <p:cTn id="88" dur="3000"/>
                                        <p:tgtEl>
                                          <p:spTgt spid="7"/>
                                        </p:tgtEl>
                                      </p:cBhvr>
                                    </p:animEffect>
                                  </p:childTnLst>
                                </p:cTn>
                              </p:par>
                              <p:par>
                                <p:cTn id="89" presetID="16" presetClass="entr" presetSubtype="21" fill="hold" grpId="1"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barn(inVertical)">
                                      <p:cBhvr>
                                        <p:cTn id="91" dur="3000"/>
                                        <p:tgtEl>
                                          <p:spTgt spid="8"/>
                                        </p:tgtEl>
                                      </p:cBhvr>
                                    </p:animEffect>
                                  </p:childTnLst>
                                </p:cTn>
                              </p:par>
                              <p:par>
                                <p:cTn id="92" presetID="16" presetClass="entr" presetSubtype="21" fill="hold" grpId="1"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barn(inVertical)">
                                      <p:cBhvr>
                                        <p:cTn id="94" dur="3000"/>
                                        <p:tgtEl>
                                          <p:spTgt spid="9"/>
                                        </p:tgtEl>
                                      </p:cBhvr>
                                    </p:animEffect>
                                  </p:childTnLst>
                                </p:cTn>
                              </p:par>
                              <p:par>
                                <p:cTn id="95" presetID="16" presetClass="entr" presetSubtype="21"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barn(inVertical)">
                                      <p:cBhvr>
                                        <p:cTn id="97" dur="3000"/>
                                        <p:tgtEl>
                                          <p:spTgt spid="10"/>
                                        </p:tgtEl>
                                      </p:cBhvr>
                                    </p:animEffect>
                                  </p:childTnLst>
                                </p:cTn>
                              </p:par>
                              <p:par>
                                <p:cTn id="98" presetID="16" presetClass="entr" presetSubtype="21" fill="hold" grpId="1"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barn(inVertical)">
                                      <p:cBhvr>
                                        <p:cTn id="100" dur="3000"/>
                                        <p:tgtEl>
                                          <p:spTgt spid="11"/>
                                        </p:tgtEl>
                                      </p:cBhvr>
                                    </p:animEffect>
                                  </p:childTnLst>
                                </p:cTn>
                              </p:par>
                              <p:par>
                                <p:cTn id="101" presetID="16" presetClass="entr" presetSubtype="21" fill="hold" grpId="1"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barn(inVertical)">
                                      <p:cBhvr>
                                        <p:cTn id="103" dur="3000"/>
                                        <p:tgtEl>
                                          <p:spTgt spid="12"/>
                                        </p:tgtEl>
                                      </p:cBhvr>
                                    </p:animEffect>
                                  </p:childTnLst>
                                </p:cTn>
                              </p:par>
                              <p:par>
                                <p:cTn id="104" presetID="16" presetClass="entr" presetSubtype="21"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barn(inVertical)">
                                      <p:cBhvr>
                                        <p:cTn id="106" dur="3000"/>
                                        <p:tgtEl>
                                          <p:spTgt spid="13"/>
                                        </p:tgtEl>
                                      </p:cBhvr>
                                    </p:animEffect>
                                  </p:childTnLst>
                                </p:cTn>
                              </p:par>
                              <p:par>
                                <p:cTn id="107" presetID="16" presetClass="entr" presetSubtype="21"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barn(inVertical)">
                                      <p:cBhvr>
                                        <p:cTn id="109" dur="3000"/>
                                        <p:tgtEl>
                                          <p:spTgt spid="14"/>
                                        </p:tgtEl>
                                      </p:cBhvr>
                                    </p:animEffect>
                                  </p:childTnLst>
                                </p:cTn>
                              </p:par>
                              <p:par>
                                <p:cTn id="110" presetID="16" presetClass="entr" presetSubtype="21" fill="hold" grpId="1"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barn(inVertical)">
                                      <p:cBhvr>
                                        <p:cTn id="112" dur="3000"/>
                                        <p:tgtEl>
                                          <p:spTgt spid="15"/>
                                        </p:tgtEl>
                                      </p:cBhvr>
                                    </p:animEffect>
                                  </p:childTnLst>
                                </p:cTn>
                              </p:par>
                              <p:par>
                                <p:cTn id="113" presetID="16" presetClass="entr" presetSubtype="21" fill="hold" grpId="1"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barn(inVertical)">
                                      <p:cBhvr>
                                        <p:cTn id="115" dur="3000"/>
                                        <p:tgtEl>
                                          <p:spTgt spid="16"/>
                                        </p:tgtEl>
                                      </p:cBhvr>
                                    </p:animEffect>
                                  </p:childTnLst>
                                </p:cTn>
                              </p:par>
                              <p:par>
                                <p:cTn id="116" presetID="2" presetClass="entr" presetSubtype="4" fill="hold" grpId="2" nodeType="withEffect">
                                  <p:stCondLst>
                                    <p:cond delay="0"/>
                                  </p:stCondLst>
                                  <p:childTnLst>
                                    <p:set>
                                      <p:cBhvr>
                                        <p:cTn id="117" dur="1" fill="hold">
                                          <p:stCondLst>
                                            <p:cond delay="0"/>
                                          </p:stCondLst>
                                        </p:cTn>
                                        <p:tgtEl>
                                          <p:spTgt spid="5"/>
                                        </p:tgtEl>
                                        <p:attrNameLst>
                                          <p:attrName>style.visibility</p:attrName>
                                        </p:attrNameLst>
                                      </p:cBhvr>
                                      <p:to>
                                        <p:strVal val="visible"/>
                                      </p:to>
                                    </p:set>
                                    <p:anim calcmode="lin" valueType="num">
                                      <p:cBhvr additive="base">
                                        <p:cTn id="118" dur="3000" fill="hold"/>
                                        <p:tgtEl>
                                          <p:spTgt spid="5"/>
                                        </p:tgtEl>
                                        <p:attrNameLst>
                                          <p:attrName>ppt_x</p:attrName>
                                        </p:attrNameLst>
                                      </p:cBhvr>
                                      <p:tavLst>
                                        <p:tav tm="0">
                                          <p:val>
                                            <p:strVal val="#ppt_x"/>
                                          </p:val>
                                        </p:tav>
                                        <p:tav tm="100000">
                                          <p:val>
                                            <p:strVal val="#ppt_x"/>
                                          </p:val>
                                        </p:tav>
                                      </p:tavLst>
                                    </p:anim>
                                    <p:anim calcmode="lin" valueType="num">
                                      <p:cBhvr additive="base">
                                        <p:cTn id="119" dur="3000" fill="hold"/>
                                        <p:tgtEl>
                                          <p:spTgt spid="5"/>
                                        </p:tgtEl>
                                        <p:attrNameLst>
                                          <p:attrName>ppt_y</p:attrName>
                                        </p:attrNameLst>
                                      </p:cBhvr>
                                      <p:tavLst>
                                        <p:tav tm="0">
                                          <p:val>
                                            <p:strVal val="1+#ppt_h/2"/>
                                          </p:val>
                                        </p:tav>
                                        <p:tav tm="100000">
                                          <p:val>
                                            <p:strVal val="#ppt_y"/>
                                          </p:val>
                                        </p:tav>
                                      </p:tavLst>
                                    </p:anim>
                                  </p:childTnLst>
                                </p:cTn>
                              </p:par>
                              <p:par>
                                <p:cTn id="120" presetID="2" presetClass="entr" presetSubtype="4" fill="hold" grpId="2" nodeType="withEffect">
                                  <p:stCondLst>
                                    <p:cond delay="0"/>
                                  </p:stCondLst>
                                  <p:childTnLst>
                                    <p:set>
                                      <p:cBhvr>
                                        <p:cTn id="121" dur="1" fill="hold">
                                          <p:stCondLst>
                                            <p:cond delay="0"/>
                                          </p:stCondLst>
                                        </p:cTn>
                                        <p:tgtEl>
                                          <p:spTgt spid="6"/>
                                        </p:tgtEl>
                                        <p:attrNameLst>
                                          <p:attrName>style.visibility</p:attrName>
                                        </p:attrNameLst>
                                      </p:cBhvr>
                                      <p:to>
                                        <p:strVal val="visible"/>
                                      </p:to>
                                    </p:set>
                                    <p:anim calcmode="lin" valueType="num">
                                      <p:cBhvr additive="base">
                                        <p:cTn id="122" dur="3000" fill="hold"/>
                                        <p:tgtEl>
                                          <p:spTgt spid="6"/>
                                        </p:tgtEl>
                                        <p:attrNameLst>
                                          <p:attrName>ppt_x</p:attrName>
                                        </p:attrNameLst>
                                      </p:cBhvr>
                                      <p:tavLst>
                                        <p:tav tm="0">
                                          <p:val>
                                            <p:strVal val="#ppt_x"/>
                                          </p:val>
                                        </p:tav>
                                        <p:tav tm="100000">
                                          <p:val>
                                            <p:strVal val="#ppt_x"/>
                                          </p:val>
                                        </p:tav>
                                      </p:tavLst>
                                    </p:anim>
                                    <p:anim calcmode="lin" valueType="num">
                                      <p:cBhvr additive="base">
                                        <p:cTn id="123" dur="3000" fill="hold"/>
                                        <p:tgtEl>
                                          <p:spTgt spid="6"/>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7"/>
                                        </p:tgtEl>
                                        <p:attrNameLst>
                                          <p:attrName>style.visibility</p:attrName>
                                        </p:attrNameLst>
                                      </p:cBhvr>
                                      <p:to>
                                        <p:strVal val="visible"/>
                                      </p:to>
                                    </p:set>
                                    <p:anim calcmode="lin" valueType="num">
                                      <p:cBhvr additive="base">
                                        <p:cTn id="126" dur="3000" fill="hold"/>
                                        <p:tgtEl>
                                          <p:spTgt spid="7"/>
                                        </p:tgtEl>
                                        <p:attrNameLst>
                                          <p:attrName>ppt_x</p:attrName>
                                        </p:attrNameLst>
                                      </p:cBhvr>
                                      <p:tavLst>
                                        <p:tav tm="0">
                                          <p:val>
                                            <p:strVal val="#ppt_x"/>
                                          </p:val>
                                        </p:tav>
                                        <p:tav tm="100000">
                                          <p:val>
                                            <p:strVal val="#ppt_x"/>
                                          </p:val>
                                        </p:tav>
                                      </p:tavLst>
                                    </p:anim>
                                    <p:anim calcmode="lin" valueType="num">
                                      <p:cBhvr additive="base">
                                        <p:cTn id="127" dur="3000" fill="hold"/>
                                        <p:tgtEl>
                                          <p:spTgt spid="7"/>
                                        </p:tgtEl>
                                        <p:attrNameLst>
                                          <p:attrName>ppt_y</p:attrName>
                                        </p:attrNameLst>
                                      </p:cBhvr>
                                      <p:tavLst>
                                        <p:tav tm="0">
                                          <p:val>
                                            <p:strVal val="1+#ppt_h/2"/>
                                          </p:val>
                                        </p:tav>
                                        <p:tav tm="100000">
                                          <p:val>
                                            <p:strVal val="#ppt_y"/>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3000" fill="hold"/>
                                        <p:tgtEl>
                                          <p:spTgt spid="8"/>
                                        </p:tgtEl>
                                        <p:attrNameLst>
                                          <p:attrName>ppt_x</p:attrName>
                                        </p:attrNameLst>
                                      </p:cBhvr>
                                      <p:tavLst>
                                        <p:tav tm="0">
                                          <p:val>
                                            <p:strVal val="#ppt_x"/>
                                          </p:val>
                                        </p:tav>
                                        <p:tav tm="100000">
                                          <p:val>
                                            <p:strVal val="#ppt_x"/>
                                          </p:val>
                                        </p:tav>
                                      </p:tavLst>
                                    </p:anim>
                                    <p:anim calcmode="lin" valueType="num">
                                      <p:cBhvr additive="base">
                                        <p:cTn id="131" dur="3000" fill="hold"/>
                                        <p:tgtEl>
                                          <p:spTgt spid="8"/>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9"/>
                                        </p:tgtEl>
                                        <p:attrNameLst>
                                          <p:attrName>style.visibility</p:attrName>
                                        </p:attrNameLst>
                                      </p:cBhvr>
                                      <p:to>
                                        <p:strVal val="visible"/>
                                      </p:to>
                                    </p:set>
                                    <p:anim calcmode="lin" valueType="num">
                                      <p:cBhvr additive="base">
                                        <p:cTn id="134" dur="3000" fill="hold"/>
                                        <p:tgtEl>
                                          <p:spTgt spid="9"/>
                                        </p:tgtEl>
                                        <p:attrNameLst>
                                          <p:attrName>ppt_x</p:attrName>
                                        </p:attrNameLst>
                                      </p:cBhvr>
                                      <p:tavLst>
                                        <p:tav tm="0">
                                          <p:val>
                                            <p:strVal val="#ppt_x"/>
                                          </p:val>
                                        </p:tav>
                                        <p:tav tm="100000">
                                          <p:val>
                                            <p:strVal val="#ppt_x"/>
                                          </p:val>
                                        </p:tav>
                                      </p:tavLst>
                                    </p:anim>
                                    <p:anim calcmode="lin" valueType="num">
                                      <p:cBhvr additive="base">
                                        <p:cTn id="135" dur="3000" fill="hold"/>
                                        <p:tgtEl>
                                          <p:spTgt spid="9"/>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0"/>
                                        </p:tgtEl>
                                        <p:attrNameLst>
                                          <p:attrName>style.visibility</p:attrName>
                                        </p:attrNameLst>
                                      </p:cBhvr>
                                      <p:to>
                                        <p:strVal val="visible"/>
                                      </p:to>
                                    </p:set>
                                    <p:anim calcmode="lin" valueType="num">
                                      <p:cBhvr additive="base">
                                        <p:cTn id="138" dur="3000" fill="hold"/>
                                        <p:tgtEl>
                                          <p:spTgt spid="10"/>
                                        </p:tgtEl>
                                        <p:attrNameLst>
                                          <p:attrName>ppt_x</p:attrName>
                                        </p:attrNameLst>
                                      </p:cBhvr>
                                      <p:tavLst>
                                        <p:tav tm="0">
                                          <p:val>
                                            <p:strVal val="#ppt_x"/>
                                          </p:val>
                                        </p:tav>
                                        <p:tav tm="100000">
                                          <p:val>
                                            <p:strVal val="#ppt_x"/>
                                          </p:val>
                                        </p:tav>
                                      </p:tavLst>
                                    </p:anim>
                                    <p:anim calcmode="lin" valueType="num">
                                      <p:cBhvr additive="base">
                                        <p:cTn id="139" dur="3000" fill="hold"/>
                                        <p:tgtEl>
                                          <p:spTgt spid="10"/>
                                        </p:tgtEl>
                                        <p:attrNameLst>
                                          <p:attrName>ppt_y</p:attrName>
                                        </p:attrNameLst>
                                      </p:cBhvr>
                                      <p:tavLst>
                                        <p:tav tm="0">
                                          <p:val>
                                            <p:strVal val="1+#ppt_h/2"/>
                                          </p:val>
                                        </p:tav>
                                        <p:tav tm="100000">
                                          <p:val>
                                            <p:strVal val="#ppt_y"/>
                                          </p:val>
                                        </p:tav>
                                      </p:tavLst>
                                    </p:anim>
                                  </p:childTnLst>
                                </p:cTn>
                              </p:par>
                              <p:par>
                                <p:cTn id="140" presetID="2" presetClass="entr" presetSubtype="1" fill="hold" grpId="2" nodeType="withEffect">
                                  <p:stCondLst>
                                    <p:cond delay="0"/>
                                  </p:stCondLst>
                                  <p:childTnLst>
                                    <p:set>
                                      <p:cBhvr>
                                        <p:cTn id="141" dur="1" fill="hold">
                                          <p:stCondLst>
                                            <p:cond delay="0"/>
                                          </p:stCondLst>
                                        </p:cTn>
                                        <p:tgtEl>
                                          <p:spTgt spid="11"/>
                                        </p:tgtEl>
                                        <p:attrNameLst>
                                          <p:attrName>style.visibility</p:attrName>
                                        </p:attrNameLst>
                                      </p:cBhvr>
                                      <p:to>
                                        <p:strVal val="visible"/>
                                      </p:to>
                                    </p:set>
                                    <p:anim calcmode="lin" valueType="num">
                                      <p:cBhvr additive="base">
                                        <p:cTn id="142" dur="3000" fill="hold"/>
                                        <p:tgtEl>
                                          <p:spTgt spid="11"/>
                                        </p:tgtEl>
                                        <p:attrNameLst>
                                          <p:attrName>ppt_x</p:attrName>
                                        </p:attrNameLst>
                                      </p:cBhvr>
                                      <p:tavLst>
                                        <p:tav tm="0">
                                          <p:val>
                                            <p:strVal val="#ppt_x"/>
                                          </p:val>
                                        </p:tav>
                                        <p:tav tm="100000">
                                          <p:val>
                                            <p:strVal val="#ppt_x"/>
                                          </p:val>
                                        </p:tav>
                                      </p:tavLst>
                                    </p:anim>
                                    <p:anim calcmode="lin" valueType="num">
                                      <p:cBhvr additive="base">
                                        <p:cTn id="143" dur="3000" fill="hold"/>
                                        <p:tgtEl>
                                          <p:spTgt spid="11"/>
                                        </p:tgtEl>
                                        <p:attrNameLst>
                                          <p:attrName>ppt_y</p:attrName>
                                        </p:attrNameLst>
                                      </p:cBhvr>
                                      <p:tavLst>
                                        <p:tav tm="0">
                                          <p:val>
                                            <p:strVal val="0-#ppt_h/2"/>
                                          </p:val>
                                        </p:tav>
                                        <p:tav tm="100000">
                                          <p:val>
                                            <p:strVal val="#ppt_y"/>
                                          </p:val>
                                        </p:tav>
                                      </p:tavLst>
                                    </p:anim>
                                  </p:childTnLst>
                                </p:cTn>
                              </p:par>
                              <p:par>
                                <p:cTn id="144" presetID="2" presetClass="entr" presetSubtype="1" fill="hold" grpId="2" nodeType="with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additive="base">
                                        <p:cTn id="146" dur="3000" fill="hold"/>
                                        <p:tgtEl>
                                          <p:spTgt spid="12"/>
                                        </p:tgtEl>
                                        <p:attrNameLst>
                                          <p:attrName>ppt_x</p:attrName>
                                        </p:attrNameLst>
                                      </p:cBhvr>
                                      <p:tavLst>
                                        <p:tav tm="0">
                                          <p:val>
                                            <p:strVal val="#ppt_x"/>
                                          </p:val>
                                        </p:tav>
                                        <p:tav tm="100000">
                                          <p:val>
                                            <p:strVal val="#ppt_x"/>
                                          </p:val>
                                        </p:tav>
                                      </p:tavLst>
                                    </p:anim>
                                    <p:anim calcmode="lin" valueType="num">
                                      <p:cBhvr additive="base">
                                        <p:cTn id="147" dur="3000" fill="hold"/>
                                        <p:tgtEl>
                                          <p:spTgt spid="12"/>
                                        </p:tgtEl>
                                        <p:attrNameLst>
                                          <p:attrName>ppt_y</p:attrName>
                                        </p:attrNameLst>
                                      </p:cBhvr>
                                      <p:tavLst>
                                        <p:tav tm="0">
                                          <p:val>
                                            <p:strVal val="0-#ppt_h/2"/>
                                          </p:val>
                                        </p:tav>
                                        <p:tav tm="100000">
                                          <p:val>
                                            <p:strVal val="#ppt_y"/>
                                          </p:val>
                                        </p:tav>
                                      </p:tavLst>
                                    </p:anim>
                                  </p:childTnLst>
                                </p:cTn>
                              </p:par>
                              <p:par>
                                <p:cTn id="148" presetID="2" presetClass="entr" presetSubtype="1" fill="hold" grpId="2" nodeType="withEffect">
                                  <p:stCondLst>
                                    <p:cond delay="0"/>
                                  </p:stCondLst>
                                  <p:childTnLst>
                                    <p:set>
                                      <p:cBhvr>
                                        <p:cTn id="149" dur="1" fill="hold">
                                          <p:stCondLst>
                                            <p:cond delay="0"/>
                                          </p:stCondLst>
                                        </p:cTn>
                                        <p:tgtEl>
                                          <p:spTgt spid="13"/>
                                        </p:tgtEl>
                                        <p:attrNameLst>
                                          <p:attrName>style.visibility</p:attrName>
                                        </p:attrNameLst>
                                      </p:cBhvr>
                                      <p:to>
                                        <p:strVal val="visible"/>
                                      </p:to>
                                    </p:set>
                                    <p:anim calcmode="lin" valueType="num">
                                      <p:cBhvr additive="base">
                                        <p:cTn id="150" dur="3000" fill="hold"/>
                                        <p:tgtEl>
                                          <p:spTgt spid="13"/>
                                        </p:tgtEl>
                                        <p:attrNameLst>
                                          <p:attrName>ppt_x</p:attrName>
                                        </p:attrNameLst>
                                      </p:cBhvr>
                                      <p:tavLst>
                                        <p:tav tm="0">
                                          <p:val>
                                            <p:strVal val="#ppt_x"/>
                                          </p:val>
                                        </p:tav>
                                        <p:tav tm="100000">
                                          <p:val>
                                            <p:strVal val="#ppt_x"/>
                                          </p:val>
                                        </p:tav>
                                      </p:tavLst>
                                    </p:anim>
                                    <p:anim calcmode="lin" valueType="num">
                                      <p:cBhvr additive="base">
                                        <p:cTn id="151" dur="3000" fill="hold"/>
                                        <p:tgtEl>
                                          <p:spTgt spid="13"/>
                                        </p:tgtEl>
                                        <p:attrNameLst>
                                          <p:attrName>ppt_y</p:attrName>
                                        </p:attrNameLst>
                                      </p:cBhvr>
                                      <p:tavLst>
                                        <p:tav tm="0">
                                          <p:val>
                                            <p:strVal val="0-#ppt_h/2"/>
                                          </p:val>
                                        </p:tav>
                                        <p:tav tm="100000">
                                          <p:val>
                                            <p:strVal val="#ppt_y"/>
                                          </p:val>
                                        </p:tav>
                                      </p:tavLst>
                                    </p:anim>
                                  </p:childTnLst>
                                </p:cTn>
                              </p:par>
                              <p:par>
                                <p:cTn id="152" presetID="2" presetClass="entr" presetSubtype="1" fill="hold" grpId="2" nodeType="withEffect">
                                  <p:stCondLst>
                                    <p:cond delay="0"/>
                                  </p:stCondLst>
                                  <p:childTnLst>
                                    <p:set>
                                      <p:cBhvr>
                                        <p:cTn id="153" dur="1" fill="hold">
                                          <p:stCondLst>
                                            <p:cond delay="0"/>
                                          </p:stCondLst>
                                        </p:cTn>
                                        <p:tgtEl>
                                          <p:spTgt spid="14"/>
                                        </p:tgtEl>
                                        <p:attrNameLst>
                                          <p:attrName>style.visibility</p:attrName>
                                        </p:attrNameLst>
                                      </p:cBhvr>
                                      <p:to>
                                        <p:strVal val="visible"/>
                                      </p:to>
                                    </p:set>
                                    <p:anim calcmode="lin" valueType="num">
                                      <p:cBhvr additive="base">
                                        <p:cTn id="154" dur="3000" fill="hold"/>
                                        <p:tgtEl>
                                          <p:spTgt spid="14"/>
                                        </p:tgtEl>
                                        <p:attrNameLst>
                                          <p:attrName>ppt_x</p:attrName>
                                        </p:attrNameLst>
                                      </p:cBhvr>
                                      <p:tavLst>
                                        <p:tav tm="0">
                                          <p:val>
                                            <p:strVal val="#ppt_x"/>
                                          </p:val>
                                        </p:tav>
                                        <p:tav tm="100000">
                                          <p:val>
                                            <p:strVal val="#ppt_x"/>
                                          </p:val>
                                        </p:tav>
                                      </p:tavLst>
                                    </p:anim>
                                    <p:anim calcmode="lin" valueType="num">
                                      <p:cBhvr additive="base">
                                        <p:cTn id="155" dur="3000" fill="hold"/>
                                        <p:tgtEl>
                                          <p:spTgt spid="14"/>
                                        </p:tgtEl>
                                        <p:attrNameLst>
                                          <p:attrName>ppt_y</p:attrName>
                                        </p:attrNameLst>
                                      </p:cBhvr>
                                      <p:tavLst>
                                        <p:tav tm="0">
                                          <p:val>
                                            <p:strVal val="0-#ppt_h/2"/>
                                          </p:val>
                                        </p:tav>
                                        <p:tav tm="100000">
                                          <p:val>
                                            <p:strVal val="#ppt_y"/>
                                          </p:val>
                                        </p:tav>
                                      </p:tavLst>
                                    </p:anim>
                                  </p:childTnLst>
                                </p:cTn>
                              </p:par>
                              <p:par>
                                <p:cTn id="156" presetID="2" presetClass="entr" presetSubtype="1" fill="hold" grpId="2" nodeType="withEffect">
                                  <p:stCondLst>
                                    <p:cond delay="0"/>
                                  </p:stCondLst>
                                  <p:childTnLst>
                                    <p:set>
                                      <p:cBhvr>
                                        <p:cTn id="157" dur="1" fill="hold">
                                          <p:stCondLst>
                                            <p:cond delay="0"/>
                                          </p:stCondLst>
                                        </p:cTn>
                                        <p:tgtEl>
                                          <p:spTgt spid="15"/>
                                        </p:tgtEl>
                                        <p:attrNameLst>
                                          <p:attrName>style.visibility</p:attrName>
                                        </p:attrNameLst>
                                      </p:cBhvr>
                                      <p:to>
                                        <p:strVal val="visible"/>
                                      </p:to>
                                    </p:set>
                                    <p:anim calcmode="lin" valueType="num">
                                      <p:cBhvr additive="base">
                                        <p:cTn id="158" dur="3000" fill="hold"/>
                                        <p:tgtEl>
                                          <p:spTgt spid="15"/>
                                        </p:tgtEl>
                                        <p:attrNameLst>
                                          <p:attrName>ppt_x</p:attrName>
                                        </p:attrNameLst>
                                      </p:cBhvr>
                                      <p:tavLst>
                                        <p:tav tm="0">
                                          <p:val>
                                            <p:strVal val="#ppt_x"/>
                                          </p:val>
                                        </p:tav>
                                        <p:tav tm="100000">
                                          <p:val>
                                            <p:strVal val="#ppt_x"/>
                                          </p:val>
                                        </p:tav>
                                      </p:tavLst>
                                    </p:anim>
                                    <p:anim calcmode="lin" valueType="num">
                                      <p:cBhvr additive="base">
                                        <p:cTn id="159" dur="3000" fill="hold"/>
                                        <p:tgtEl>
                                          <p:spTgt spid="15"/>
                                        </p:tgtEl>
                                        <p:attrNameLst>
                                          <p:attrName>ppt_y</p:attrName>
                                        </p:attrNameLst>
                                      </p:cBhvr>
                                      <p:tavLst>
                                        <p:tav tm="0">
                                          <p:val>
                                            <p:strVal val="0-#ppt_h/2"/>
                                          </p:val>
                                        </p:tav>
                                        <p:tav tm="100000">
                                          <p:val>
                                            <p:strVal val="#ppt_y"/>
                                          </p:val>
                                        </p:tav>
                                      </p:tavLst>
                                    </p:anim>
                                  </p:childTnLst>
                                </p:cTn>
                              </p:par>
                              <p:par>
                                <p:cTn id="160" presetID="2" presetClass="entr" presetSubtype="1" fill="hold" grpId="2" nodeType="withEffect">
                                  <p:stCondLst>
                                    <p:cond delay="0"/>
                                  </p:stCondLst>
                                  <p:childTnLst>
                                    <p:set>
                                      <p:cBhvr>
                                        <p:cTn id="161" dur="1" fill="hold">
                                          <p:stCondLst>
                                            <p:cond delay="0"/>
                                          </p:stCondLst>
                                        </p:cTn>
                                        <p:tgtEl>
                                          <p:spTgt spid="16"/>
                                        </p:tgtEl>
                                        <p:attrNameLst>
                                          <p:attrName>style.visibility</p:attrName>
                                        </p:attrNameLst>
                                      </p:cBhvr>
                                      <p:to>
                                        <p:strVal val="visible"/>
                                      </p:to>
                                    </p:set>
                                    <p:anim calcmode="lin" valueType="num">
                                      <p:cBhvr additive="base">
                                        <p:cTn id="162" dur="3000" fill="hold"/>
                                        <p:tgtEl>
                                          <p:spTgt spid="16"/>
                                        </p:tgtEl>
                                        <p:attrNameLst>
                                          <p:attrName>ppt_x</p:attrName>
                                        </p:attrNameLst>
                                      </p:cBhvr>
                                      <p:tavLst>
                                        <p:tav tm="0">
                                          <p:val>
                                            <p:strVal val="#ppt_x"/>
                                          </p:val>
                                        </p:tav>
                                        <p:tav tm="100000">
                                          <p:val>
                                            <p:strVal val="#ppt_x"/>
                                          </p:val>
                                        </p:tav>
                                      </p:tavLst>
                                    </p:anim>
                                    <p:anim calcmode="lin" valueType="num">
                                      <p:cBhvr additive="base">
                                        <p:cTn id="163" dur="3000" fill="hold"/>
                                        <p:tgtEl>
                                          <p:spTgt spid="16"/>
                                        </p:tgtEl>
                                        <p:attrNameLst>
                                          <p:attrName>ppt_y</p:attrName>
                                        </p:attrNameLst>
                                      </p:cBhvr>
                                      <p:tavLst>
                                        <p:tav tm="0">
                                          <p:val>
                                            <p:strVal val="0-#ppt_h/2"/>
                                          </p:val>
                                        </p:tav>
                                        <p:tav tm="100000">
                                          <p:val>
                                            <p:strVal val="#ppt_y"/>
                                          </p:val>
                                        </p:tav>
                                      </p:tavLst>
                                    </p:anim>
                                  </p:childTnLst>
                                </p:cTn>
                              </p:par>
                            </p:childTnLst>
                          </p:cTn>
                        </p:par>
                        <p:par>
                          <p:cTn id="164" fill="hold">
                            <p:stCondLst>
                              <p:cond delay="3000"/>
                            </p:stCondLst>
                            <p:childTnLst>
                              <p:par>
                                <p:cTn id="165" presetID="2" presetClass="exit" presetSubtype="4" fill="hold" grpId="3" nodeType="after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ppt_x"/>
                                          </p:val>
                                        </p:tav>
                                      </p:tavLst>
                                    </p:anim>
                                    <p:anim calcmode="lin" valueType="num">
                                      <p:cBhvr additive="base">
                                        <p:cTn id="167" dur="3000"/>
                                        <p:tgtEl>
                                          <p:spTgt spid="5"/>
                                        </p:tgtEl>
                                        <p:attrNameLst>
                                          <p:attrName>ppt_y</p:attrName>
                                        </p:attrNameLst>
                                      </p:cBhvr>
                                      <p:tavLst>
                                        <p:tav tm="0">
                                          <p:val>
                                            <p:strVal val="ppt_y"/>
                                          </p:val>
                                        </p:tav>
                                        <p:tav tm="100000">
                                          <p:val>
                                            <p:strVal val="1+ppt_h/2"/>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4" fill="hold" grpId="3"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ppt_x"/>
                                          </p:val>
                                        </p:tav>
                                      </p:tavLst>
                                    </p:anim>
                                    <p:anim calcmode="lin" valueType="num">
                                      <p:cBhvr additive="base">
                                        <p:cTn id="171" dur="3000"/>
                                        <p:tgtEl>
                                          <p:spTgt spid="6"/>
                                        </p:tgtEl>
                                        <p:attrNameLst>
                                          <p:attrName>ppt_y</p:attrName>
                                        </p:attrNameLst>
                                      </p:cBhvr>
                                      <p:tavLst>
                                        <p:tav tm="0">
                                          <p:val>
                                            <p:strVal val="ppt_y"/>
                                          </p:val>
                                        </p:tav>
                                        <p:tav tm="100000">
                                          <p:val>
                                            <p:strVal val="1+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3000"/>
                                        <p:tgtEl>
                                          <p:spTgt spid="7"/>
                                        </p:tgtEl>
                                        <p:attrNameLst>
                                          <p:attrName>ppt_x</p:attrName>
                                        </p:attrNameLst>
                                      </p:cBhvr>
                                      <p:tavLst>
                                        <p:tav tm="0">
                                          <p:val>
                                            <p:strVal val="ppt_x"/>
                                          </p:val>
                                        </p:tav>
                                        <p:tav tm="100000">
                                          <p:val>
                                            <p:strVal val="ppt_x"/>
                                          </p:val>
                                        </p:tav>
                                      </p:tavLst>
                                    </p:anim>
                                    <p:anim calcmode="lin" valueType="num">
                                      <p:cBhvr additive="base">
                                        <p:cTn id="175" dur="3000"/>
                                        <p:tgtEl>
                                          <p:spTgt spid="7"/>
                                        </p:tgtEl>
                                        <p:attrNameLst>
                                          <p:attrName>ppt_y</p:attrName>
                                        </p:attrNameLst>
                                      </p:cBhvr>
                                      <p:tavLst>
                                        <p:tav tm="0">
                                          <p:val>
                                            <p:strVal val="ppt_y"/>
                                          </p:val>
                                        </p:tav>
                                        <p:tav tm="100000">
                                          <p:val>
                                            <p:strVal val="1+ppt_h/2"/>
                                          </p:val>
                                        </p:tav>
                                      </p:tavLst>
                                    </p:anim>
                                    <p:set>
                                      <p:cBhvr>
                                        <p:cTn id="176" dur="1" fill="hold">
                                          <p:stCondLst>
                                            <p:cond delay="2999"/>
                                          </p:stCondLst>
                                        </p:cTn>
                                        <p:tgtEl>
                                          <p:spTgt spid="7"/>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ppt_x"/>
                                          </p:val>
                                        </p:tav>
                                      </p:tavLst>
                                    </p:anim>
                                    <p:anim calcmode="lin" valueType="num">
                                      <p:cBhvr additive="base">
                                        <p:cTn id="179" dur="3000"/>
                                        <p:tgtEl>
                                          <p:spTgt spid="8"/>
                                        </p:tgtEl>
                                        <p:attrNameLst>
                                          <p:attrName>ppt_y</p:attrName>
                                        </p:attrNameLst>
                                      </p:cBhvr>
                                      <p:tavLst>
                                        <p:tav tm="0">
                                          <p:val>
                                            <p:strVal val="ppt_y"/>
                                          </p:val>
                                        </p:tav>
                                        <p:tav tm="100000">
                                          <p:val>
                                            <p:strVal val="1+ppt_h/2"/>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ppt_x"/>
                                          </p:val>
                                        </p:tav>
                                      </p:tavLst>
                                    </p:anim>
                                    <p:anim calcmode="lin" valueType="num">
                                      <p:cBhvr additive="base">
                                        <p:cTn id="183" dur="3000"/>
                                        <p:tgtEl>
                                          <p:spTgt spid="9"/>
                                        </p:tgtEl>
                                        <p:attrNameLst>
                                          <p:attrName>ppt_y</p:attrName>
                                        </p:attrNameLst>
                                      </p:cBhvr>
                                      <p:tavLst>
                                        <p:tav tm="0">
                                          <p:val>
                                            <p:strVal val="ppt_y"/>
                                          </p:val>
                                        </p:tav>
                                        <p:tav tm="100000">
                                          <p:val>
                                            <p:strVal val="1+ppt_h/2"/>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ppt_x"/>
                                          </p:val>
                                        </p:tav>
                                      </p:tavLst>
                                    </p:anim>
                                    <p:anim calcmode="lin" valueType="num">
                                      <p:cBhvr additive="base">
                                        <p:cTn id="187" dur="3000"/>
                                        <p:tgtEl>
                                          <p:spTgt spid="10"/>
                                        </p:tgtEl>
                                        <p:attrNameLst>
                                          <p:attrName>ppt_y</p:attrName>
                                        </p:attrNameLst>
                                      </p:cBhvr>
                                      <p:tavLst>
                                        <p:tav tm="0">
                                          <p:val>
                                            <p:strVal val="ppt_y"/>
                                          </p:val>
                                        </p:tav>
                                        <p:tav tm="100000">
                                          <p:val>
                                            <p:strVal val="1+ppt_h/2"/>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1" fill="hold" grpId="3"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ppt_x"/>
                                          </p:val>
                                        </p:tav>
                                      </p:tavLst>
                                    </p:anim>
                                    <p:anim calcmode="lin" valueType="num">
                                      <p:cBhvr additive="base">
                                        <p:cTn id="191" dur="3000"/>
                                        <p:tgtEl>
                                          <p:spTgt spid="11"/>
                                        </p:tgtEl>
                                        <p:attrNameLst>
                                          <p:attrName>ppt_y</p:attrName>
                                        </p:attrNameLst>
                                      </p:cBhvr>
                                      <p:tavLst>
                                        <p:tav tm="0">
                                          <p:val>
                                            <p:strVal val="ppt_y"/>
                                          </p:val>
                                        </p:tav>
                                        <p:tav tm="100000">
                                          <p:val>
                                            <p:strVal val="0-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ppt_x"/>
                                          </p:val>
                                        </p:tav>
                                      </p:tavLst>
                                    </p:anim>
                                    <p:anim calcmode="lin" valueType="num">
                                      <p:cBhvr additive="base">
                                        <p:cTn id="195" dur="3000"/>
                                        <p:tgtEl>
                                          <p:spTgt spid="12"/>
                                        </p:tgtEl>
                                        <p:attrNameLst>
                                          <p:attrName>ppt_y</p:attrName>
                                        </p:attrNameLst>
                                      </p:cBhvr>
                                      <p:tavLst>
                                        <p:tav tm="0">
                                          <p:val>
                                            <p:strVal val="ppt_y"/>
                                          </p:val>
                                        </p:tav>
                                        <p:tav tm="100000">
                                          <p:val>
                                            <p:strVal val="0-ppt_h/2"/>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1"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ppt_x"/>
                                          </p:val>
                                        </p:tav>
                                      </p:tavLst>
                                    </p:anim>
                                    <p:anim calcmode="lin" valueType="num">
                                      <p:cBhvr additive="base">
                                        <p:cTn id="199" dur="3000"/>
                                        <p:tgtEl>
                                          <p:spTgt spid="13"/>
                                        </p:tgtEl>
                                        <p:attrNameLst>
                                          <p:attrName>ppt_y</p:attrName>
                                        </p:attrNameLst>
                                      </p:cBhvr>
                                      <p:tavLst>
                                        <p:tav tm="0">
                                          <p:val>
                                            <p:strVal val="ppt_y"/>
                                          </p:val>
                                        </p:tav>
                                        <p:tav tm="100000">
                                          <p:val>
                                            <p:strVal val="0-ppt_h/2"/>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ppt_x"/>
                                          </p:val>
                                        </p:tav>
                                      </p:tavLst>
                                    </p:anim>
                                    <p:anim calcmode="lin" valueType="num">
                                      <p:cBhvr additive="base">
                                        <p:cTn id="203" dur="3000"/>
                                        <p:tgtEl>
                                          <p:spTgt spid="14"/>
                                        </p:tgtEl>
                                        <p:attrNameLst>
                                          <p:attrName>ppt_y</p:attrName>
                                        </p:attrNameLst>
                                      </p:cBhvr>
                                      <p:tavLst>
                                        <p:tav tm="0">
                                          <p:val>
                                            <p:strVal val="ppt_y"/>
                                          </p:val>
                                        </p:tav>
                                        <p:tav tm="100000">
                                          <p:val>
                                            <p:strVal val="0-ppt_h/2"/>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1" fill="hold" grpId="3"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ppt_x"/>
                                          </p:val>
                                        </p:tav>
                                      </p:tavLst>
                                    </p:anim>
                                    <p:anim calcmode="lin" valueType="num">
                                      <p:cBhvr additive="base">
                                        <p:cTn id="207" dur="3000"/>
                                        <p:tgtEl>
                                          <p:spTgt spid="15"/>
                                        </p:tgtEl>
                                        <p:attrNameLst>
                                          <p:attrName>ppt_y</p:attrName>
                                        </p:attrNameLst>
                                      </p:cBhvr>
                                      <p:tavLst>
                                        <p:tav tm="0">
                                          <p:val>
                                            <p:strVal val="ppt_y"/>
                                          </p:val>
                                        </p:tav>
                                        <p:tav tm="100000">
                                          <p:val>
                                            <p:strVal val="0-ppt_h/2"/>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ppt_x"/>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3" presetClass="entr" presetSubtype="288"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 calcmode="lin" valueType="num">
                                      <p:cBhvr>
                                        <p:cTn id="215" dur="3000" fill="hold"/>
                                        <p:tgtEl>
                                          <p:spTgt spid="4"/>
                                        </p:tgtEl>
                                        <p:attrNameLst>
                                          <p:attrName>ppt_w</p:attrName>
                                        </p:attrNameLst>
                                      </p:cBhvr>
                                      <p:tavLst>
                                        <p:tav tm="0">
                                          <p:val>
                                            <p:strVal val="4/3*#ppt_w"/>
                                          </p:val>
                                        </p:tav>
                                        <p:tav tm="100000">
                                          <p:val>
                                            <p:strVal val="#ppt_w"/>
                                          </p:val>
                                        </p:tav>
                                      </p:tavLst>
                                    </p:anim>
                                    <p:anim calcmode="lin" valueType="num">
                                      <p:cBhvr>
                                        <p:cTn id="216" dur="3000" fill="hold"/>
                                        <p:tgtEl>
                                          <p:spTgt spid="4"/>
                                        </p:tgtEl>
                                        <p:attrNameLst>
                                          <p:attrName>ppt_h</p:attrName>
                                        </p:attrNameLst>
                                      </p:cBhvr>
                                      <p:tavLst>
                                        <p:tav tm="0">
                                          <p:val>
                                            <p:strVal val="4/3*#ppt_h"/>
                                          </p:val>
                                        </p:tav>
                                        <p:tav tm="100000">
                                          <p:val>
                                            <p:strVal val="#ppt_h"/>
                                          </p:val>
                                        </p:tav>
                                      </p:tavLst>
                                    </p:anim>
                                  </p:childTnLst>
                                </p:cTn>
                              </p:par>
                              <p:par>
                                <p:cTn id="217" presetID="16" presetClass="entr" presetSubtype="4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Effect transition="in" filter="barn(outHorizontal)">
                                      <p:cBhvr>
                                        <p:cTn id="2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21E"/>
          </a:solidFill>
        </p:spPr>
        <p:txBody>
          <a:bodyPr/>
          <a:lstStyle/>
          <a:p>
            <a:endParaRPr lang="es-ES" dirty="0"/>
          </a:p>
        </p:txBody>
      </p:sp>
      <p:pic>
        <p:nvPicPr>
          <p:cNvPr id="4" name="3 Imagen" descr="0(99).jpg"/>
          <p:cNvPicPr>
            <a:picLocks noChangeAspect="1"/>
          </p:cNvPicPr>
          <p:nvPr/>
        </p:nvPicPr>
        <p:blipFill>
          <a:blip r:embed="rId2"/>
          <a:stretch>
            <a:fillRect/>
          </a:stretch>
        </p:blipFill>
        <p:spPr>
          <a:xfrm>
            <a:off x="-1" y="0"/>
            <a:ext cx="9144001" cy="6858000"/>
          </a:xfrm>
          <a:prstGeom prst="rect">
            <a:avLst/>
          </a:prstGeom>
        </p:spPr>
      </p:pic>
      <p:sp>
        <p:nvSpPr>
          <p:cNvPr id="5" name="4 Lágrima"/>
          <p:cNvSpPr/>
          <p:nvPr/>
        </p:nvSpPr>
        <p:spPr>
          <a:xfrm>
            <a:off x="3143240" y="3357562"/>
            <a:ext cx="1571636" cy="1643074"/>
          </a:xfrm>
          <a:prstGeom prst="teardrop">
            <a:avLst/>
          </a:prstGeom>
          <a:blipFill>
            <a:blip r:embed="rId3">
              <a:duotone>
                <a:schemeClr val="accent3">
                  <a:shade val="45000"/>
                  <a:satMod val="135000"/>
                </a:schemeClr>
                <a:prstClr val="white"/>
              </a:duotone>
              <a:lum bright="-10000" contrast="40000"/>
            </a:blip>
            <a:stretch>
              <a:fillRect/>
            </a:stretch>
          </a:blipFill>
          <a:ln>
            <a:solidFill>
              <a:srgbClr val="92D050"/>
            </a:solidFill>
          </a:ln>
          <a:effectLst/>
          <a:scene3d>
            <a:camera prst="orthographicFront">
              <a:rot lat="0" lon="20999997" rev="0"/>
            </a:camera>
            <a:lightRig rig="threePt" dir="t"/>
          </a:scene3d>
          <a:sp3d extrusionH="101600">
            <a:bevelT w="139700" h="1460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4710351">
            <a:off x="3033319" y="1969592"/>
            <a:ext cx="1571636" cy="1643074"/>
          </a:xfrm>
          <a:prstGeom prst="teardrop">
            <a:avLst/>
          </a:prstGeom>
          <a:blipFill>
            <a:blip r:embed="rId3">
              <a:duotone>
                <a:schemeClr val="accent3">
                  <a:shade val="45000"/>
                  <a:satMod val="135000"/>
                </a:schemeClr>
                <a:prstClr val="white"/>
              </a:duotone>
              <a:lum bright="-10000" contrast="40000"/>
            </a:blip>
            <a:stretch>
              <a:fillRect/>
            </a:stretch>
          </a:blipFill>
          <a:ln>
            <a:solidFill>
              <a:srgbClr val="92D050"/>
            </a:solidFill>
          </a:ln>
          <a:effectLst/>
          <a:scene3d>
            <a:camera prst="orthographicFront">
              <a:rot lat="0" lon="20999997" rev="0"/>
            </a:camera>
            <a:lightRig rig="threePt" dir="t"/>
          </a:scene3d>
          <a:sp3d extrusionH="101600">
            <a:bevelT w="139700" h="1460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87489">
            <a:off x="3993457" y="3668882"/>
            <a:ext cx="1571636" cy="1643074"/>
          </a:xfrm>
          <a:prstGeom prst="teardrop">
            <a:avLst/>
          </a:prstGeom>
          <a:blipFill>
            <a:blip r:embed="rId3">
              <a:duotone>
                <a:schemeClr val="accent3">
                  <a:shade val="45000"/>
                  <a:satMod val="135000"/>
                </a:schemeClr>
                <a:prstClr val="white"/>
              </a:duotone>
              <a:lum bright="-10000" contrast="40000"/>
            </a:blip>
            <a:stretch>
              <a:fillRect/>
            </a:stretch>
          </a:blipFill>
          <a:ln>
            <a:solidFill>
              <a:srgbClr val="92D050"/>
            </a:solidFill>
          </a:ln>
          <a:effectLst/>
          <a:scene3d>
            <a:camera prst="orthographicFront">
              <a:rot lat="0" lon="20999997" rev="0"/>
            </a:camera>
            <a:lightRig rig="threePt" dir="t"/>
          </a:scene3d>
          <a:sp3d extrusionH="101600">
            <a:bevelT w="139700" h="1460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438276">
            <a:off x="4071934" y="1428736"/>
            <a:ext cx="1571636" cy="1643074"/>
          </a:xfrm>
          <a:prstGeom prst="teardrop">
            <a:avLst/>
          </a:prstGeom>
          <a:blipFill>
            <a:blip r:embed="rId3">
              <a:duotone>
                <a:schemeClr val="accent3">
                  <a:shade val="45000"/>
                  <a:satMod val="135000"/>
                </a:schemeClr>
                <a:prstClr val="white"/>
              </a:duotone>
              <a:lum bright="-10000" contrast="40000"/>
            </a:blip>
            <a:stretch>
              <a:fillRect/>
            </a:stretch>
          </a:blipFill>
          <a:ln>
            <a:solidFill>
              <a:srgbClr val="92D050"/>
            </a:solidFill>
          </a:ln>
          <a:effectLst/>
          <a:scene3d>
            <a:camera prst="orthographicFront">
              <a:rot lat="0" lon="20999997" rev="0"/>
            </a:camera>
            <a:lightRig rig="threePt" dir="t"/>
          </a:scene3d>
          <a:sp3d extrusionH="101600">
            <a:bevelT w="139700" h="1460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1982384">
            <a:off x="5072366" y="1993013"/>
            <a:ext cx="1571636" cy="1643074"/>
          </a:xfrm>
          <a:prstGeom prst="teardrop">
            <a:avLst/>
          </a:prstGeom>
          <a:blipFill>
            <a:blip r:embed="rId3">
              <a:duotone>
                <a:schemeClr val="accent3">
                  <a:shade val="45000"/>
                  <a:satMod val="135000"/>
                </a:schemeClr>
                <a:prstClr val="white"/>
              </a:duotone>
              <a:lum bright="-10000" contrast="40000"/>
            </a:blip>
            <a:stretch>
              <a:fillRect/>
            </a:stretch>
          </a:blipFill>
          <a:ln>
            <a:solidFill>
              <a:srgbClr val="92D050"/>
            </a:solidFill>
          </a:ln>
          <a:effectLst/>
          <a:scene3d>
            <a:camera prst="orthographicFront">
              <a:rot lat="0" lon="20999997" rev="0"/>
            </a:camera>
            <a:lightRig rig="threePt" dir="t"/>
          </a:scene3d>
          <a:sp3d extrusionH="101600">
            <a:bevelT w="139700" h="1460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4893471" y="3250405"/>
            <a:ext cx="1571636" cy="1643074"/>
          </a:xfrm>
          <a:prstGeom prst="teardrop">
            <a:avLst/>
          </a:prstGeom>
          <a:blipFill>
            <a:blip r:embed="rId3">
              <a:duotone>
                <a:schemeClr val="accent3">
                  <a:shade val="45000"/>
                  <a:satMod val="135000"/>
                </a:schemeClr>
                <a:prstClr val="white"/>
              </a:duotone>
              <a:lum bright="-10000" contrast="40000"/>
            </a:blip>
            <a:stretch>
              <a:fillRect/>
            </a:stretch>
          </a:blipFill>
          <a:ln>
            <a:solidFill>
              <a:srgbClr val="92D050"/>
            </a:solidFill>
          </a:ln>
          <a:effectLst/>
          <a:scene3d>
            <a:camera prst="orthographicFront">
              <a:rot lat="0" lon="20999997" rev="0"/>
            </a:camera>
            <a:lightRig rig="threePt" dir="t"/>
          </a:scene3d>
          <a:sp3d extrusionH="101600">
            <a:bevelT w="139700" h="1460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descr="Rendered Image"/>
          <p:cNvPicPr>
            <a:picLocks noChangeAspect="1" noChangeArrowheads="1"/>
          </p:cNvPicPr>
          <p:nvPr/>
        </p:nvPicPr>
        <p:blipFill>
          <a:blip r:embed="rId4">
            <a:grayscl/>
            <a:lum bright="-40000" contrast="40000"/>
          </a:blip>
          <a:srcRect/>
          <a:stretch>
            <a:fillRect/>
          </a:stretch>
        </p:blipFill>
        <p:spPr bwMode="auto">
          <a:xfrm rot="20075162">
            <a:off x="5929322" y="4929198"/>
            <a:ext cx="1981200" cy="1276350"/>
          </a:xfrm>
          <a:prstGeom prst="rect">
            <a:avLst/>
          </a:prstGeom>
          <a:noFill/>
        </p:spPr>
      </p:pic>
      <p:sp>
        <p:nvSpPr>
          <p:cNvPr id="12" name="11 Rectángulo"/>
          <p:cNvSpPr/>
          <p:nvPr/>
        </p:nvSpPr>
        <p:spPr>
          <a:xfrm>
            <a:off x="0" y="0"/>
            <a:ext cx="9144000" cy="6858000"/>
          </a:xfrm>
          <a:prstGeom prst="rect">
            <a:avLst/>
          </a:prstGeom>
          <a:gradFill flip="none" rotWithShape="1">
            <a:gsLst>
              <a:gs pos="0">
                <a:srgbClr val="5C4400"/>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108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108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10800000">
                                      <p:cBhvr>
                                        <p:cTn id="37" dur="2000" fill="hold"/>
                                        <p:tgtEl>
                                          <p:spTgt spid="7"/>
                                        </p:tgtEl>
                                        <p:attrNameLst>
                                          <p:attrName>r</p:attrName>
                                        </p:attrNameLst>
                                      </p:cBhvr>
                                    </p:animRot>
                                  </p:childTnLst>
                                </p:cTn>
                              </p:par>
                              <p:par>
                                <p:cTn id="38" presetID="8" presetClass="emph" presetSubtype="0" fill="hold" grpId="1" nodeType="withEffect">
                                  <p:stCondLst>
                                    <p:cond delay="0"/>
                                  </p:stCondLst>
                                  <p:childTnLst>
                                    <p:animRot by="10800000">
                                      <p:cBhvr>
                                        <p:cTn id="39" dur="2000" fill="hold"/>
                                        <p:tgtEl>
                                          <p:spTgt spid="8"/>
                                        </p:tgtEl>
                                        <p:attrNameLst>
                                          <p:attrName>r</p:attrName>
                                        </p:attrNameLst>
                                      </p:cBhvr>
                                    </p:animRot>
                                  </p:childTnLst>
                                </p:cTn>
                              </p:par>
                              <p:par>
                                <p:cTn id="40" presetID="8" presetClass="emph" presetSubtype="0" fill="hold" grpId="1" nodeType="withEffect">
                                  <p:stCondLst>
                                    <p:cond delay="0"/>
                                  </p:stCondLst>
                                  <p:childTnLst>
                                    <p:animRot by="108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10800000">
                                      <p:cBhvr>
                                        <p:cTn id="43" dur="2000" fill="hold"/>
                                        <p:tgtEl>
                                          <p:spTgt spid="10"/>
                                        </p:tgtEl>
                                        <p:attrNameLst>
                                          <p:attrName>r</p:attrName>
                                        </p:attrNameLst>
                                      </p:cBhvr>
                                    </p:animRot>
                                  </p:childTnLst>
                                </p:cTn>
                              </p:par>
                            </p:childTnLst>
                          </p:cTn>
                        </p:par>
                        <p:par>
                          <p:cTn id="44" fill="hold">
                            <p:stCondLst>
                              <p:cond delay="2000"/>
                            </p:stCondLst>
                            <p:childTnLst>
                              <p:par>
                                <p:cTn id="45" presetID="2" presetClass="exit" presetSubtype="3" fill="hold" grpId="2" nodeType="afterEffect">
                                  <p:stCondLst>
                                    <p:cond delay="0"/>
                                  </p:stCondLst>
                                  <p:childTnLst>
                                    <p:anim calcmode="lin" valueType="num">
                                      <p:cBhvr additive="base">
                                        <p:cTn id="46" dur="2000"/>
                                        <p:tgtEl>
                                          <p:spTgt spid="5"/>
                                        </p:tgtEl>
                                        <p:attrNameLst>
                                          <p:attrName>ppt_x</p:attrName>
                                        </p:attrNameLst>
                                      </p:cBhvr>
                                      <p:tavLst>
                                        <p:tav tm="0">
                                          <p:val>
                                            <p:strVal val="ppt_x"/>
                                          </p:val>
                                        </p:tav>
                                        <p:tav tm="100000">
                                          <p:val>
                                            <p:strVal val="1+ppt_w/2"/>
                                          </p:val>
                                        </p:tav>
                                      </p:tavLst>
                                    </p:anim>
                                    <p:anim calcmode="lin" valueType="num">
                                      <p:cBhvr additive="base">
                                        <p:cTn id="47" dur="2000"/>
                                        <p:tgtEl>
                                          <p:spTgt spid="5"/>
                                        </p:tgtEl>
                                        <p:attrNameLst>
                                          <p:attrName>ppt_y</p:attrName>
                                        </p:attrNameLst>
                                      </p:cBhvr>
                                      <p:tavLst>
                                        <p:tav tm="0">
                                          <p:val>
                                            <p:strVal val="ppt_y"/>
                                          </p:val>
                                        </p:tav>
                                        <p:tav tm="100000">
                                          <p:val>
                                            <p:strVal val="0-ppt_h/2"/>
                                          </p:val>
                                        </p:tav>
                                      </p:tavLst>
                                    </p:anim>
                                    <p:set>
                                      <p:cBhvr>
                                        <p:cTn id="48" dur="1" fill="hold">
                                          <p:stCondLst>
                                            <p:cond delay="1999"/>
                                          </p:stCondLst>
                                        </p:cTn>
                                        <p:tgtEl>
                                          <p:spTgt spid="5"/>
                                        </p:tgtEl>
                                        <p:attrNameLst>
                                          <p:attrName>style.visibility</p:attrName>
                                        </p:attrNameLst>
                                      </p:cBhvr>
                                      <p:to>
                                        <p:strVal val="hidden"/>
                                      </p:to>
                                    </p:set>
                                  </p:childTnLst>
                                </p:cTn>
                              </p:par>
                              <p:par>
                                <p:cTn id="49" presetID="2" presetClass="exit" presetSubtype="6" fill="hold" grpId="2"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1+ppt_w/2"/>
                                          </p:val>
                                        </p:tav>
                                      </p:tavLst>
                                    </p:anim>
                                    <p:anim calcmode="lin" valueType="num">
                                      <p:cBhvr additive="base">
                                        <p:cTn id="51" dur="2000"/>
                                        <p:tgtEl>
                                          <p:spTgt spid="6"/>
                                        </p:tgtEl>
                                        <p:attrNameLst>
                                          <p:attrName>ppt_y</p:attrName>
                                        </p:attrNameLst>
                                      </p:cBhvr>
                                      <p:tavLst>
                                        <p:tav tm="0">
                                          <p:val>
                                            <p:strVal val="ppt_y"/>
                                          </p:val>
                                        </p:tav>
                                        <p:tav tm="100000">
                                          <p:val>
                                            <p:strVal val="1+ppt_h/2"/>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1" fill="hold" grpId="2" nodeType="withEffect">
                                  <p:stCondLst>
                                    <p:cond delay="0"/>
                                  </p:stCondLst>
                                  <p:childTnLst>
                                    <p:anim calcmode="lin" valueType="num">
                                      <p:cBhvr additive="base">
                                        <p:cTn id="54" dur="2000"/>
                                        <p:tgtEl>
                                          <p:spTgt spid="7"/>
                                        </p:tgtEl>
                                        <p:attrNameLst>
                                          <p:attrName>ppt_x</p:attrName>
                                        </p:attrNameLst>
                                      </p:cBhvr>
                                      <p:tavLst>
                                        <p:tav tm="0">
                                          <p:val>
                                            <p:strVal val="ppt_x"/>
                                          </p:val>
                                        </p:tav>
                                        <p:tav tm="100000">
                                          <p:val>
                                            <p:strVal val="ppt_x"/>
                                          </p:val>
                                        </p:tav>
                                      </p:tavLst>
                                    </p:anim>
                                    <p:anim calcmode="lin" valueType="num">
                                      <p:cBhvr additive="base">
                                        <p:cTn id="55" dur="2000"/>
                                        <p:tgtEl>
                                          <p:spTgt spid="7"/>
                                        </p:tgtEl>
                                        <p:attrNameLst>
                                          <p:attrName>ppt_y</p:attrName>
                                        </p:attrNameLst>
                                      </p:cBhvr>
                                      <p:tavLst>
                                        <p:tav tm="0">
                                          <p:val>
                                            <p:strVal val="ppt_y"/>
                                          </p:val>
                                        </p:tav>
                                        <p:tav tm="100000">
                                          <p:val>
                                            <p:strVal val="0-ppt_h/2"/>
                                          </p:val>
                                        </p:tav>
                                      </p:tavLst>
                                    </p:anim>
                                    <p:set>
                                      <p:cBhvr>
                                        <p:cTn id="56" dur="1" fill="hold">
                                          <p:stCondLst>
                                            <p:cond delay="1999"/>
                                          </p:stCondLst>
                                        </p:cTn>
                                        <p:tgtEl>
                                          <p:spTgt spid="7"/>
                                        </p:tgtEl>
                                        <p:attrNameLst>
                                          <p:attrName>style.visibility</p:attrName>
                                        </p:attrNameLst>
                                      </p:cBhvr>
                                      <p:to>
                                        <p:strVal val="hidden"/>
                                      </p:to>
                                    </p:set>
                                  </p:childTnLst>
                                </p:cTn>
                              </p:par>
                              <p:par>
                                <p:cTn id="57" presetID="2" presetClass="exit" presetSubtype="4" fill="hold" grpId="2" nodeType="withEffect">
                                  <p:stCondLst>
                                    <p:cond delay="0"/>
                                  </p:stCondLst>
                                  <p:childTnLst>
                                    <p:anim calcmode="lin" valueType="num">
                                      <p:cBhvr additive="base">
                                        <p:cTn id="58" dur="2000"/>
                                        <p:tgtEl>
                                          <p:spTgt spid="8"/>
                                        </p:tgtEl>
                                        <p:attrNameLst>
                                          <p:attrName>ppt_x</p:attrName>
                                        </p:attrNameLst>
                                      </p:cBhvr>
                                      <p:tavLst>
                                        <p:tav tm="0">
                                          <p:val>
                                            <p:strVal val="ppt_x"/>
                                          </p:val>
                                        </p:tav>
                                        <p:tav tm="100000">
                                          <p:val>
                                            <p:strVal val="ppt_x"/>
                                          </p:val>
                                        </p:tav>
                                      </p:tavLst>
                                    </p:anim>
                                    <p:anim calcmode="lin" valueType="num">
                                      <p:cBhvr additive="base">
                                        <p:cTn id="59" dur="2000"/>
                                        <p:tgtEl>
                                          <p:spTgt spid="8"/>
                                        </p:tgtEl>
                                        <p:attrNameLst>
                                          <p:attrName>ppt_y</p:attrName>
                                        </p:attrNameLst>
                                      </p:cBhvr>
                                      <p:tavLst>
                                        <p:tav tm="0">
                                          <p:val>
                                            <p:strVal val="ppt_y"/>
                                          </p:val>
                                        </p:tav>
                                        <p:tav tm="100000">
                                          <p:val>
                                            <p:strVal val="1+ppt_h/2"/>
                                          </p:val>
                                        </p:tav>
                                      </p:tavLst>
                                    </p:anim>
                                    <p:set>
                                      <p:cBhvr>
                                        <p:cTn id="60" dur="1" fill="hold">
                                          <p:stCondLst>
                                            <p:cond delay="1999"/>
                                          </p:stCondLst>
                                        </p:cTn>
                                        <p:tgtEl>
                                          <p:spTgt spid="8"/>
                                        </p:tgtEl>
                                        <p:attrNameLst>
                                          <p:attrName>style.visibility</p:attrName>
                                        </p:attrNameLst>
                                      </p:cBhvr>
                                      <p:to>
                                        <p:strVal val="hidden"/>
                                      </p:to>
                                    </p:set>
                                  </p:childTnLst>
                                </p:cTn>
                              </p:par>
                              <p:par>
                                <p:cTn id="61" presetID="2" presetClass="exit" presetSubtype="12" fill="hold" grpId="2" nodeType="withEffect">
                                  <p:stCondLst>
                                    <p:cond delay="0"/>
                                  </p:stCondLst>
                                  <p:childTnLst>
                                    <p:anim calcmode="lin" valueType="num">
                                      <p:cBhvr additive="base">
                                        <p:cTn id="62" dur="2000"/>
                                        <p:tgtEl>
                                          <p:spTgt spid="9"/>
                                        </p:tgtEl>
                                        <p:attrNameLst>
                                          <p:attrName>ppt_x</p:attrName>
                                        </p:attrNameLst>
                                      </p:cBhvr>
                                      <p:tavLst>
                                        <p:tav tm="0">
                                          <p:val>
                                            <p:strVal val="ppt_x"/>
                                          </p:val>
                                        </p:tav>
                                        <p:tav tm="100000">
                                          <p:val>
                                            <p:strVal val="0-ppt_w/2"/>
                                          </p:val>
                                        </p:tav>
                                      </p:tavLst>
                                    </p:anim>
                                    <p:anim calcmode="lin" valueType="num">
                                      <p:cBhvr additive="base">
                                        <p:cTn id="63" dur="2000"/>
                                        <p:tgtEl>
                                          <p:spTgt spid="9"/>
                                        </p:tgtEl>
                                        <p:attrNameLst>
                                          <p:attrName>ppt_y</p:attrName>
                                        </p:attrNameLst>
                                      </p:cBhvr>
                                      <p:tavLst>
                                        <p:tav tm="0">
                                          <p:val>
                                            <p:strVal val="ppt_y"/>
                                          </p:val>
                                        </p:tav>
                                        <p:tav tm="100000">
                                          <p:val>
                                            <p:strVal val="1+ppt_h/2"/>
                                          </p:val>
                                        </p:tav>
                                      </p:tavLst>
                                    </p:anim>
                                    <p:set>
                                      <p:cBhvr>
                                        <p:cTn id="64" dur="1" fill="hold">
                                          <p:stCondLst>
                                            <p:cond delay="1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2000"/>
                                        <p:tgtEl>
                                          <p:spTgt spid="10"/>
                                        </p:tgtEl>
                                        <p:attrNameLst>
                                          <p:attrName>ppt_x</p:attrName>
                                        </p:attrNameLst>
                                      </p:cBhvr>
                                      <p:tavLst>
                                        <p:tav tm="0">
                                          <p:val>
                                            <p:strVal val="ppt_x"/>
                                          </p:val>
                                        </p:tav>
                                        <p:tav tm="100000">
                                          <p:val>
                                            <p:strVal val="0-ppt_w/2"/>
                                          </p:val>
                                        </p:tav>
                                      </p:tavLst>
                                    </p:anim>
                                    <p:anim calcmode="lin" valueType="num">
                                      <p:cBhvr additive="base">
                                        <p:cTn id="67" dur="2000"/>
                                        <p:tgtEl>
                                          <p:spTgt spid="10"/>
                                        </p:tgtEl>
                                        <p:attrNameLst>
                                          <p:attrName>ppt_y</p:attrName>
                                        </p:attrNameLst>
                                      </p:cBhvr>
                                      <p:tavLst>
                                        <p:tav tm="0">
                                          <p:val>
                                            <p:strVal val="ppt_y"/>
                                          </p:val>
                                        </p:tav>
                                        <p:tav tm="100000">
                                          <p:val>
                                            <p:strVal val="0-ppt_h/2"/>
                                          </p:val>
                                        </p:tav>
                                      </p:tavLst>
                                    </p:anim>
                                    <p:set>
                                      <p:cBhvr>
                                        <p:cTn id="68" dur="1" fill="hold">
                                          <p:stCondLst>
                                            <p:cond delay="1999"/>
                                          </p:stCondLst>
                                        </p:cTn>
                                        <p:tgtEl>
                                          <p:spTgt spid="10"/>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strVal val="2/3*#ppt_w"/>
                                          </p:val>
                                        </p:tav>
                                        <p:tav tm="100000">
                                          <p:val>
                                            <p:strVal val="#ppt_w"/>
                                          </p:val>
                                        </p:tav>
                                      </p:tavLst>
                                    </p:anim>
                                    <p:anim calcmode="lin" valueType="num">
                                      <p:cBhvr>
                                        <p:cTn id="72" dur="2000" fill="hold"/>
                                        <p:tgtEl>
                                          <p:spTgt spid="4"/>
                                        </p:tgtEl>
                                        <p:attrNameLst>
                                          <p:attrName>ppt_h</p:attrName>
                                        </p:attrNameLst>
                                      </p:cBhvr>
                                      <p:tavLst>
                                        <p:tav tm="0">
                                          <p:val>
                                            <p:strVal val="2/3*#ppt_h"/>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2000"/>
                                        <p:tgtEl>
                                          <p:spTgt spid="4"/>
                                        </p:tgtEl>
                                      </p:cBhvr>
                                    </p:animEffect>
                                  </p:childTnLst>
                                </p:cTn>
                              </p:par>
                            </p:childTnLst>
                          </p:cTn>
                        </p:par>
                        <p:par>
                          <p:cTn id="76" fill="hold">
                            <p:stCondLst>
                              <p:cond delay="4000"/>
                            </p:stCondLst>
                            <p:childTnLst>
                              <p:par>
                                <p:cTn id="77" presetID="31" presetClass="entr" presetSubtype="0" fill="hold" nodeType="afterEffect">
                                  <p:stCondLst>
                                    <p:cond delay="0"/>
                                  </p:stCondLst>
                                  <p:iterate type="lt">
                                    <p:tmPct val="5000"/>
                                  </p:iterate>
                                  <p:childTnLst>
                                    <p:set>
                                      <p:cBhvr>
                                        <p:cTn id="78" dur="1" fill="hold">
                                          <p:stCondLst>
                                            <p:cond delay="0"/>
                                          </p:stCondLst>
                                        </p:cTn>
                                        <p:tgtEl>
                                          <p:spTgt spid="2050"/>
                                        </p:tgtEl>
                                        <p:attrNameLst>
                                          <p:attrName>style.visibility</p:attrName>
                                        </p:attrNameLst>
                                      </p:cBhvr>
                                      <p:to>
                                        <p:strVal val="visible"/>
                                      </p:to>
                                    </p:set>
                                    <p:anim calcmode="lin" valueType="num">
                                      <p:cBhvr>
                                        <p:cTn id="79" dur="1000" fill="hold"/>
                                        <p:tgtEl>
                                          <p:spTgt spid="2050"/>
                                        </p:tgtEl>
                                        <p:attrNameLst>
                                          <p:attrName>ppt_w</p:attrName>
                                        </p:attrNameLst>
                                      </p:cBhvr>
                                      <p:tavLst>
                                        <p:tav tm="0">
                                          <p:val>
                                            <p:fltVal val="0"/>
                                          </p:val>
                                        </p:tav>
                                        <p:tav tm="100000">
                                          <p:val>
                                            <p:strVal val="#ppt_w"/>
                                          </p:val>
                                        </p:tav>
                                      </p:tavLst>
                                    </p:anim>
                                    <p:anim calcmode="lin" valueType="num">
                                      <p:cBhvr>
                                        <p:cTn id="80" dur="1000" fill="hold"/>
                                        <p:tgtEl>
                                          <p:spTgt spid="2050"/>
                                        </p:tgtEl>
                                        <p:attrNameLst>
                                          <p:attrName>ppt_h</p:attrName>
                                        </p:attrNameLst>
                                      </p:cBhvr>
                                      <p:tavLst>
                                        <p:tav tm="0">
                                          <p:val>
                                            <p:fltVal val="0"/>
                                          </p:val>
                                        </p:tav>
                                        <p:tav tm="100000">
                                          <p:val>
                                            <p:strVal val="#ppt_h"/>
                                          </p:val>
                                        </p:tav>
                                      </p:tavLst>
                                    </p:anim>
                                    <p:anim calcmode="lin" valueType="num">
                                      <p:cBhvr>
                                        <p:cTn id="81" dur="1000" fill="hold"/>
                                        <p:tgtEl>
                                          <p:spTgt spid="2050"/>
                                        </p:tgtEl>
                                        <p:attrNameLst>
                                          <p:attrName>style.rotation</p:attrName>
                                        </p:attrNameLst>
                                      </p:cBhvr>
                                      <p:tavLst>
                                        <p:tav tm="0">
                                          <p:val>
                                            <p:fltVal val="90"/>
                                          </p:val>
                                        </p:tav>
                                        <p:tav tm="100000">
                                          <p:val>
                                            <p:fltVal val="0"/>
                                          </p:val>
                                        </p:tav>
                                      </p:tavLst>
                                    </p:anim>
                                    <p:animEffect transition="in" filter="fade">
                                      <p:cBhvr>
                                        <p:cTn id="82"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2" grpId="0" animBg="1"/>
    </p:bldLst>
  </p:timing>
</p:sld>
</file>

<file path=ppt/slides/slide5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Template>
  <TotalTime>0</TotalTime>
  <Words>639</Words>
  <Application>Microsoft Office PowerPoint</Application>
  <PresentationFormat>Presentación en pantalla (4:3)</PresentationFormat>
  <Paragraphs>30</Paragraphs>
  <Slides>56</Slides>
  <Notes>3</Notes>
  <HiddenSlides>0</HiddenSlides>
  <MMClips>1</MMClips>
  <ScaleCrop>false</ScaleCrop>
  <HeadingPairs>
    <vt:vector size="4" baseType="variant">
      <vt:variant>
        <vt:lpstr>Tema</vt:lpstr>
      </vt:variant>
      <vt:variant>
        <vt:i4>2</vt:i4>
      </vt:variant>
      <vt:variant>
        <vt:lpstr>Títulos de diapositiva</vt:lpstr>
      </vt:variant>
      <vt:variant>
        <vt:i4>56</vt:i4>
      </vt:variant>
    </vt:vector>
  </HeadingPairs>
  <TitlesOfParts>
    <vt:vector size="58" baseType="lpstr">
      <vt:lpstr>Presentación1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25</cp:revision>
  <dcterms:created xsi:type="dcterms:W3CDTF">2014-12-20T17:02:24Z</dcterms:created>
  <dcterms:modified xsi:type="dcterms:W3CDTF">2014-12-21T01:54:56Z</dcterms:modified>
</cp:coreProperties>
</file>