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9" r:id="rId3"/>
    <p:sldId id="318" r:id="rId4"/>
    <p:sldId id="267" r:id="rId5"/>
    <p:sldId id="276" r:id="rId6"/>
    <p:sldId id="266" r:id="rId7"/>
    <p:sldId id="273" r:id="rId8"/>
    <p:sldId id="275" r:id="rId9"/>
    <p:sldId id="272" r:id="rId10"/>
    <p:sldId id="270" r:id="rId11"/>
    <p:sldId id="263" r:id="rId12"/>
    <p:sldId id="260" r:id="rId13"/>
    <p:sldId id="303" r:id="rId14"/>
    <p:sldId id="301" r:id="rId15"/>
    <p:sldId id="300" r:id="rId16"/>
    <p:sldId id="302" r:id="rId17"/>
    <p:sldId id="297" r:id="rId18"/>
    <p:sldId id="299" r:id="rId19"/>
    <p:sldId id="298" r:id="rId20"/>
    <p:sldId id="296" r:id="rId21"/>
    <p:sldId id="265" r:id="rId22"/>
    <p:sldId id="279" r:id="rId23"/>
    <p:sldId id="294" r:id="rId24"/>
    <p:sldId id="321" r:id="rId25"/>
    <p:sldId id="262" r:id="rId26"/>
    <p:sldId id="311" r:id="rId27"/>
    <p:sldId id="292" r:id="rId28"/>
    <p:sldId id="291" r:id="rId29"/>
    <p:sldId id="290" r:id="rId30"/>
    <p:sldId id="289" r:id="rId31"/>
    <p:sldId id="286" r:id="rId32"/>
    <p:sldId id="285" r:id="rId33"/>
    <p:sldId id="284" r:id="rId34"/>
    <p:sldId id="282" r:id="rId35"/>
    <p:sldId id="278" r:id="rId36"/>
    <p:sldId id="277" r:id="rId37"/>
    <p:sldId id="315" r:id="rId38"/>
    <p:sldId id="314" r:id="rId39"/>
    <p:sldId id="313" r:id="rId40"/>
    <p:sldId id="312" r:id="rId41"/>
    <p:sldId id="310" r:id="rId42"/>
    <p:sldId id="306" r:id="rId43"/>
    <p:sldId id="322" r:id="rId44"/>
    <p:sldId id="317" r:id="rId45"/>
    <p:sldId id="320"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mZ9Fiesh/YUBR/TjVvuLw" hashData="tXq4zqELWTKxOkUh0cQBt2r5MY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00FF"/>
    <a:srgbClr val="B5B50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2976" autoAdjust="0"/>
  </p:normalViewPr>
  <p:slideViewPr>
    <p:cSldViewPr>
      <p:cViewPr>
        <p:scale>
          <a:sx n="40" d="100"/>
          <a:sy n="40" d="100"/>
        </p:scale>
        <p:origin x="-846" y="-57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81F8757-45BE-4983-9704-60F9B3F759BF}" type="datetimeFigureOut">
              <a:rPr lang="es-ES" smtClean="0"/>
              <a:pPr/>
              <a:t>11/08/2013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222615-31BC-49C0-B806-C2613CEB62AD}"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DD6FD44-5068-424A-8434-559115B83DB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F8757-45BE-4983-9704-60F9B3F759BF}" type="datetimeFigureOut">
              <a:rPr lang="es-ES" smtClean="0"/>
              <a:pPr/>
              <a:t>11/08/2013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22615-31BC-49C0-B806-C2613CEB62A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0133537-49D0-41E7-A5C9-81391476380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9.png"/><Relationship Id="rId7" Type="http://schemas.openxmlformats.org/officeDocument/2006/relationships/image" Target="../media/image5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eacocks_place_by_zozziegirl-d5tnzbv.jpg"/>
          <p:cNvPicPr>
            <a:picLocks noGrp="1" noChangeAspect="1"/>
          </p:cNvPicPr>
          <p:nvPr>
            <p:ph idx="1"/>
          </p:nvPr>
        </p:nvPicPr>
        <p:blipFill>
          <a:blip r:embed="rId3"/>
          <a:stretch>
            <a:fillRect/>
          </a:stretch>
        </p:blipFill>
        <p:spPr>
          <a:xfrm>
            <a:off x="0" y="0"/>
            <a:ext cx="9143999" cy="6858000"/>
          </a:xfrm>
        </p:spPr>
      </p:pic>
      <p:sp>
        <p:nvSpPr>
          <p:cNvPr id="5" name="4 Operación manual"/>
          <p:cNvSpPr/>
          <p:nvPr/>
        </p:nvSpPr>
        <p:spPr>
          <a:xfrm rot="16200000">
            <a:off x="464339" y="2750339"/>
            <a:ext cx="6858000" cy="1357322"/>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peración manual"/>
          <p:cNvSpPr/>
          <p:nvPr/>
        </p:nvSpPr>
        <p:spPr>
          <a:xfrm rot="16200000" flipV="1">
            <a:off x="1852634" y="2719366"/>
            <a:ext cx="6858000" cy="1419268"/>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peración manual"/>
          <p:cNvSpPr/>
          <p:nvPr/>
        </p:nvSpPr>
        <p:spPr>
          <a:xfrm rot="16200000">
            <a:off x="-35727" y="2750339"/>
            <a:ext cx="6858000" cy="1357322"/>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peración manual"/>
          <p:cNvSpPr/>
          <p:nvPr/>
        </p:nvSpPr>
        <p:spPr>
          <a:xfrm rot="16200000" flipV="1">
            <a:off x="2352700" y="2719366"/>
            <a:ext cx="6858000" cy="1419268"/>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peración manual"/>
          <p:cNvSpPr/>
          <p:nvPr/>
        </p:nvSpPr>
        <p:spPr>
          <a:xfrm rot="16200000">
            <a:off x="-678669" y="2750339"/>
            <a:ext cx="6858000" cy="1357322"/>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peración manual"/>
          <p:cNvSpPr/>
          <p:nvPr/>
        </p:nvSpPr>
        <p:spPr>
          <a:xfrm rot="16200000" flipV="1">
            <a:off x="2995642" y="2719366"/>
            <a:ext cx="6858000" cy="1419268"/>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peración manual"/>
          <p:cNvSpPr/>
          <p:nvPr/>
        </p:nvSpPr>
        <p:spPr>
          <a:xfrm rot="16200000">
            <a:off x="-1393049" y="2750339"/>
            <a:ext cx="6858000" cy="1357322"/>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peración manual"/>
          <p:cNvSpPr/>
          <p:nvPr/>
        </p:nvSpPr>
        <p:spPr>
          <a:xfrm rot="16200000" flipV="1">
            <a:off x="3638584" y="2719366"/>
            <a:ext cx="6858000" cy="1419268"/>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peración manual"/>
          <p:cNvSpPr/>
          <p:nvPr/>
        </p:nvSpPr>
        <p:spPr>
          <a:xfrm rot="16200000">
            <a:off x="-2107429" y="2750339"/>
            <a:ext cx="6858000" cy="1357322"/>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peración manual"/>
          <p:cNvSpPr/>
          <p:nvPr/>
        </p:nvSpPr>
        <p:spPr>
          <a:xfrm rot="16200000" flipV="1">
            <a:off x="4281526" y="2719366"/>
            <a:ext cx="6858000" cy="1419268"/>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peración manual"/>
          <p:cNvSpPr/>
          <p:nvPr/>
        </p:nvSpPr>
        <p:spPr>
          <a:xfrm rot="16200000">
            <a:off x="-2750339" y="2750339"/>
            <a:ext cx="6858000" cy="1357322"/>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peración manual"/>
          <p:cNvSpPr/>
          <p:nvPr/>
        </p:nvSpPr>
        <p:spPr>
          <a:xfrm rot="16200000" flipV="1">
            <a:off x="5005366" y="2719366"/>
            <a:ext cx="6858000" cy="1419268"/>
          </a:xfrm>
          <a:prstGeom prst="flowChartManualOperation">
            <a:avLst/>
          </a:prstGeom>
          <a:gradFill flip="none" rotWithShape="1">
            <a:gsLst>
              <a:gs pos="47000">
                <a:srgbClr val="03D4A8">
                  <a:alpha val="48000"/>
                </a:srgbClr>
              </a:gs>
              <a:gs pos="25000">
                <a:srgbClr val="21D6E0"/>
              </a:gs>
              <a:gs pos="75000">
                <a:srgbClr val="0087E6"/>
              </a:gs>
              <a:gs pos="100000">
                <a:srgbClr val="005CBF"/>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cooltext1096650941.png"/>
          <p:cNvPicPr>
            <a:picLocks noChangeAspect="1"/>
          </p:cNvPicPr>
          <p:nvPr/>
        </p:nvPicPr>
        <p:blipFill>
          <a:blip r:embed="rId4">
            <a:lum contrast="40000"/>
          </a:blip>
          <a:stretch>
            <a:fillRect/>
          </a:stretch>
        </p:blipFill>
        <p:spPr>
          <a:xfrm>
            <a:off x="3500430" y="428604"/>
            <a:ext cx="1378560" cy="1000132"/>
          </a:xfrm>
          <a:prstGeom prst="rect">
            <a:avLst/>
          </a:prstGeom>
        </p:spPr>
      </p:pic>
      <p:pic>
        <p:nvPicPr>
          <p:cNvPr id="20" name="19 Imagen" descr="cooltext1096651180.png"/>
          <p:cNvPicPr>
            <a:picLocks noChangeAspect="1"/>
          </p:cNvPicPr>
          <p:nvPr/>
        </p:nvPicPr>
        <p:blipFill>
          <a:blip r:embed="rId5">
            <a:lum contrast="40000"/>
          </a:blip>
          <a:stretch>
            <a:fillRect/>
          </a:stretch>
        </p:blipFill>
        <p:spPr>
          <a:xfrm>
            <a:off x="4857752" y="428604"/>
            <a:ext cx="4286248" cy="982350"/>
          </a:xfrm>
          <a:prstGeom prst="rect">
            <a:avLst/>
          </a:prstGeom>
        </p:spPr>
      </p:pic>
      <p:pic>
        <p:nvPicPr>
          <p:cNvPr id="21" name="20 Imagen" descr="cooltext1096651382.png"/>
          <p:cNvPicPr>
            <a:picLocks noChangeAspect="1"/>
          </p:cNvPicPr>
          <p:nvPr/>
        </p:nvPicPr>
        <p:blipFill>
          <a:blip r:embed="rId6">
            <a:lum contrast="40000"/>
          </a:blip>
          <a:stretch>
            <a:fillRect/>
          </a:stretch>
        </p:blipFill>
        <p:spPr>
          <a:xfrm>
            <a:off x="4500562" y="1571612"/>
            <a:ext cx="1914192" cy="850751"/>
          </a:xfrm>
          <a:prstGeom prst="rect">
            <a:avLst/>
          </a:prstGeom>
        </p:spPr>
      </p:pic>
      <p:pic>
        <p:nvPicPr>
          <p:cNvPr id="22" name="21 Imagen" descr="cooltext1096651480.png"/>
          <p:cNvPicPr>
            <a:picLocks noChangeAspect="1"/>
          </p:cNvPicPr>
          <p:nvPr/>
        </p:nvPicPr>
        <p:blipFill>
          <a:blip r:embed="rId7">
            <a:lum contrast="40000"/>
          </a:blip>
          <a:stretch>
            <a:fillRect/>
          </a:stretch>
        </p:blipFill>
        <p:spPr>
          <a:xfrm>
            <a:off x="6801313" y="1643050"/>
            <a:ext cx="2342687" cy="795234"/>
          </a:xfrm>
          <a:prstGeom prst="rect">
            <a:avLst/>
          </a:prstGeom>
        </p:spPr>
      </p:pic>
      <p:pic>
        <p:nvPicPr>
          <p:cNvPr id="23" name="22 Imagen" descr="cooltext1096651621.png"/>
          <p:cNvPicPr>
            <a:picLocks noChangeAspect="1"/>
          </p:cNvPicPr>
          <p:nvPr/>
        </p:nvPicPr>
        <p:blipFill>
          <a:blip r:embed="rId8">
            <a:lum contrast="40000"/>
          </a:blip>
          <a:stretch>
            <a:fillRect/>
          </a:stretch>
        </p:blipFill>
        <p:spPr>
          <a:xfrm>
            <a:off x="5572132" y="2428868"/>
            <a:ext cx="2482234" cy="907899"/>
          </a:xfrm>
          <a:prstGeom prst="rect">
            <a:avLst/>
          </a:prstGeom>
        </p:spPr>
      </p:pic>
      <p:sp>
        <p:nvSpPr>
          <p:cNvPr id="24" name="23 CuadroTexto"/>
          <p:cNvSpPr txBox="1"/>
          <p:nvPr/>
        </p:nvSpPr>
        <p:spPr>
          <a:xfrm>
            <a:off x="5926644" y="5929330"/>
            <a:ext cx="3217356" cy="338554"/>
          </a:xfrm>
          <a:prstGeom prst="rect">
            <a:avLst/>
          </a:prstGeom>
          <a:noFill/>
        </p:spPr>
        <p:txBody>
          <a:bodyPr wrap="none" rtlCol="0">
            <a:spAutoFit/>
          </a:bodyPr>
          <a:lstStyle/>
          <a:p>
            <a:r>
              <a:rPr lang="es-ES" sz="1600" dirty="0" smtClean="0">
                <a:effectLst>
                  <a:outerShdw blurRad="38100" dist="38100" dir="2700000" algn="tl">
                    <a:srgbClr val="000000">
                      <a:alpha val="43137"/>
                    </a:srgbClr>
                  </a:outerShdw>
                </a:effectLst>
                <a:latin typeface="Matura MT Script Capitals" pitchFamily="66" charset="0"/>
              </a:rPr>
              <a:t>Esta es una creación de </a:t>
            </a:r>
            <a:r>
              <a:rPr lang="es-ES" sz="1600" dirty="0" err="1" smtClean="0">
                <a:effectLst>
                  <a:outerShdw blurRad="38100" dist="38100" dir="2700000" algn="tl">
                    <a:srgbClr val="000000">
                      <a:alpha val="43137"/>
                    </a:srgbClr>
                  </a:outerShdw>
                </a:effectLst>
                <a:latin typeface="Matura MT Script Capitals" pitchFamily="66" charset="0"/>
              </a:rPr>
              <a:t>Jaz-Pac</a:t>
            </a:r>
            <a:endParaRPr lang="es-ES" sz="1600" dirty="0">
              <a:effectLst>
                <a:outerShdw blurRad="38100" dist="38100" dir="2700000" algn="tl">
                  <a:srgbClr val="000000">
                    <a:alpha val="43137"/>
                  </a:srgbClr>
                </a:outerShdw>
              </a:effectLst>
              <a:latin typeface="Matura MT Script Capitals" pitchFamily="66" charset="0"/>
            </a:endParaRPr>
          </a:p>
        </p:txBody>
      </p:sp>
      <p:sp>
        <p:nvSpPr>
          <p:cNvPr id="25" name="24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sndAc>
      <p:stSnd loop="1">
        <p:snd r:embed="rId2" name="Pavo Real - José Luis Rodrígue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7"/>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anim calcmode="lin" valueType="num">
                                      <p:cBhvr>
                                        <p:cTn id="24"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9"/>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ppt_w</p:attrName>
                                        </p:attrNameLst>
                                      </p:cBhvr>
                                      <p:tavLst>
                                        <p:tav tm="0">
                                          <p:val>
                                            <p:fltVal val="0"/>
                                          </p:val>
                                        </p:tav>
                                        <p:tav tm="100000">
                                          <p:val>
                                            <p:strVal val="#ppt_w"/>
                                          </p:val>
                                        </p:tav>
                                      </p:tavLst>
                                    </p:anim>
                                    <p:anim calcmode="lin" valueType="num">
                                      <p:cBhvr>
                                        <p:cTn id="29" dur="3000" fill="hold"/>
                                        <p:tgtEl>
                                          <p:spTgt spid="11"/>
                                        </p:tgtEl>
                                        <p:attrNameLst>
                                          <p:attrName>ppt_h</p:attrName>
                                        </p:attrNameLst>
                                      </p:cBhvr>
                                      <p:tavLst>
                                        <p:tav tm="0">
                                          <p:val>
                                            <p:fltVal val="0"/>
                                          </p:val>
                                        </p:tav>
                                        <p:tav tm="100000">
                                          <p:val>
                                            <p:strVal val="#ppt_h"/>
                                          </p:val>
                                        </p:tav>
                                      </p:tavLst>
                                    </p:anim>
                                    <p:anim calcmode="lin" valueType="num">
                                      <p:cBhvr>
                                        <p:cTn id="30"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11"/>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p:val>
                                            <p:fltVal val="0"/>
                                          </p:val>
                                        </p:tav>
                                        <p:tav tm="100000">
                                          <p:val>
                                            <p:strVal val="#ppt_w"/>
                                          </p:val>
                                        </p:tav>
                                      </p:tavLst>
                                    </p:anim>
                                    <p:anim calcmode="lin" valueType="num">
                                      <p:cBhvr>
                                        <p:cTn id="35" dur="3000" fill="hold"/>
                                        <p:tgtEl>
                                          <p:spTgt spid="13"/>
                                        </p:tgtEl>
                                        <p:attrNameLst>
                                          <p:attrName>ppt_h</p:attrName>
                                        </p:attrNameLst>
                                      </p:cBhvr>
                                      <p:tavLst>
                                        <p:tav tm="0">
                                          <p:val>
                                            <p:fltVal val="0"/>
                                          </p:val>
                                        </p:tav>
                                        <p:tav tm="100000">
                                          <p:val>
                                            <p:strVal val="#ppt_h"/>
                                          </p:val>
                                        </p:tav>
                                      </p:tavLst>
                                    </p:anim>
                                    <p:anim calcmode="lin" valueType="num">
                                      <p:cBhvr>
                                        <p:cTn id="36"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13"/>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3000" fill="hold"/>
                                        <p:tgtEl>
                                          <p:spTgt spid="15"/>
                                        </p:tgtEl>
                                        <p:attrNameLst>
                                          <p:attrName>ppt_w</p:attrName>
                                        </p:attrNameLst>
                                      </p:cBhvr>
                                      <p:tavLst>
                                        <p:tav tm="0">
                                          <p:val>
                                            <p:fltVal val="0"/>
                                          </p:val>
                                        </p:tav>
                                        <p:tav tm="100000">
                                          <p:val>
                                            <p:strVal val="#ppt_w"/>
                                          </p:val>
                                        </p:tav>
                                      </p:tavLst>
                                    </p:anim>
                                    <p:anim calcmode="lin" valueType="num">
                                      <p:cBhvr>
                                        <p:cTn id="41" dur="3000" fill="hold"/>
                                        <p:tgtEl>
                                          <p:spTgt spid="15"/>
                                        </p:tgtEl>
                                        <p:attrNameLst>
                                          <p:attrName>ppt_h</p:attrName>
                                        </p:attrNameLst>
                                      </p:cBhvr>
                                      <p:tavLst>
                                        <p:tav tm="0">
                                          <p:val>
                                            <p:fltVal val="0"/>
                                          </p:val>
                                        </p:tav>
                                        <p:tav tm="100000">
                                          <p:val>
                                            <p:strVal val="#ppt_h"/>
                                          </p:val>
                                        </p:tav>
                                      </p:tavLst>
                                    </p:anim>
                                    <p:anim calcmode="lin" valueType="num">
                                      <p:cBhvr>
                                        <p:cTn id="42"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5"/>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6"/>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3000" fill="hold"/>
                                        <p:tgtEl>
                                          <p:spTgt spid="8"/>
                                        </p:tgtEl>
                                        <p:attrNameLst>
                                          <p:attrName>ppt_w</p:attrName>
                                        </p:attrNameLst>
                                      </p:cBhvr>
                                      <p:tavLst>
                                        <p:tav tm="0">
                                          <p:val>
                                            <p:fltVal val="0"/>
                                          </p:val>
                                        </p:tav>
                                        <p:tav tm="100000">
                                          <p:val>
                                            <p:strVal val="#ppt_w"/>
                                          </p:val>
                                        </p:tav>
                                      </p:tavLst>
                                    </p:anim>
                                    <p:anim calcmode="lin" valueType="num">
                                      <p:cBhvr>
                                        <p:cTn id="53" dur="3000" fill="hold"/>
                                        <p:tgtEl>
                                          <p:spTgt spid="8"/>
                                        </p:tgtEl>
                                        <p:attrNameLst>
                                          <p:attrName>ppt_h</p:attrName>
                                        </p:attrNameLst>
                                      </p:cBhvr>
                                      <p:tavLst>
                                        <p:tav tm="0">
                                          <p:val>
                                            <p:fltVal val="0"/>
                                          </p:val>
                                        </p:tav>
                                        <p:tav tm="100000">
                                          <p:val>
                                            <p:strVal val="#ppt_h"/>
                                          </p:val>
                                        </p:tav>
                                      </p:tavLst>
                                    </p:anim>
                                    <p:anim calcmode="lin" valueType="num">
                                      <p:cBhvr>
                                        <p:cTn id="54"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3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3000" fill="hold"/>
                                        <p:tgtEl>
                                          <p:spTgt spid="10"/>
                                        </p:tgtEl>
                                        <p:attrNameLst>
                                          <p:attrName>ppt_w</p:attrName>
                                        </p:attrNameLst>
                                      </p:cBhvr>
                                      <p:tavLst>
                                        <p:tav tm="0">
                                          <p:val>
                                            <p:fltVal val="0"/>
                                          </p:val>
                                        </p:tav>
                                        <p:tav tm="100000">
                                          <p:val>
                                            <p:strVal val="#ppt_w"/>
                                          </p:val>
                                        </p:tav>
                                      </p:tavLst>
                                    </p:anim>
                                    <p:anim calcmode="lin" valueType="num">
                                      <p:cBhvr>
                                        <p:cTn id="59" dur="3000" fill="hold"/>
                                        <p:tgtEl>
                                          <p:spTgt spid="10"/>
                                        </p:tgtEl>
                                        <p:attrNameLst>
                                          <p:attrName>ppt_h</p:attrName>
                                        </p:attrNameLst>
                                      </p:cBhvr>
                                      <p:tavLst>
                                        <p:tav tm="0">
                                          <p:val>
                                            <p:fltVal val="0"/>
                                          </p:val>
                                        </p:tav>
                                        <p:tav tm="100000">
                                          <p:val>
                                            <p:strVal val="#ppt_h"/>
                                          </p:val>
                                        </p:tav>
                                      </p:tavLst>
                                    </p:anim>
                                    <p:anim calcmode="lin" valueType="num">
                                      <p:cBhvr>
                                        <p:cTn id="60"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1" dur="3000" fill="hold"/>
                                        <p:tgtEl>
                                          <p:spTgt spid="10"/>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ppt_w</p:attrName>
                                        </p:attrNameLst>
                                      </p:cBhvr>
                                      <p:tavLst>
                                        <p:tav tm="0">
                                          <p:val>
                                            <p:fltVal val="0"/>
                                          </p:val>
                                        </p:tav>
                                        <p:tav tm="100000">
                                          <p:val>
                                            <p:strVal val="#ppt_w"/>
                                          </p:val>
                                        </p:tav>
                                      </p:tavLst>
                                    </p:anim>
                                    <p:anim calcmode="lin" valueType="num">
                                      <p:cBhvr>
                                        <p:cTn id="65" dur="3000" fill="hold"/>
                                        <p:tgtEl>
                                          <p:spTgt spid="12"/>
                                        </p:tgtEl>
                                        <p:attrNameLst>
                                          <p:attrName>ppt_h</p:attrName>
                                        </p:attrNameLst>
                                      </p:cBhvr>
                                      <p:tavLst>
                                        <p:tav tm="0">
                                          <p:val>
                                            <p:fltVal val="0"/>
                                          </p:val>
                                        </p:tav>
                                        <p:tav tm="100000">
                                          <p:val>
                                            <p:strVal val="#ppt_h"/>
                                          </p:val>
                                        </p:tav>
                                      </p:tavLst>
                                    </p:anim>
                                    <p:anim calcmode="lin" valueType="num">
                                      <p:cBhvr>
                                        <p:cTn id="66"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2"/>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p:val>
                                            <p:fltVal val="0"/>
                                          </p:val>
                                        </p:tav>
                                        <p:tav tm="100000">
                                          <p:val>
                                            <p:strVal val="#ppt_w"/>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73" dur="3000" fill="hold"/>
                                        <p:tgtEl>
                                          <p:spTgt spid="14"/>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79" dur="3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80" fill="hold">
                            <p:stCondLst>
                              <p:cond delay="3000"/>
                            </p:stCondLst>
                            <p:childTnLst>
                              <p:par>
                                <p:cTn id="81" presetID="17" presetClass="exit" presetSubtype="2" fill="hold" grpId="1" nodeType="afterEffect">
                                  <p:stCondLst>
                                    <p:cond delay="0"/>
                                  </p:stCondLst>
                                  <p:childTnLst>
                                    <p:anim calcmode="lin" valueType="num">
                                      <p:cBhvr>
                                        <p:cTn id="82" dur="3000"/>
                                        <p:tgtEl>
                                          <p:spTgt spid="6"/>
                                        </p:tgtEl>
                                        <p:attrNameLst>
                                          <p:attrName>ppt_x</p:attrName>
                                        </p:attrNameLst>
                                      </p:cBhvr>
                                      <p:tavLst>
                                        <p:tav tm="0">
                                          <p:val>
                                            <p:strVal val="ppt_x"/>
                                          </p:val>
                                        </p:tav>
                                        <p:tav tm="100000">
                                          <p:val>
                                            <p:strVal val="ppt_x+ppt_w/2"/>
                                          </p:val>
                                        </p:tav>
                                      </p:tavLst>
                                    </p:anim>
                                    <p:anim calcmode="lin" valueType="num">
                                      <p:cBhvr>
                                        <p:cTn id="83" dur="3000"/>
                                        <p:tgtEl>
                                          <p:spTgt spid="6"/>
                                        </p:tgtEl>
                                        <p:attrNameLst>
                                          <p:attrName>ppt_y</p:attrName>
                                        </p:attrNameLst>
                                      </p:cBhvr>
                                      <p:tavLst>
                                        <p:tav tm="0">
                                          <p:val>
                                            <p:strVal val="ppt_y"/>
                                          </p:val>
                                        </p:tav>
                                        <p:tav tm="100000">
                                          <p:val>
                                            <p:strVal val="ppt_y"/>
                                          </p:val>
                                        </p:tav>
                                      </p:tavLst>
                                    </p:anim>
                                    <p:anim calcmode="lin" valueType="num">
                                      <p:cBhvr>
                                        <p:cTn id="84" dur="3000"/>
                                        <p:tgtEl>
                                          <p:spTgt spid="6"/>
                                        </p:tgtEl>
                                        <p:attrNameLst>
                                          <p:attrName>ppt_w</p:attrName>
                                        </p:attrNameLst>
                                      </p:cBhvr>
                                      <p:tavLst>
                                        <p:tav tm="0">
                                          <p:val>
                                            <p:strVal val="ppt_w"/>
                                          </p:val>
                                        </p:tav>
                                        <p:tav tm="100000">
                                          <p:val>
                                            <p:fltVal val="0"/>
                                          </p:val>
                                        </p:tav>
                                      </p:tavLst>
                                    </p:anim>
                                    <p:anim calcmode="lin" valueType="num">
                                      <p:cBhvr>
                                        <p:cTn id="85" dur="3000"/>
                                        <p:tgtEl>
                                          <p:spTgt spid="6"/>
                                        </p:tgtEl>
                                        <p:attrNameLst>
                                          <p:attrName>ppt_h</p:attrName>
                                        </p:attrNameLst>
                                      </p:cBhvr>
                                      <p:tavLst>
                                        <p:tav tm="0">
                                          <p:val>
                                            <p:strVal val="ppt_h"/>
                                          </p:val>
                                        </p:tav>
                                        <p:tav tm="100000">
                                          <p:val>
                                            <p:strVal val="ppt_h"/>
                                          </p:val>
                                        </p:tav>
                                      </p:tavLst>
                                    </p:anim>
                                    <p:set>
                                      <p:cBhvr>
                                        <p:cTn id="86" dur="1" fill="hold">
                                          <p:stCondLst>
                                            <p:cond delay="2999"/>
                                          </p:stCondLst>
                                        </p:cTn>
                                        <p:tgtEl>
                                          <p:spTgt spid="6"/>
                                        </p:tgtEl>
                                        <p:attrNameLst>
                                          <p:attrName>style.visibility</p:attrName>
                                        </p:attrNameLst>
                                      </p:cBhvr>
                                      <p:to>
                                        <p:strVal val="hidden"/>
                                      </p:to>
                                    </p:set>
                                  </p:childTnLst>
                                </p:cTn>
                              </p:par>
                              <p:par>
                                <p:cTn id="87" presetID="17" presetClass="exit" presetSubtype="2" fill="hold" grpId="1" nodeType="withEffect">
                                  <p:stCondLst>
                                    <p:cond delay="0"/>
                                  </p:stCondLst>
                                  <p:childTnLst>
                                    <p:anim calcmode="lin" valueType="num">
                                      <p:cBhvr>
                                        <p:cTn id="88" dur="3000"/>
                                        <p:tgtEl>
                                          <p:spTgt spid="8"/>
                                        </p:tgtEl>
                                        <p:attrNameLst>
                                          <p:attrName>ppt_x</p:attrName>
                                        </p:attrNameLst>
                                      </p:cBhvr>
                                      <p:tavLst>
                                        <p:tav tm="0">
                                          <p:val>
                                            <p:strVal val="ppt_x"/>
                                          </p:val>
                                        </p:tav>
                                        <p:tav tm="100000">
                                          <p:val>
                                            <p:strVal val="ppt_x+ppt_w/2"/>
                                          </p:val>
                                        </p:tav>
                                      </p:tavLst>
                                    </p:anim>
                                    <p:anim calcmode="lin" valueType="num">
                                      <p:cBhvr>
                                        <p:cTn id="89" dur="3000"/>
                                        <p:tgtEl>
                                          <p:spTgt spid="8"/>
                                        </p:tgtEl>
                                        <p:attrNameLst>
                                          <p:attrName>ppt_y</p:attrName>
                                        </p:attrNameLst>
                                      </p:cBhvr>
                                      <p:tavLst>
                                        <p:tav tm="0">
                                          <p:val>
                                            <p:strVal val="ppt_y"/>
                                          </p:val>
                                        </p:tav>
                                        <p:tav tm="100000">
                                          <p:val>
                                            <p:strVal val="ppt_y"/>
                                          </p:val>
                                        </p:tav>
                                      </p:tavLst>
                                    </p:anim>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strVal val="ppt_h"/>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xit" presetSubtype="2" fill="hold" grpId="1"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ppt_w/2"/>
                                          </p:val>
                                        </p:tav>
                                      </p:tavLst>
                                    </p:anim>
                                    <p:anim calcmode="lin" valueType="num">
                                      <p:cBhvr>
                                        <p:cTn id="95" dur="3000"/>
                                        <p:tgtEl>
                                          <p:spTgt spid="10"/>
                                        </p:tgtEl>
                                        <p:attrNameLst>
                                          <p:attrName>ppt_y</p:attrName>
                                        </p:attrNameLst>
                                      </p:cBhvr>
                                      <p:tavLst>
                                        <p:tav tm="0">
                                          <p:val>
                                            <p:strVal val="ppt_y"/>
                                          </p:val>
                                        </p:tav>
                                        <p:tav tm="100000">
                                          <p:val>
                                            <p:strVal val="ppt_y"/>
                                          </p:val>
                                        </p:tav>
                                      </p:tavLst>
                                    </p:anim>
                                    <p:anim calcmode="lin" valueType="num">
                                      <p:cBhvr>
                                        <p:cTn id="96" dur="3000"/>
                                        <p:tgtEl>
                                          <p:spTgt spid="10"/>
                                        </p:tgtEl>
                                        <p:attrNameLst>
                                          <p:attrName>ppt_w</p:attrName>
                                        </p:attrNameLst>
                                      </p:cBhvr>
                                      <p:tavLst>
                                        <p:tav tm="0">
                                          <p:val>
                                            <p:strVal val="ppt_w"/>
                                          </p:val>
                                        </p:tav>
                                        <p:tav tm="100000">
                                          <p:val>
                                            <p:fltVal val="0"/>
                                          </p:val>
                                        </p:tav>
                                      </p:tavLst>
                                    </p:anim>
                                    <p:anim calcmode="lin" valueType="num">
                                      <p:cBhvr>
                                        <p:cTn id="97" dur="3000"/>
                                        <p:tgtEl>
                                          <p:spTgt spid="10"/>
                                        </p:tgtEl>
                                        <p:attrNameLst>
                                          <p:attrName>ppt_h</p:attrName>
                                        </p:attrNameLst>
                                      </p:cBhvr>
                                      <p:tavLst>
                                        <p:tav tm="0">
                                          <p:val>
                                            <p:strVal val="ppt_h"/>
                                          </p:val>
                                        </p:tav>
                                        <p:tav tm="100000">
                                          <p:val>
                                            <p:strVal val="ppt_h"/>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2" fill="hold" grpId="1" nodeType="withEffect">
                                  <p:stCondLst>
                                    <p:cond delay="0"/>
                                  </p:stCondLst>
                                  <p:childTnLst>
                                    <p:anim calcmode="lin" valueType="num">
                                      <p:cBhvr>
                                        <p:cTn id="100" dur="3000"/>
                                        <p:tgtEl>
                                          <p:spTgt spid="12"/>
                                        </p:tgtEl>
                                        <p:attrNameLst>
                                          <p:attrName>ppt_x</p:attrName>
                                        </p:attrNameLst>
                                      </p:cBhvr>
                                      <p:tavLst>
                                        <p:tav tm="0">
                                          <p:val>
                                            <p:strVal val="ppt_x"/>
                                          </p:val>
                                        </p:tav>
                                        <p:tav tm="100000">
                                          <p:val>
                                            <p:strVal val="ppt_x+ppt_w/2"/>
                                          </p:val>
                                        </p:tav>
                                      </p:tavLst>
                                    </p:anim>
                                    <p:anim calcmode="lin" valueType="num">
                                      <p:cBhvr>
                                        <p:cTn id="101" dur="3000"/>
                                        <p:tgtEl>
                                          <p:spTgt spid="12"/>
                                        </p:tgtEl>
                                        <p:attrNameLst>
                                          <p:attrName>ppt_y</p:attrName>
                                        </p:attrNameLst>
                                      </p:cBhvr>
                                      <p:tavLst>
                                        <p:tav tm="0">
                                          <p:val>
                                            <p:strVal val="ppt_y"/>
                                          </p:val>
                                        </p:tav>
                                        <p:tav tm="100000">
                                          <p:val>
                                            <p:strVal val="ppt_y"/>
                                          </p:val>
                                        </p:tav>
                                      </p:tavLst>
                                    </p:anim>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strVal val="ppt_h"/>
                                          </p:val>
                                        </p:tav>
                                      </p:tavLst>
                                    </p:anim>
                                    <p:set>
                                      <p:cBhvr>
                                        <p:cTn id="104" dur="1" fill="hold">
                                          <p:stCondLst>
                                            <p:cond delay="2999"/>
                                          </p:stCondLst>
                                        </p:cTn>
                                        <p:tgtEl>
                                          <p:spTgt spid="12"/>
                                        </p:tgtEl>
                                        <p:attrNameLst>
                                          <p:attrName>style.visibility</p:attrName>
                                        </p:attrNameLst>
                                      </p:cBhvr>
                                      <p:to>
                                        <p:strVal val="hidden"/>
                                      </p:to>
                                    </p:set>
                                  </p:childTnLst>
                                </p:cTn>
                              </p:par>
                              <p:par>
                                <p:cTn id="105" presetID="17" presetClass="exit" presetSubtype="2" fill="hold" grpId="1" nodeType="withEffect">
                                  <p:stCondLst>
                                    <p:cond delay="0"/>
                                  </p:stCondLst>
                                  <p:childTnLst>
                                    <p:anim calcmode="lin" valueType="num">
                                      <p:cBhvr>
                                        <p:cTn id="106" dur="3000"/>
                                        <p:tgtEl>
                                          <p:spTgt spid="14"/>
                                        </p:tgtEl>
                                        <p:attrNameLst>
                                          <p:attrName>ppt_x</p:attrName>
                                        </p:attrNameLst>
                                      </p:cBhvr>
                                      <p:tavLst>
                                        <p:tav tm="0">
                                          <p:val>
                                            <p:strVal val="ppt_x"/>
                                          </p:val>
                                        </p:tav>
                                        <p:tav tm="100000">
                                          <p:val>
                                            <p:strVal val="ppt_x+ppt_w/2"/>
                                          </p:val>
                                        </p:tav>
                                      </p:tavLst>
                                    </p:anim>
                                    <p:anim calcmode="lin" valueType="num">
                                      <p:cBhvr>
                                        <p:cTn id="107" dur="3000"/>
                                        <p:tgtEl>
                                          <p:spTgt spid="14"/>
                                        </p:tgtEl>
                                        <p:attrNameLst>
                                          <p:attrName>ppt_y</p:attrName>
                                        </p:attrNameLst>
                                      </p:cBhvr>
                                      <p:tavLst>
                                        <p:tav tm="0">
                                          <p:val>
                                            <p:strVal val="ppt_y"/>
                                          </p:val>
                                        </p:tav>
                                        <p:tav tm="100000">
                                          <p:val>
                                            <p:strVal val="ppt_y"/>
                                          </p:val>
                                        </p:tav>
                                      </p:tavLst>
                                    </p:anim>
                                    <p:anim calcmode="lin" valueType="num">
                                      <p:cBhvr>
                                        <p:cTn id="108" dur="3000"/>
                                        <p:tgtEl>
                                          <p:spTgt spid="14"/>
                                        </p:tgtEl>
                                        <p:attrNameLst>
                                          <p:attrName>ppt_w</p:attrName>
                                        </p:attrNameLst>
                                      </p:cBhvr>
                                      <p:tavLst>
                                        <p:tav tm="0">
                                          <p:val>
                                            <p:strVal val="ppt_w"/>
                                          </p:val>
                                        </p:tav>
                                        <p:tav tm="100000">
                                          <p:val>
                                            <p:fltVal val="0"/>
                                          </p:val>
                                        </p:tav>
                                      </p:tavLst>
                                    </p:anim>
                                    <p:anim calcmode="lin" valueType="num">
                                      <p:cBhvr>
                                        <p:cTn id="109" dur="3000"/>
                                        <p:tgtEl>
                                          <p:spTgt spid="14"/>
                                        </p:tgtEl>
                                        <p:attrNameLst>
                                          <p:attrName>ppt_h</p:attrName>
                                        </p:attrNameLst>
                                      </p:cBhvr>
                                      <p:tavLst>
                                        <p:tav tm="0">
                                          <p:val>
                                            <p:strVal val="ppt_h"/>
                                          </p:val>
                                        </p:tav>
                                        <p:tav tm="100000">
                                          <p:val>
                                            <p:strVal val="ppt_h"/>
                                          </p:val>
                                        </p:tav>
                                      </p:tavLst>
                                    </p:anim>
                                    <p:set>
                                      <p:cBhvr>
                                        <p:cTn id="110" dur="1" fill="hold">
                                          <p:stCondLst>
                                            <p:cond delay="2999"/>
                                          </p:stCondLst>
                                        </p:cTn>
                                        <p:tgtEl>
                                          <p:spTgt spid="14"/>
                                        </p:tgtEl>
                                        <p:attrNameLst>
                                          <p:attrName>style.visibility</p:attrName>
                                        </p:attrNameLst>
                                      </p:cBhvr>
                                      <p:to>
                                        <p:strVal val="hidden"/>
                                      </p:to>
                                    </p:set>
                                  </p:childTnLst>
                                </p:cTn>
                              </p:par>
                              <p:par>
                                <p:cTn id="111" presetID="17" presetClass="exit" presetSubtype="2" fill="hold" grpId="1" nodeType="withEffect">
                                  <p:stCondLst>
                                    <p:cond delay="0"/>
                                  </p:stCondLst>
                                  <p:childTnLst>
                                    <p:anim calcmode="lin" valueType="num">
                                      <p:cBhvr>
                                        <p:cTn id="112" dur="3000"/>
                                        <p:tgtEl>
                                          <p:spTgt spid="16"/>
                                        </p:tgtEl>
                                        <p:attrNameLst>
                                          <p:attrName>ppt_x</p:attrName>
                                        </p:attrNameLst>
                                      </p:cBhvr>
                                      <p:tavLst>
                                        <p:tav tm="0">
                                          <p:val>
                                            <p:strVal val="ppt_x"/>
                                          </p:val>
                                        </p:tav>
                                        <p:tav tm="100000">
                                          <p:val>
                                            <p:strVal val="ppt_x+ppt_w/2"/>
                                          </p:val>
                                        </p:tav>
                                      </p:tavLst>
                                    </p:anim>
                                    <p:anim calcmode="lin" valueType="num">
                                      <p:cBhvr>
                                        <p:cTn id="113" dur="3000"/>
                                        <p:tgtEl>
                                          <p:spTgt spid="16"/>
                                        </p:tgtEl>
                                        <p:attrNameLst>
                                          <p:attrName>ppt_y</p:attrName>
                                        </p:attrNameLst>
                                      </p:cBhvr>
                                      <p:tavLst>
                                        <p:tav tm="0">
                                          <p:val>
                                            <p:strVal val="ppt_y"/>
                                          </p:val>
                                        </p:tav>
                                        <p:tav tm="100000">
                                          <p:val>
                                            <p:strVal val="ppt_y"/>
                                          </p:val>
                                        </p:tav>
                                      </p:tavLst>
                                    </p:anim>
                                    <p:anim calcmode="lin" valueType="num">
                                      <p:cBhvr>
                                        <p:cTn id="114" dur="3000"/>
                                        <p:tgtEl>
                                          <p:spTgt spid="16"/>
                                        </p:tgtEl>
                                        <p:attrNameLst>
                                          <p:attrName>ppt_w</p:attrName>
                                        </p:attrNameLst>
                                      </p:cBhvr>
                                      <p:tavLst>
                                        <p:tav tm="0">
                                          <p:val>
                                            <p:strVal val="ppt_w"/>
                                          </p:val>
                                        </p:tav>
                                        <p:tav tm="100000">
                                          <p:val>
                                            <p:fltVal val="0"/>
                                          </p:val>
                                        </p:tav>
                                      </p:tavLst>
                                    </p:anim>
                                    <p:anim calcmode="lin" valueType="num">
                                      <p:cBhvr>
                                        <p:cTn id="115" dur="3000"/>
                                        <p:tgtEl>
                                          <p:spTgt spid="16"/>
                                        </p:tgtEl>
                                        <p:attrNameLst>
                                          <p:attrName>ppt_h</p:attrName>
                                        </p:attrNameLst>
                                      </p:cBhvr>
                                      <p:tavLst>
                                        <p:tav tm="0">
                                          <p:val>
                                            <p:strVal val="ppt_h"/>
                                          </p:val>
                                        </p:tav>
                                        <p:tav tm="100000">
                                          <p:val>
                                            <p:strVal val="ppt_h"/>
                                          </p:val>
                                        </p:tav>
                                      </p:tavLst>
                                    </p:anim>
                                    <p:set>
                                      <p:cBhvr>
                                        <p:cTn id="116" dur="1" fill="hold">
                                          <p:stCondLst>
                                            <p:cond delay="2999"/>
                                          </p:stCondLst>
                                        </p:cTn>
                                        <p:tgtEl>
                                          <p:spTgt spid="16"/>
                                        </p:tgtEl>
                                        <p:attrNameLst>
                                          <p:attrName>style.visibility</p:attrName>
                                        </p:attrNameLst>
                                      </p:cBhvr>
                                      <p:to>
                                        <p:strVal val="hidden"/>
                                      </p:to>
                                    </p:set>
                                  </p:childTnLst>
                                </p:cTn>
                              </p:par>
                              <p:par>
                                <p:cTn id="117" presetID="17" presetClass="exit" presetSubtype="8" fill="hold" grpId="1" nodeType="withEffect">
                                  <p:stCondLst>
                                    <p:cond delay="0"/>
                                  </p:stCondLst>
                                  <p:childTnLst>
                                    <p:anim calcmode="lin" valueType="num">
                                      <p:cBhvr>
                                        <p:cTn id="118" dur="3000"/>
                                        <p:tgtEl>
                                          <p:spTgt spid="5"/>
                                        </p:tgtEl>
                                        <p:attrNameLst>
                                          <p:attrName>ppt_x</p:attrName>
                                        </p:attrNameLst>
                                      </p:cBhvr>
                                      <p:tavLst>
                                        <p:tav tm="0">
                                          <p:val>
                                            <p:strVal val="ppt_x"/>
                                          </p:val>
                                        </p:tav>
                                        <p:tav tm="100000">
                                          <p:val>
                                            <p:strVal val="ppt_x-ppt_w/2"/>
                                          </p:val>
                                        </p:tav>
                                      </p:tavLst>
                                    </p:anim>
                                    <p:anim calcmode="lin" valueType="num">
                                      <p:cBhvr>
                                        <p:cTn id="119" dur="3000"/>
                                        <p:tgtEl>
                                          <p:spTgt spid="5"/>
                                        </p:tgtEl>
                                        <p:attrNameLst>
                                          <p:attrName>ppt_y</p:attrName>
                                        </p:attrNameLst>
                                      </p:cBhvr>
                                      <p:tavLst>
                                        <p:tav tm="0">
                                          <p:val>
                                            <p:strVal val="ppt_y"/>
                                          </p:val>
                                        </p:tav>
                                        <p:tav tm="100000">
                                          <p:val>
                                            <p:strVal val="ppt_y"/>
                                          </p:val>
                                        </p:tav>
                                      </p:tavLst>
                                    </p:anim>
                                    <p:anim calcmode="lin" valueType="num">
                                      <p:cBhvr>
                                        <p:cTn id="120" dur="3000"/>
                                        <p:tgtEl>
                                          <p:spTgt spid="5"/>
                                        </p:tgtEl>
                                        <p:attrNameLst>
                                          <p:attrName>ppt_w</p:attrName>
                                        </p:attrNameLst>
                                      </p:cBhvr>
                                      <p:tavLst>
                                        <p:tav tm="0">
                                          <p:val>
                                            <p:strVal val="ppt_w"/>
                                          </p:val>
                                        </p:tav>
                                        <p:tav tm="100000">
                                          <p:val>
                                            <p:fltVal val="0"/>
                                          </p:val>
                                        </p:tav>
                                      </p:tavLst>
                                    </p:anim>
                                    <p:anim calcmode="lin" valueType="num">
                                      <p:cBhvr>
                                        <p:cTn id="121" dur="3000"/>
                                        <p:tgtEl>
                                          <p:spTgt spid="5"/>
                                        </p:tgtEl>
                                        <p:attrNameLst>
                                          <p:attrName>ppt_h</p:attrName>
                                        </p:attrNameLst>
                                      </p:cBhvr>
                                      <p:tavLst>
                                        <p:tav tm="0">
                                          <p:val>
                                            <p:strVal val="ppt_h"/>
                                          </p:val>
                                        </p:tav>
                                        <p:tav tm="100000">
                                          <p:val>
                                            <p:strVal val="ppt_h"/>
                                          </p:val>
                                        </p:tav>
                                      </p:tavLst>
                                    </p:anim>
                                    <p:set>
                                      <p:cBhvr>
                                        <p:cTn id="122" dur="1" fill="hold">
                                          <p:stCondLst>
                                            <p:cond delay="2999"/>
                                          </p:stCondLst>
                                        </p:cTn>
                                        <p:tgtEl>
                                          <p:spTgt spid="5"/>
                                        </p:tgtEl>
                                        <p:attrNameLst>
                                          <p:attrName>style.visibility</p:attrName>
                                        </p:attrNameLst>
                                      </p:cBhvr>
                                      <p:to>
                                        <p:strVal val="hidden"/>
                                      </p:to>
                                    </p:set>
                                  </p:childTnLst>
                                </p:cTn>
                              </p:par>
                              <p:par>
                                <p:cTn id="123" presetID="17" presetClass="exit" presetSubtype="8" fill="hold" grpId="1" nodeType="withEffect">
                                  <p:stCondLst>
                                    <p:cond delay="0"/>
                                  </p:stCondLst>
                                  <p:childTnLst>
                                    <p:anim calcmode="lin" valueType="num">
                                      <p:cBhvr>
                                        <p:cTn id="124" dur="3000"/>
                                        <p:tgtEl>
                                          <p:spTgt spid="7"/>
                                        </p:tgtEl>
                                        <p:attrNameLst>
                                          <p:attrName>ppt_x</p:attrName>
                                        </p:attrNameLst>
                                      </p:cBhvr>
                                      <p:tavLst>
                                        <p:tav tm="0">
                                          <p:val>
                                            <p:strVal val="ppt_x"/>
                                          </p:val>
                                        </p:tav>
                                        <p:tav tm="100000">
                                          <p:val>
                                            <p:strVal val="ppt_x-ppt_w/2"/>
                                          </p:val>
                                        </p:tav>
                                      </p:tavLst>
                                    </p:anim>
                                    <p:anim calcmode="lin" valueType="num">
                                      <p:cBhvr>
                                        <p:cTn id="125" dur="3000"/>
                                        <p:tgtEl>
                                          <p:spTgt spid="7"/>
                                        </p:tgtEl>
                                        <p:attrNameLst>
                                          <p:attrName>ppt_y</p:attrName>
                                        </p:attrNameLst>
                                      </p:cBhvr>
                                      <p:tavLst>
                                        <p:tav tm="0">
                                          <p:val>
                                            <p:strVal val="ppt_y"/>
                                          </p:val>
                                        </p:tav>
                                        <p:tav tm="100000">
                                          <p:val>
                                            <p:strVal val="ppt_y"/>
                                          </p:val>
                                        </p:tav>
                                      </p:tavLst>
                                    </p:anim>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strVal val="ppt_h"/>
                                          </p:val>
                                        </p:tav>
                                      </p:tavLst>
                                    </p:anim>
                                    <p:set>
                                      <p:cBhvr>
                                        <p:cTn id="128" dur="1" fill="hold">
                                          <p:stCondLst>
                                            <p:cond delay="2999"/>
                                          </p:stCondLst>
                                        </p:cTn>
                                        <p:tgtEl>
                                          <p:spTgt spid="7"/>
                                        </p:tgtEl>
                                        <p:attrNameLst>
                                          <p:attrName>style.visibility</p:attrName>
                                        </p:attrNameLst>
                                      </p:cBhvr>
                                      <p:to>
                                        <p:strVal val="hidden"/>
                                      </p:to>
                                    </p:set>
                                  </p:childTnLst>
                                </p:cTn>
                              </p:par>
                              <p:par>
                                <p:cTn id="129" presetID="17" presetClass="exit" presetSubtype="8" fill="hold" grpId="1" nodeType="withEffect">
                                  <p:stCondLst>
                                    <p:cond delay="0"/>
                                  </p:stCondLst>
                                  <p:childTnLst>
                                    <p:anim calcmode="lin" valueType="num">
                                      <p:cBhvr>
                                        <p:cTn id="130" dur="3000"/>
                                        <p:tgtEl>
                                          <p:spTgt spid="9"/>
                                        </p:tgtEl>
                                        <p:attrNameLst>
                                          <p:attrName>ppt_x</p:attrName>
                                        </p:attrNameLst>
                                      </p:cBhvr>
                                      <p:tavLst>
                                        <p:tav tm="0">
                                          <p:val>
                                            <p:strVal val="ppt_x"/>
                                          </p:val>
                                        </p:tav>
                                        <p:tav tm="100000">
                                          <p:val>
                                            <p:strVal val="ppt_x-ppt_w/2"/>
                                          </p:val>
                                        </p:tav>
                                      </p:tavLst>
                                    </p:anim>
                                    <p:anim calcmode="lin" valueType="num">
                                      <p:cBhvr>
                                        <p:cTn id="131" dur="3000"/>
                                        <p:tgtEl>
                                          <p:spTgt spid="9"/>
                                        </p:tgtEl>
                                        <p:attrNameLst>
                                          <p:attrName>ppt_y</p:attrName>
                                        </p:attrNameLst>
                                      </p:cBhvr>
                                      <p:tavLst>
                                        <p:tav tm="0">
                                          <p:val>
                                            <p:strVal val="ppt_y"/>
                                          </p:val>
                                        </p:tav>
                                        <p:tav tm="100000">
                                          <p:val>
                                            <p:strVal val="ppt_y"/>
                                          </p:val>
                                        </p:tav>
                                      </p:tavLst>
                                    </p:anim>
                                    <p:anim calcmode="lin" valueType="num">
                                      <p:cBhvr>
                                        <p:cTn id="132" dur="3000"/>
                                        <p:tgtEl>
                                          <p:spTgt spid="9"/>
                                        </p:tgtEl>
                                        <p:attrNameLst>
                                          <p:attrName>ppt_w</p:attrName>
                                        </p:attrNameLst>
                                      </p:cBhvr>
                                      <p:tavLst>
                                        <p:tav tm="0">
                                          <p:val>
                                            <p:strVal val="ppt_w"/>
                                          </p:val>
                                        </p:tav>
                                        <p:tav tm="100000">
                                          <p:val>
                                            <p:fltVal val="0"/>
                                          </p:val>
                                        </p:tav>
                                      </p:tavLst>
                                    </p:anim>
                                    <p:anim calcmode="lin" valueType="num">
                                      <p:cBhvr>
                                        <p:cTn id="133" dur="3000"/>
                                        <p:tgtEl>
                                          <p:spTgt spid="9"/>
                                        </p:tgtEl>
                                        <p:attrNameLst>
                                          <p:attrName>ppt_h</p:attrName>
                                        </p:attrNameLst>
                                      </p:cBhvr>
                                      <p:tavLst>
                                        <p:tav tm="0">
                                          <p:val>
                                            <p:strVal val="ppt_h"/>
                                          </p:val>
                                        </p:tav>
                                        <p:tav tm="100000">
                                          <p:val>
                                            <p:strVal val="ppt_h"/>
                                          </p:val>
                                        </p:tav>
                                      </p:tavLst>
                                    </p:anim>
                                    <p:set>
                                      <p:cBhvr>
                                        <p:cTn id="134" dur="1" fill="hold">
                                          <p:stCondLst>
                                            <p:cond delay="2999"/>
                                          </p:stCondLst>
                                        </p:cTn>
                                        <p:tgtEl>
                                          <p:spTgt spid="9"/>
                                        </p:tgtEl>
                                        <p:attrNameLst>
                                          <p:attrName>style.visibility</p:attrName>
                                        </p:attrNameLst>
                                      </p:cBhvr>
                                      <p:to>
                                        <p:strVal val="hidden"/>
                                      </p:to>
                                    </p:set>
                                  </p:childTnLst>
                                </p:cTn>
                              </p:par>
                              <p:par>
                                <p:cTn id="135" presetID="17" presetClass="exit" presetSubtype="8" fill="hold" grpId="1" nodeType="withEffect">
                                  <p:stCondLst>
                                    <p:cond delay="0"/>
                                  </p:stCondLst>
                                  <p:childTnLst>
                                    <p:anim calcmode="lin" valueType="num">
                                      <p:cBhvr>
                                        <p:cTn id="136" dur="3000"/>
                                        <p:tgtEl>
                                          <p:spTgt spid="11"/>
                                        </p:tgtEl>
                                        <p:attrNameLst>
                                          <p:attrName>ppt_x</p:attrName>
                                        </p:attrNameLst>
                                      </p:cBhvr>
                                      <p:tavLst>
                                        <p:tav tm="0">
                                          <p:val>
                                            <p:strVal val="ppt_x"/>
                                          </p:val>
                                        </p:tav>
                                        <p:tav tm="100000">
                                          <p:val>
                                            <p:strVal val="ppt_x-ppt_w/2"/>
                                          </p:val>
                                        </p:tav>
                                      </p:tavLst>
                                    </p:anim>
                                    <p:anim calcmode="lin" valueType="num">
                                      <p:cBhvr>
                                        <p:cTn id="137" dur="3000"/>
                                        <p:tgtEl>
                                          <p:spTgt spid="11"/>
                                        </p:tgtEl>
                                        <p:attrNameLst>
                                          <p:attrName>ppt_y</p:attrName>
                                        </p:attrNameLst>
                                      </p:cBhvr>
                                      <p:tavLst>
                                        <p:tav tm="0">
                                          <p:val>
                                            <p:strVal val="ppt_y"/>
                                          </p:val>
                                        </p:tav>
                                        <p:tav tm="100000">
                                          <p:val>
                                            <p:strVal val="ppt_y"/>
                                          </p:val>
                                        </p:tav>
                                      </p:tavLst>
                                    </p:anim>
                                    <p:anim calcmode="lin" valueType="num">
                                      <p:cBhvr>
                                        <p:cTn id="138" dur="3000"/>
                                        <p:tgtEl>
                                          <p:spTgt spid="11"/>
                                        </p:tgtEl>
                                        <p:attrNameLst>
                                          <p:attrName>ppt_w</p:attrName>
                                        </p:attrNameLst>
                                      </p:cBhvr>
                                      <p:tavLst>
                                        <p:tav tm="0">
                                          <p:val>
                                            <p:strVal val="ppt_w"/>
                                          </p:val>
                                        </p:tav>
                                        <p:tav tm="100000">
                                          <p:val>
                                            <p:fltVal val="0"/>
                                          </p:val>
                                        </p:tav>
                                      </p:tavLst>
                                    </p:anim>
                                    <p:anim calcmode="lin" valueType="num">
                                      <p:cBhvr>
                                        <p:cTn id="139" dur="3000"/>
                                        <p:tgtEl>
                                          <p:spTgt spid="11"/>
                                        </p:tgtEl>
                                        <p:attrNameLst>
                                          <p:attrName>ppt_h</p:attrName>
                                        </p:attrNameLst>
                                      </p:cBhvr>
                                      <p:tavLst>
                                        <p:tav tm="0">
                                          <p:val>
                                            <p:strVal val="ppt_h"/>
                                          </p:val>
                                        </p:tav>
                                        <p:tav tm="100000">
                                          <p:val>
                                            <p:strVal val="ppt_h"/>
                                          </p:val>
                                        </p:tav>
                                      </p:tavLst>
                                    </p:anim>
                                    <p:set>
                                      <p:cBhvr>
                                        <p:cTn id="140" dur="1" fill="hold">
                                          <p:stCondLst>
                                            <p:cond delay="2999"/>
                                          </p:stCondLst>
                                        </p:cTn>
                                        <p:tgtEl>
                                          <p:spTgt spid="11"/>
                                        </p:tgtEl>
                                        <p:attrNameLst>
                                          <p:attrName>style.visibility</p:attrName>
                                        </p:attrNameLst>
                                      </p:cBhvr>
                                      <p:to>
                                        <p:strVal val="hidden"/>
                                      </p:to>
                                    </p:set>
                                  </p:childTnLst>
                                </p:cTn>
                              </p:par>
                              <p:par>
                                <p:cTn id="141" presetID="17" presetClass="exit" presetSubtype="8" fill="hold" grpId="1" nodeType="withEffect">
                                  <p:stCondLst>
                                    <p:cond delay="0"/>
                                  </p:stCondLst>
                                  <p:childTnLst>
                                    <p:anim calcmode="lin" valueType="num">
                                      <p:cBhvr>
                                        <p:cTn id="142" dur="3000"/>
                                        <p:tgtEl>
                                          <p:spTgt spid="13"/>
                                        </p:tgtEl>
                                        <p:attrNameLst>
                                          <p:attrName>ppt_x</p:attrName>
                                        </p:attrNameLst>
                                      </p:cBhvr>
                                      <p:tavLst>
                                        <p:tav tm="0">
                                          <p:val>
                                            <p:strVal val="ppt_x"/>
                                          </p:val>
                                        </p:tav>
                                        <p:tav tm="100000">
                                          <p:val>
                                            <p:strVal val="ppt_x-ppt_w/2"/>
                                          </p:val>
                                        </p:tav>
                                      </p:tavLst>
                                    </p:anim>
                                    <p:anim calcmode="lin" valueType="num">
                                      <p:cBhvr>
                                        <p:cTn id="143" dur="3000"/>
                                        <p:tgtEl>
                                          <p:spTgt spid="13"/>
                                        </p:tgtEl>
                                        <p:attrNameLst>
                                          <p:attrName>ppt_y</p:attrName>
                                        </p:attrNameLst>
                                      </p:cBhvr>
                                      <p:tavLst>
                                        <p:tav tm="0">
                                          <p:val>
                                            <p:strVal val="ppt_y"/>
                                          </p:val>
                                        </p:tav>
                                        <p:tav tm="100000">
                                          <p:val>
                                            <p:strVal val="ppt_y"/>
                                          </p:val>
                                        </p:tav>
                                      </p:tavLst>
                                    </p:anim>
                                    <p:anim calcmode="lin" valueType="num">
                                      <p:cBhvr>
                                        <p:cTn id="144" dur="3000"/>
                                        <p:tgtEl>
                                          <p:spTgt spid="13"/>
                                        </p:tgtEl>
                                        <p:attrNameLst>
                                          <p:attrName>ppt_w</p:attrName>
                                        </p:attrNameLst>
                                      </p:cBhvr>
                                      <p:tavLst>
                                        <p:tav tm="0">
                                          <p:val>
                                            <p:strVal val="ppt_w"/>
                                          </p:val>
                                        </p:tav>
                                        <p:tav tm="100000">
                                          <p:val>
                                            <p:fltVal val="0"/>
                                          </p:val>
                                        </p:tav>
                                      </p:tavLst>
                                    </p:anim>
                                    <p:anim calcmode="lin" valueType="num">
                                      <p:cBhvr>
                                        <p:cTn id="145" dur="3000"/>
                                        <p:tgtEl>
                                          <p:spTgt spid="13"/>
                                        </p:tgtEl>
                                        <p:attrNameLst>
                                          <p:attrName>ppt_h</p:attrName>
                                        </p:attrNameLst>
                                      </p:cBhvr>
                                      <p:tavLst>
                                        <p:tav tm="0">
                                          <p:val>
                                            <p:strVal val="ppt_h"/>
                                          </p:val>
                                        </p:tav>
                                        <p:tav tm="100000">
                                          <p:val>
                                            <p:strVal val="ppt_h"/>
                                          </p:val>
                                        </p:tav>
                                      </p:tavLst>
                                    </p:anim>
                                    <p:set>
                                      <p:cBhvr>
                                        <p:cTn id="146" dur="1" fill="hold">
                                          <p:stCondLst>
                                            <p:cond delay="2999"/>
                                          </p:stCondLst>
                                        </p:cTn>
                                        <p:tgtEl>
                                          <p:spTgt spid="13"/>
                                        </p:tgtEl>
                                        <p:attrNameLst>
                                          <p:attrName>style.visibility</p:attrName>
                                        </p:attrNameLst>
                                      </p:cBhvr>
                                      <p:to>
                                        <p:strVal val="hidden"/>
                                      </p:to>
                                    </p:set>
                                  </p:childTnLst>
                                </p:cTn>
                              </p:par>
                              <p:par>
                                <p:cTn id="147" presetID="17" presetClass="exit" presetSubtype="8" fill="hold" grpId="1" nodeType="withEffect">
                                  <p:stCondLst>
                                    <p:cond delay="0"/>
                                  </p:stCondLst>
                                  <p:childTnLst>
                                    <p:anim calcmode="lin" valueType="num">
                                      <p:cBhvr>
                                        <p:cTn id="148" dur="3000"/>
                                        <p:tgtEl>
                                          <p:spTgt spid="15"/>
                                        </p:tgtEl>
                                        <p:attrNameLst>
                                          <p:attrName>ppt_x</p:attrName>
                                        </p:attrNameLst>
                                      </p:cBhvr>
                                      <p:tavLst>
                                        <p:tav tm="0">
                                          <p:val>
                                            <p:strVal val="ppt_x"/>
                                          </p:val>
                                        </p:tav>
                                        <p:tav tm="100000">
                                          <p:val>
                                            <p:strVal val="ppt_x-ppt_w/2"/>
                                          </p:val>
                                        </p:tav>
                                      </p:tavLst>
                                    </p:anim>
                                    <p:anim calcmode="lin" valueType="num">
                                      <p:cBhvr>
                                        <p:cTn id="149" dur="3000"/>
                                        <p:tgtEl>
                                          <p:spTgt spid="15"/>
                                        </p:tgtEl>
                                        <p:attrNameLst>
                                          <p:attrName>ppt_y</p:attrName>
                                        </p:attrNameLst>
                                      </p:cBhvr>
                                      <p:tavLst>
                                        <p:tav tm="0">
                                          <p:val>
                                            <p:strVal val="ppt_y"/>
                                          </p:val>
                                        </p:tav>
                                        <p:tav tm="100000">
                                          <p:val>
                                            <p:strVal val="ppt_y"/>
                                          </p:val>
                                        </p:tav>
                                      </p:tavLst>
                                    </p:anim>
                                    <p:anim calcmode="lin" valueType="num">
                                      <p:cBhvr>
                                        <p:cTn id="150" dur="3000"/>
                                        <p:tgtEl>
                                          <p:spTgt spid="15"/>
                                        </p:tgtEl>
                                        <p:attrNameLst>
                                          <p:attrName>ppt_w</p:attrName>
                                        </p:attrNameLst>
                                      </p:cBhvr>
                                      <p:tavLst>
                                        <p:tav tm="0">
                                          <p:val>
                                            <p:strVal val="ppt_w"/>
                                          </p:val>
                                        </p:tav>
                                        <p:tav tm="100000">
                                          <p:val>
                                            <p:fltVal val="0"/>
                                          </p:val>
                                        </p:tav>
                                      </p:tavLst>
                                    </p:anim>
                                    <p:anim calcmode="lin" valueType="num">
                                      <p:cBhvr>
                                        <p:cTn id="151" dur="3000"/>
                                        <p:tgtEl>
                                          <p:spTgt spid="15"/>
                                        </p:tgtEl>
                                        <p:attrNameLst>
                                          <p:attrName>ppt_h</p:attrName>
                                        </p:attrNameLst>
                                      </p:cBhvr>
                                      <p:tavLst>
                                        <p:tav tm="0">
                                          <p:val>
                                            <p:strVal val="ppt_h"/>
                                          </p:val>
                                        </p:tav>
                                        <p:tav tm="100000">
                                          <p:val>
                                            <p:strVal val="ppt_h"/>
                                          </p:val>
                                        </p:tav>
                                      </p:tavLst>
                                    </p:anim>
                                    <p:set>
                                      <p:cBhvr>
                                        <p:cTn id="152" dur="1" fill="hold">
                                          <p:stCondLst>
                                            <p:cond delay="2999"/>
                                          </p:stCondLst>
                                        </p:cTn>
                                        <p:tgtEl>
                                          <p:spTgt spid="15"/>
                                        </p:tgtEl>
                                        <p:attrNameLst>
                                          <p:attrName>style.visibility</p:attrName>
                                        </p:attrNameLst>
                                      </p:cBhvr>
                                      <p:to>
                                        <p:strVal val="hidden"/>
                                      </p:to>
                                    </p:set>
                                  </p:childTnLst>
                                </p:cTn>
                              </p:par>
                              <p:par>
                                <p:cTn id="153" presetID="17" presetClass="entr" presetSubtype="10"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fltVal val="0"/>
                                          </p:val>
                                        </p:tav>
                                        <p:tav tm="100000">
                                          <p:val>
                                            <p:strVal val="#ppt_w"/>
                                          </p:val>
                                        </p:tav>
                                      </p:tavLst>
                                    </p:anim>
                                    <p:anim calcmode="lin" valueType="num">
                                      <p:cBhvr>
                                        <p:cTn id="156" dur="3000" fill="hold"/>
                                        <p:tgtEl>
                                          <p:spTgt spid="4"/>
                                        </p:tgtEl>
                                        <p:attrNameLst>
                                          <p:attrName>ppt_h</p:attrName>
                                        </p:attrNameLst>
                                      </p:cBhvr>
                                      <p:tavLst>
                                        <p:tav tm="0">
                                          <p:val>
                                            <p:strVal val="#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3000"/>
                                        <p:tgtEl>
                                          <p:spTgt spid="4"/>
                                        </p:tgtEl>
                                      </p:cBhvr>
                                    </p:animEffect>
                                  </p:childTnLst>
                                </p:cTn>
                              </p:par>
                            </p:childTnLst>
                          </p:cTn>
                        </p:par>
                        <p:par>
                          <p:cTn id="160" fill="hold">
                            <p:stCondLst>
                              <p:cond delay="6000"/>
                            </p:stCondLst>
                            <p:childTnLst>
                              <p:par>
                                <p:cTn id="161" presetID="52" presetClass="entr" presetSubtype="0" fill="hold" nodeType="afterEffect">
                                  <p:stCondLst>
                                    <p:cond delay="0"/>
                                  </p:stCondLst>
                                  <p:childTnLst>
                                    <p:set>
                                      <p:cBhvr>
                                        <p:cTn id="162" dur="1" fill="hold">
                                          <p:stCondLst>
                                            <p:cond delay="0"/>
                                          </p:stCondLst>
                                        </p:cTn>
                                        <p:tgtEl>
                                          <p:spTgt spid="18"/>
                                        </p:tgtEl>
                                        <p:attrNameLst>
                                          <p:attrName>style.visibility</p:attrName>
                                        </p:attrNameLst>
                                      </p:cBhvr>
                                      <p:to>
                                        <p:strVal val="visible"/>
                                      </p:to>
                                    </p:set>
                                    <p:animScale>
                                      <p:cBhvr>
                                        <p:cTn id="163" dur="3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4" dur="3000" decel="50000" fill="hold">
                                          <p:stCondLst>
                                            <p:cond delay="0"/>
                                          </p:stCondLst>
                                        </p:cTn>
                                        <p:tgtEl>
                                          <p:spTgt spid="18"/>
                                        </p:tgtEl>
                                        <p:attrNameLst>
                                          <p:attrName>ppt_x</p:attrName>
                                          <p:attrName>ppt_y</p:attrName>
                                        </p:attrNameLst>
                                      </p:cBhvr>
                                    </p:animMotion>
                                    <p:animEffect transition="in" filter="fade">
                                      <p:cBhvr>
                                        <p:cTn id="165" dur="3000"/>
                                        <p:tgtEl>
                                          <p:spTgt spid="18"/>
                                        </p:tgtEl>
                                      </p:cBhvr>
                                    </p:animEffect>
                                  </p:childTnLst>
                                </p:cTn>
                              </p:par>
                              <p:par>
                                <p:cTn id="166" presetID="52" presetClass="entr" presetSubtype="0" fill="hold" nodeType="withEffect">
                                  <p:stCondLst>
                                    <p:cond delay="0"/>
                                  </p:stCondLst>
                                  <p:childTnLst>
                                    <p:set>
                                      <p:cBhvr>
                                        <p:cTn id="167" dur="1" fill="hold">
                                          <p:stCondLst>
                                            <p:cond delay="0"/>
                                          </p:stCondLst>
                                        </p:cTn>
                                        <p:tgtEl>
                                          <p:spTgt spid="20"/>
                                        </p:tgtEl>
                                        <p:attrNameLst>
                                          <p:attrName>style.visibility</p:attrName>
                                        </p:attrNameLst>
                                      </p:cBhvr>
                                      <p:to>
                                        <p:strVal val="visible"/>
                                      </p:to>
                                    </p:set>
                                    <p:animScale>
                                      <p:cBhvr>
                                        <p:cTn id="168" dur="3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9" dur="3000" decel="50000" fill="hold">
                                          <p:stCondLst>
                                            <p:cond delay="0"/>
                                          </p:stCondLst>
                                        </p:cTn>
                                        <p:tgtEl>
                                          <p:spTgt spid="20"/>
                                        </p:tgtEl>
                                        <p:attrNameLst>
                                          <p:attrName>ppt_x</p:attrName>
                                          <p:attrName>ppt_y</p:attrName>
                                        </p:attrNameLst>
                                      </p:cBhvr>
                                    </p:animMotion>
                                    <p:animEffect transition="in" filter="fade">
                                      <p:cBhvr>
                                        <p:cTn id="170" dur="3000"/>
                                        <p:tgtEl>
                                          <p:spTgt spid="20"/>
                                        </p:tgtEl>
                                      </p:cBhvr>
                                    </p:animEffect>
                                  </p:childTnLst>
                                </p:cTn>
                              </p:par>
                              <p:par>
                                <p:cTn id="171" presetID="52" presetClass="entr" presetSubtype="0" fill="hold" nodeType="withEffect">
                                  <p:stCondLst>
                                    <p:cond delay="0"/>
                                  </p:stCondLst>
                                  <p:childTnLst>
                                    <p:set>
                                      <p:cBhvr>
                                        <p:cTn id="172" dur="1" fill="hold">
                                          <p:stCondLst>
                                            <p:cond delay="0"/>
                                          </p:stCondLst>
                                        </p:cTn>
                                        <p:tgtEl>
                                          <p:spTgt spid="21"/>
                                        </p:tgtEl>
                                        <p:attrNameLst>
                                          <p:attrName>style.visibility</p:attrName>
                                        </p:attrNameLst>
                                      </p:cBhvr>
                                      <p:to>
                                        <p:strVal val="visible"/>
                                      </p:to>
                                    </p:set>
                                    <p:animScale>
                                      <p:cBhvr>
                                        <p:cTn id="173" dur="3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4" dur="3000" decel="50000" fill="hold">
                                          <p:stCondLst>
                                            <p:cond delay="0"/>
                                          </p:stCondLst>
                                        </p:cTn>
                                        <p:tgtEl>
                                          <p:spTgt spid="21"/>
                                        </p:tgtEl>
                                        <p:attrNameLst>
                                          <p:attrName>ppt_x</p:attrName>
                                          <p:attrName>ppt_y</p:attrName>
                                        </p:attrNameLst>
                                      </p:cBhvr>
                                    </p:animMotion>
                                    <p:animEffect transition="in" filter="fade">
                                      <p:cBhvr>
                                        <p:cTn id="175" dur="3000"/>
                                        <p:tgtEl>
                                          <p:spTgt spid="21"/>
                                        </p:tgtEl>
                                      </p:cBhvr>
                                    </p:animEffect>
                                  </p:childTnLst>
                                </p:cTn>
                              </p:par>
                              <p:par>
                                <p:cTn id="176" presetID="52" presetClass="entr" presetSubtype="0" fill="hold" nodeType="withEffect">
                                  <p:stCondLst>
                                    <p:cond delay="0"/>
                                  </p:stCondLst>
                                  <p:childTnLst>
                                    <p:set>
                                      <p:cBhvr>
                                        <p:cTn id="177" dur="1" fill="hold">
                                          <p:stCondLst>
                                            <p:cond delay="0"/>
                                          </p:stCondLst>
                                        </p:cTn>
                                        <p:tgtEl>
                                          <p:spTgt spid="22"/>
                                        </p:tgtEl>
                                        <p:attrNameLst>
                                          <p:attrName>style.visibility</p:attrName>
                                        </p:attrNameLst>
                                      </p:cBhvr>
                                      <p:to>
                                        <p:strVal val="visible"/>
                                      </p:to>
                                    </p:set>
                                    <p:animScale>
                                      <p:cBhvr>
                                        <p:cTn id="178" dur="3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9" dur="3000" decel="50000" fill="hold">
                                          <p:stCondLst>
                                            <p:cond delay="0"/>
                                          </p:stCondLst>
                                        </p:cTn>
                                        <p:tgtEl>
                                          <p:spTgt spid="22"/>
                                        </p:tgtEl>
                                        <p:attrNameLst>
                                          <p:attrName>ppt_x</p:attrName>
                                          <p:attrName>ppt_y</p:attrName>
                                        </p:attrNameLst>
                                      </p:cBhvr>
                                    </p:animMotion>
                                    <p:animEffect transition="in" filter="fade">
                                      <p:cBhvr>
                                        <p:cTn id="180" dur="3000"/>
                                        <p:tgtEl>
                                          <p:spTgt spid="22"/>
                                        </p:tgtEl>
                                      </p:cBhvr>
                                    </p:animEffect>
                                  </p:childTnLst>
                                </p:cTn>
                              </p:par>
                              <p:par>
                                <p:cTn id="181" presetID="52" presetClass="entr" presetSubtype="0" fill="hold" nodeType="withEffect">
                                  <p:stCondLst>
                                    <p:cond delay="0"/>
                                  </p:stCondLst>
                                  <p:childTnLst>
                                    <p:set>
                                      <p:cBhvr>
                                        <p:cTn id="182" dur="1" fill="hold">
                                          <p:stCondLst>
                                            <p:cond delay="0"/>
                                          </p:stCondLst>
                                        </p:cTn>
                                        <p:tgtEl>
                                          <p:spTgt spid="23"/>
                                        </p:tgtEl>
                                        <p:attrNameLst>
                                          <p:attrName>style.visibility</p:attrName>
                                        </p:attrNameLst>
                                      </p:cBhvr>
                                      <p:to>
                                        <p:strVal val="visible"/>
                                      </p:to>
                                    </p:set>
                                    <p:animScale>
                                      <p:cBhvr>
                                        <p:cTn id="183" dur="3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4" dur="3000" decel="50000" fill="hold">
                                          <p:stCondLst>
                                            <p:cond delay="0"/>
                                          </p:stCondLst>
                                        </p:cTn>
                                        <p:tgtEl>
                                          <p:spTgt spid="23"/>
                                        </p:tgtEl>
                                        <p:attrNameLst>
                                          <p:attrName>ppt_x</p:attrName>
                                          <p:attrName>ppt_y</p:attrName>
                                        </p:attrNameLst>
                                      </p:cBhvr>
                                    </p:animMotion>
                                    <p:animEffect transition="in" filter="fade">
                                      <p:cBhvr>
                                        <p:cTn id="185" dur="3000"/>
                                        <p:tgtEl>
                                          <p:spTgt spid="23"/>
                                        </p:tgtEl>
                                      </p:cBhvr>
                                    </p:animEffect>
                                  </p:childTnLst>
                                </p:cTn>
                              </p:par>
                            </p:childTnLst>
                          </p:cTn>
                        </p:par>
                        <p:par>
                          <p:cTn id="186" fill="hold">
                            <p:stCondLst>
                              <p:cond delay="9000"/>
                            </p:stCondLst>
                            <p:childTnLst>
                              <p:par>
                                <p:cTn id="187" presetID="52" presetClass="entr" presetSubtype="0" fill="hold" grpId="0" nodeType="afterEffect">
                                  <p:stCondLst>
                                    <p:cond delay="0"/>
                                  </p:stCondLst>
                                  <p:childTnLst>
                                    <p:set>
                                      <p:cBhvr>
                                        <p:cTn id="188" dur="1" fill="hold">
                                          <p:stCondLst>
                                            <p:cond delay="0"/>
                                          </p:stCondLst>
                                        </p:cTn>
                                        <p:tgtEl>
                                          <p:spTgt spid="24"/>
                                        </p:tgtEl>
                                        <p:attrNameLst>
                                          <p:attrName>style.visibility</p:attrName>
                                        </p:attrNameLst>
                                      </p:cBhvr>
                                      <p:to>
                                        <p:strVal val="visible"/>
                                      </p:to>
                                    </p:set>
                                    <p:animScale>
                                      <p:cBhvr>
                                        <p:cTn id="189"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0" dur="2000" decel="50000" fill="hold">
                                          <p:stCondLst>
                                            <p:cond delay="0"/>
                                          </p:stCondLst>
                                        </p:cTn>
                                        <p:tgtEl>
                                          <p:spTgt spid="24"/>
                                        </p:tgtEl>
                                        <p:attrNameLst>
                                          <p:attrName>ppt_x</p:attrName>
                                          <p:attrName>ppt_y</p:attrName>
                                        </p:attrNameLst>
                                      </p:cBhvr>
                                    </p:animMotion>
                                    <p:animEffect transition="in" filter="fade">
                                      <p:cBhvr>
                                        <p:cTn id="191"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24" grpId="0"/>
      <p:bldP spid="2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a:p>
        </p:txBody>
      </p:sp>
      <p:sp>
        <p:nvSpPr>
          <p:cNvPr id="4" name="3 Marco"/>
          <p:cNvSpPr/>
          <p:nvPr/>
        </p:nvSpPr>
        <p:spPr>
          <a:xfrm>
            <a:off x="0" y="0"/>
            <a:ext cx="9144000" cy="6858000"/>
          </a:xfrm>
          <a:prstGeom prst="frame">
            <a:avLst>
              <a:gd name="adj1" fmla="val 4543"/>
            </a:avLst>
          </a:prstGeom>
          <a:blipFill>
            <a:blip r:embed="rId2"/>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500034" y="500042"/>
            <a:ext cx="8215369" cy="6186309"/>
          </a:xfrm>
          <a:prstGeom prst="rect">
            <a:avLst/>
          </a:prstGeom>
          <a:noFill/>
        </p:spPr>
        <p:txBody>
          <a:bodyPr wrap="square" rtlCol="0">
            <a:spAutoFit/>
          </a:bodyPr>
          <a:lstStyle/>
          <a:p>
            <a:r>
              <a:rPr lang="es-ES" dirty="0" smtClean="0">
                <a:gradFill flip="none" rotWithShape="1">
                  <a:gsLst>
                    <a:gs pos="0">
                      <a:srgbClr val="FFC000"/>
                    </a:gs>
                    <a:gs pos="25000">
                      <a:srgbClr val="FF6633"/>
                    </a:gs>
                    <a:gs pos="50000">
                      <a:srgbClr val="FFFF00"/>
                    </a:gs>
                    <a:gs pos="75000">
                      <a:srgbClr val="01A78F"/>
                    </a:gs>
                    <a:gs pos="100000">
                      <a:srgbClr val="3366FF"/>
                    </a:gs>
                  </a:gsLst>
                  <a:lin ang="0" scaled="0"/>
                  <a:tileRect/>
                </a:gradFill>
                <a:effectLst>
                  <a:outerShdw blurRad="38100" dist="38100" dir="2700000" algn="tl">
                    <a:srgbClr val="000000">
                      <a:alpha val="43137"/>
                    </a:srgbClr>
                  </a:outerShdw>
                </a:effectLst>
                <a:latin typeface="Berlin Sans FB" pitchFamily="34" charset="0"/>
              </a:rPr>
              <a:t>Los pavos reales, pertenecientes a la familia de las </a:t>
            </a:r>
            <a:r>
              <a:rPr lang="es-ES" dirty="0" err="1" smtClean="0">
                <a:gradFill flip="none" rotWithShape="1">
                  <a:gsLst>
                    <a:gs pos="0">
                      <a:srgbClr val="FFC000"/>
                    </a:gs>
                    <a:gs pos="25000">
                      <a:srgbClr val="FF6633"/>
                    </a:gs>
                    <a:gs pos="50000">
                      <a:srgbClr val="FFFF00"/>
                    </a:gs>
                    <a:gs pos="75000">
                      <a:srgbClr val="01A78F"/>
                    </a:gs>
                    <a:gs pos="100000">
                      <a:srgbClr val="3366FF"/>
                    </a:gs>
                  </a:gsLst>
                  <a:lin ang="0" scaled="0"/>
                  <a:tileRect/>
                </a:gradFill>
                <a:effectLst>
                  <a:outerShdw blurRad="38100" dist="38100" dir="2700000" algn="tl">
                    <a:srgbClr val="000000">
                      <a:alpha val="43137"/>
                    </a:srgbClr>
                  </a:outerShdw>
                </a:effectLst>
                <a:latin typeface="Berlin Sans FB" pitchFamily="34" charset="0"/>
              </a:rPr>
              <a:t>Phaisanidae</a:t>
            </a:r>
            <a:r>
              <a:rPr lang="es-ES" dirty="0" smtClean="0">
                <a:gradFill flip="none" rotWithShape="1">
                  <a:gsLst>
                    <a:gs pos="0">
                      <a:srgbClr val="FFC000"/>
                    </a:gs>
                    <a:gs pos="25000">
                      <a:srgbClr val="FF6633"/>
                    </a:gs>
                    <a:gs pos="50000">
                      <a:srgbClr val="FFFF00"/>
                    </a:gs>
                    <a:gs pos="75000">
                      <a:srgbClr val="01A78F"/>
                    </a:gs>
                    <a:gs pos="100000">
                      <a:srgbClr val="3366FF"/>
                    </a:gs>
                  </a:gsLst>
                  <a:lin ang="0" scaled="0"/>
                  <a:tileRect/>
                </a:gradFill>
                <a:effectLst>
                  <a:outerShdw blurRad="38100" dist="38100" dir="2700000" algn="tl">
                    <a:srgbClr val="000000">
                      <a:alpha val="43137"/>
                    </a:srgbClr>
                  </a:outerShdw>
                </a:effectLst>
                <a:latin typeface="Berlin Sans FB" pitchFamily="34" charset="0"/>
              </a:rPr>
              <a:t>, son aves grandes y muy coloridas (sobre todo azules y verdes) conocidas por su iridiscente cola. Esta llamativa cola, que es el 60 por ciento del cuerpo del animal, luce un ocelo (“ojo”) con variedades de azul, dorado, rojo y otras tonalidades. Los pavos reales utilizan su cola en los rituales de apareamiento y cortejo. Pueden abrirla en un espectacular abanico que se extiende desde la parte dorsal del animal hasta tocar el suelo en cada lado. Se dice que las hembras eligen a sus compañeros en función del tamaño, color y calidad de estas extravagantes colas.</a:t>
            </a:r>
          </a:p>
          <a:p>
            <a:r>
              <a:rPr lang="es-ES" dirty="0" smtClean="0">
                <a:gradFill flip="none" rotWithShape="1">
                  <a:gsLst>
                    <a:gs pos="0">
                      <a:srgbClr val="FFC000"/>
                    </a:gs>
                    <a:gs pos="25000">
                      <a:srgbClr val="FF6633"/>
                    </a:gs>
                    <a:gs pos="50000">
                      <a:srgbClr val="FFFF00"/>
                    </a:gs>
                    <a:gs pos="75000">
                      <a:srgbClr val="01A78F"/>
                    </a:gs>
                    <a:gs pos="100000">
                      <a:srgbClr val="3366FF"/>
                    </a:gs>
                  </a:gsLst>
                  <a:lin ang="0" scaled="0"/>
                  <a:tileRect/>
                </a:gradFill>
                <a:effectLst>
                  <a:outerShdw blurRad="38100" dist="38100" dir="2700000" algn="tl">
                    <a:srgbClr val="000000">
                      <a:alpha val="43137"/>
                    </a:srgbClr>
                  </a:outerShdw>
                </a:effectLst>
                <a:latin typeface="Berlin Sans FB" pitchFamily="34" charset="0"/>
              </a:rPr>
              <a:t>Los machos son polígamos y pueden tener harenes con varias hembras, cada una de las cuales pone entre tres y cinco huevos. Los pavos reales salvajes se posan a menudo en las ramas de los árboles y se juntan en grupos.</a:t>
            </a:r>
          </a:p>
          <a:p>
            <a:r>
              <a:rPr lang="es-ES" dirty="0" smtClean="0">
                <a:gradFill flip="none" rotWithShape="1">
                  <a:gsLst>
                    <a:gs pos="0">
                      <a:srgbClr val="FFC000"/>
                    </a:gs>
                    <a:gs pos="25000">
                      <a:srgbClr val="FF6633"/>
                    </a:gs>
                    <a:gs pos="50000">
                      <a:srgbClr val="FFFF00"/>
                    </a:gs>
                    <a:gs pos="75000">
                      <a:srgbClr val="01A78F"/>
                    </a:gs>
                    <a:gs pos="100000">
                      <a:srgbClr val="3366FF"/>
                    </a:gs>
                  </a:gsLst>
                  <a:lin ang="0" scaled="0"/>
                  <a:tileRect/>
                </a:gradFill>
                <a:effectLst>
                  <a:outerShdw blurRad="38100" dist="38100" dir="2700000" algn="tl">
                    <a:srgbClr val="000000">
                      <a:alpha val="43137"/>
                    </a:srgbClr>
                  </a:outerShdw>
                </a:effectLst>
                <a:latin typeface="Berlin Sans FB" pitchFamily="34" charset="0"/>
              </a:rPr>
              <a:t>Se alimentan de lo que encuentran en la tierra: comen insectos, plantas y pequeños animales. Las dos especies de pavo real más conocidas son el pavo real azul, que vive en India y Sri Lanka, y el pavo real verde, que vive en Java y Birmania. Una especie menos conocida, e inconfundible, el pavo del Congo, vive en las selvas tropicales de África.</a:t>
            </a:r>
          </a:p>
          <a:p>
            <a:r>
              <a:rPr lang="es-ES" dirty="0" smtClean="0">
                <a:gradFill flip="none" rotWithShape="1">
                  <a:gsLst>
                    <a:gs pos="0">
                      <a:srgbClr val="FFC000"/>
                    </a:gs>
                    <a:gs pos="25000">
                      <a:srgbClr val="FF6633"/>
                    </a:gs>
                    <a:gs pos="50000">
                      <a:srgbClr val="FFFF00"/>
                    </a:gs>
                    <a:gs pos="75000">
                      <a:srgbClr val="01A78F"/>
                    </a:gs>
                    <a:gs pos="100000">
                      <a:srgbClr val="3366FF"/>
                    </a:gs>
                  </a:gsLst>
                  <a:lin ang="0" scaled="0"/>
                  <a:tileRect/>
                </a:gradFill>
                <a:effectLst>
                  <a:outerShdw blurRad="38100" dist="38100" dir="2700000" algn="tl">
                    <a:srgbClr val="000000">
                      <a:alpha val="43137"/>
                    </a:srgbClr>
                  </a:outerShdw>
                </a:effectLst>
                <a:latin typeface="Berlin Sans FB" pitchFamily="34" charset="0"/>
              </a:rPr>
              <a:t>Los pavos reales, como por ejemplo el pavo real azul, han sido muy apreciados por los humanos y criados como mascotas durante miles de años. Los apareamientos selectivos han dado como resultado combinaciones de colores inusuales, aunque las especies salvajes ofrecen de por sí una gran variedad de vibrantes colores. Pueden ser irritables y no se relacionan bien con otras aves domésticas.</a:t>
            </a:r>
          </a:p>
          <a:p>
            <a:endParaRPr lang="es-ES" b="1" dirty="0">
              <a:gradFill flip="none" rotWithShape="1">
                <a:gsLst>
                  <a:gs pos="0">
                    <a:srgbClr val="FFC000"/>
                  </a:gs>
                  <a:gs pos="25000">
                    <a:srgbClr val="FF6633"/>
                  </a:gs>
                  <a:gs pos="50000">
                    <a:srgbClr val="FFFF00"/>
                  </a:gs>
                  <a:gs pos="75000">
                    <a:srgbClr val="01A78F"/>
                  </a:gs>
                  <a:gs pos="100000">
                    <a:srgbClr val="3366FF"/>
                  </a:gs>
                </a:gsLst>
                <a:lin ang="0" scaled="0"/>
                <a:tileRect/>
              </a:gradFill>
              <a:latin typeface="Berlin Sans FB" pitchFamily="34" charset="0"/>
            </a:endParaRPr>
          </a:p>
        </p:txBody>
      </p:sp>
    </p:spTree>
  </p:cSld>
  <p:clrMapOvr>
    <a:masterClrMapping/>
  </p:clrMapOvr>
  <p:transition spd="slow" advTm="9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peacock_by_bleeding__roses-d4w4x28.jpg"/>
          <p:cNvPicPr>
            <a:picLocks noChangeAspect="1"/>
          </p:cNvPicPr>
          <p:nvPr/>
        </p:nvPicPr>
        <p:blipFill>
          <a:blip r:embed="rId2"/>
          <a:stretch>
            <a:fillRect/>
          </a:stretch>
        </p:blipFill>
        <p:spPr>
          <a:xfrm>
            <a:off x="0" y="0"/>
            <a:ext cx="9144000" cy="6858000"/>
          </a:xfrm>
          <a:prstGeom prst="rect">
            <a:avLst/>
          </a:prstGeom>
        </p:spPr>
      </p:pic>
      <p:sp>
        <p:nvSpPr>
          <p:cNvPr id="4" name="3 Lágrima"/>
          <p:cNvSpPr/>
          <p:nvPr/>
        </p:nvSpPr>
        <p:spPr>
          <a:xfrm rot="4644077">
            <a:off x="2142842" y="1263407"/>
            <a:ext cx="2406741" cy="2513266"/>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0800000">
            <a:off x="4429124" y="1071546"/>
            <a:ext cx="2428892" cy="2449326"/>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321013" y="3379411"/>
            <a:ext cx="2465301" cy="2513266"/>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639739">
            <a:off x="4457208" y="3412375"/>
            <a:ext cx="2465301" cy="2513266"/>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0-#ppt_w/2"/>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1+#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xit" presetSubtype="6" fill="hold" grpId="1" nodeType="afterEffect">
                                  <p:stCondLst>
                                    <p:cond delay="0"/>
                                  </p:stCondLst>
                                  <p:childTnLst>
                                    <p:anim calcmode="lin" valueType="num">
                                      <p:cBhvr additive="base">
                                        <p:cTn id="26" dur="2000"/>
                                        <p:tgtEl>
                                          <p:spTgt spid="4"/>
                                        </p:tgtEl>
                                        <p:attrNameLst>
                                          <p:attrName>ppt_x</p:attrName>
                                        </p:attrNameLst>
                                      </p:cBhvr>
                                      <p:tavLst>
                                        <p:tav tm="0">
                                          <p:val>
                                            <p:strVal val="ppt_x"/>
                                          </p:val>
                                        </p:tav>
                                        <p:tav tm="100000">
                                          <p:val>
                                            <p:strVal val="1+ppt_w/2"/>
                                          </p:val>
                                        </p:tav>
                                      </p:tavLst>
                                    </p:anim>
                                    <p:anim calcmode="lin" valueType="num">
                                      <p:cBhvr additive="base">
                                        <p:cTn id="27" dur="2000"/>
                                        <p:tgtEl>
                                          <p:spTgt spid="4"/>
                                        </p:tgtEl>
                                        <p:attrNameLst>
                                          <p:attrName>ppt_y</p:attrName>
                                        </p:attrNameLst>
                                      </p:cBhvr>
                                      <p:tavLst>
                                        <p:tav tm="0">
                                          <p:val>
                                            <p:strVal val="ppt_y"/>
                                          </p:val>
                                        </p:tav>
                                        <p:tav tm="100000">
                                          <p:val>
                                            <p:strVal val="1+ppt_h/2"/>
                                          </p:val>
                                        </p:tav>
                                      </p:tavLst>
                                    </p:anim>
                                    <p:set>
                                      <p:cBhvr>
                                        <p:cTn id="28" dur="1" fill="hold">
                                          <p:stCondLst>
                                            <p:cond delay="1999"/>
                                          </p:stCondLst>
                                        </p:cTn>
                                        <p:tgtEl>
                                          <p:spTgt spid="4"/>
                                        </p:tgtEl>
                                        <p:attrNameLst>
                                          <p:attrName>style.visibility</p:attrName>
                                        </p:attrNameLst>
                                      </p:cBhvr>
                                      <p:to>
                                        <p:strVal val="hidden"/>
                                      </p:to>
                                    </p:set>
                                  </p:childTnLst>
                                </p:cTn>
                              </p:par>
                              <p:par>
                                <p:cTn id="29" presetID="2" presetClass="exit" presetSubtype="12" fill="hold" grpId="1" nodeType="withEffect">
                                  <p:stCondLst>
                                    <p:cond delay="0"/>
                                  </p:stCondLst>
                                  <p:childTnLst>
                                    <p:anim calcmode="lin" valueType="num">
                                      <p:cBhvr additive="base">
                                        <p:cTn id="30" dur="2000"/>
                                        <p:tgtEl>
                                          <p:spTgt spid="5"/>
                                        </p:tgtEl>
                                        <p:attrNameLst>
                                          <p:attrName>ppt_x</p:attrName>
                                        </p:attrNameLst>
                                      </p:cBhvr>
                                      <p:tavLst>
                                        <p:tav tm="0">
                                          <p:val>
                                            <p:strVal val="ppt_x"/>
                                          </p:val>
                                        </p:tav>
                                        <p:tav tm="100000">
                                          <p:val>
                                            <p:strVal val="0-ppt_w/2"/>
                                          </p:val>
                                        </p:tav>
                                      </p:tavLst>
                                    </p:anim>
                                    <p:anim calcmode="lin" valueType="num">
                                      <p:cBhvr additive="base">
                                        <p:cTn id="31" dur="2000"/>
                                        <p:tgtEl>
                                          <p:spTgt spid="5"/>
                                        </p:tgtEl>
                                        <p:attrNameLst>
                                          <p:attrName>ppt_y</p:attrName>
                                        </p:attrNameLst>
                                      </p:cBhvr>
                                      <p:tavLst>
                                        <p:tav tm="0">
                                          <p:val>
                                            <p:strVal val="ppt_y"/>
                                          </p:val>
                                        </p:tav>
                                        <p:tav tm="100000">
                                          <p:val>
                                            <p:strVal val="1+ppt_h/2"/>
                                          </p:val>
                                        </p:tav>
                                      </p:tavLst>
                                    </p:anim>
                                    <p:set>
                                      <p:cBhvr>
                                        <p:cTn id="32" dur="1" fill="hold">
                                          <p:stCondLst>
                                            <p:cond delay="1999"/>
                                          </p:stCondLst>
                                        </p:cTn>
                                        <p:tgtEl>
                                          <p:spTgt spid="5"/>
                                        </p:tgtEl>
                                        <p:attrNameLst>
                                          <p:attrName>style.visibility</p:attrName>
                                        </p:attrNameLst>
                                      </p:cBhvr>
                                      <p:to>
                                        <p:strVal val="hidden"/>
                                      </p:to>
                                    </p:set>
                                  </p:childTnLst>
                                </p:cTn>
                              </p:par>
                              <p:par>
                                <p:cTn id="33" presetID="2" presetClass="exit" presetSubtype="3" fill="hold" grpId="1" nodeType="withEffect">
                                  <p:stCondLst>
                                    <p:cond delay="0"/>
                                  </p:stCondLst>
                                  <p:childTnLst>
                                    <p:anim calcmode="lin" valueType="num">
                                      <p:cBhvr additive="base">
                                        <p:cTn id="34" dur="2000"/>
                                        <p:tgtEl>
                                          <p:spTgt spid="7"/>
                                        </p:tgtEl>
                                        <p:attrNameLst>
                                          <p:attrName>ppt_x</p:attrName>
                                        </p:attrNameLst>
                                      </p:cBhvr>
                                      <p:tavLst>
                                        <p:tav tm="0">
                                          <p:val>
                                            <p:strVal val="ppt_x"/>
                                          </p:val>
                                        </p:tav>
                                        <p:tav tm="100000">
                                          <p:val>
                                            <p:strVal val="1+ppt_w/2"/>
                                          </p:val>
                                        </p:tav>
                                      </p:tavLst>
                                    </p:anim>
                                    <p:anim calcmode="lin" valueType="num">
                                      <p:cBhvr additive="base">
                                        <p:cTn id="35" dur="2000"/>
                                        <p:tgtEl>
                                          <p:spTgt spid="7"/>
                                        </p:tgtEl>
                                        <p:attrNameLst>
                                          <p:attrName>ppt_y</p:attrName>
                                        </p:attrNameLst>
                                      </p:cBhvr>
                                      <p:tavLst>
                                        <p:tav tm="0">
                                          <p:val>
                                            <p:strVal val="ppt_y"/>
                                          </p:val>
                                        </p:tav>
                                        <p:tav tm="100000">
                                          <p:val>
                                            <p:strVal val="0-ppt_h/2"/>
                                          </p:val>
                                        </p:tav>
                                      </p:tavLst>
                                    </p:anim>
                                    <p:set>
                                      <p:cBhvr>
                                        <p:cTn id="36" dur="1" fill="hold">
                                          <p:stCondLst>
                                            <p:cond delay="1999"/>
                                          </p:stCondLst>
                                        </p:cTn>
                                        <p:tgtEl>
                                          <p:spTgt spid="7"/>
                                        </p:tgtEl>
                                        <p:attrNameLst>
                                          <p:attrName>style.visibility</p:attrName>
                                        </p:attrNameLst>
                                      </p:cBhvr>
                                      <p:to>
                                        <p:strVal val="hidden"/>
                                      </p:to>
                                    </p:set>
                                  </p:childTnLst>
                                </p:cTn>
                              </p:par>
                              <p:par>
                                <p:cTn id="37" presetID="2" presetClass="exit" presetSubtype="9" fill="hold" grpId="1" nodeType="withEffect">
                                  <p:stCondLst>
                                    <p:cond delay="0"/>
                                  </p:stCondLst>
                                  <p:childTnLst>
                                    <p:anim calcmode="lin" valueType="num">
                                      <p:cBhvr additive="base">
                                        <p:cTn id="38" dur="2000"/>
                                        <p:tgtEl>
                                          <p:spTgt spid="8"/>
                                        </p:tgtEl>
                                        <p:attrNameLst>
                                          <p:attrName>ppt_x</p:attrName>
                                        </p:attrNameLst>
                                      </p:cBhvr>
                                      <p:tavLst>
                                        <p:tav tm="0">
                                          <p:val>
                                            <p:strVal val="ppt_x"/>
                                          </p:val>
                                        </p:tav>
                                        <p:tav tm="100000">
                                          <p:val>
                                            <p:strVal val="0-ppt_w/2"/>
                                          </p:val>
                                        </p:tav>
                                      </p:tavLst>
                                    </p:anim>
                                    <p:anim calcmode="lin" valueType="num">
                                      <p:cBhvr additive="base">
                                        <p:cTn id="39" dur="2000"/>
                                        <p:tgtEl>
                                          <p:spTgt spid="8"/>
                                        </p:tgtEl>
                                        <p:attrNameLst>
                                          <p:attrName>ppt_y</p:attrName>
                                        </p:attrNameLst>
                                      </p:cBhvr>
                                      <p:tavLst>
                                        <p:tav tm="0">
                                          <p:val>
                                            <p:strVal val="ppt_y"/>
                                          </p:val>
                                        </p:tav>
                                        <p:tav tm="100000">
                                          <p:val>
                                            <p:strVal val="0-ppt_h/2"/>
                                          </p:val>
                                        </p:tav>
                                      </p:tavLst>
                                    </p:anim>
                                    <p:set>
                                      <p:cBhvr>
                                        <p:cTn id="40" dur="1" fill="hold">
                                          <p:stCondLst>
                                            <p:cond delay="1999"/>
                                          </p:stCondLst>
                                        </p:cTn>
                                        <p:tgtEl>
                                          <p:spTgt spid="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strVal val="4/3*#ppt_w"/>
                                          </p:val>
                                        </p:tav>
                                        <p:tav tm="100000">
                                          <p:val>
                                            <p:strVal val="#ppt_w"/>
                                          </p:val>
                                        </p:tav>
                                      </p:tavLst>
                                    </p:anim>
                                    <p:anim calcmode="lin" valueType="num">
                                      <p:cBhvr>
                                        <p:cTn id="44" dur="3000" fill="hold"/>
                                        <p:tgtEl>
                                          <p:spTgt spid="6"/>
                                        </p:tgtEl>
                                        <p:attrNameLst>
                                          <p:attrName>ppt_h</p:attrName>
                                        </p:attrNameLst>
                                      </p:cBhvr>
                                      <p:tavLst>
                                        <p:tav tm="0">
                                          <p:val>
                                            <p:strVal val="4/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ox(out)">
                                      <p:cBhvr>
                                        <p:cTn id="4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P spid="7" grpId="1" animBg="1"/>
      <p:bldP spid="8" grpId="0" animBg="1"/>
      <p:bldP spid="8" grpId="1"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49854706_9fc55eafd9_b.jpg"/>
          <p:cNvPicPr>
            <a:picLocks noChangeAspect="1"/>
          </p:cNvPicPr>
          <p:nvPr/>
        </p:nvPicPr>
        <p:blipFill>
          <a:blip r:embed="rId2"/>
          <a:stretch>
            <a:fillRect/>
          </a:stretch>
        </p:blipFill>
        <p:spPr>
          <a:xfrm>
            <a:off x="0" y="6684"/>
            <a:ext cx="9144000" cy="6844632"/>
          </a:xfrm>
          <a:prstGeom prst="rect">
            <a:avLst/>
          </a:prstGeom>
        </p:spPr>
      </p:pic>
      <p:sp>
        <p:nvSpPr>
          <p:cNvPr id="9" name="8 Rombo"/>
          <p:cNvSpPr/>
          <p:nvPr/>
        </p:nvSpPr>
        <p:spPr>
          <a:xfrm>
            <a:off x="0" y="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0" y="342900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5786446" y="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786446" y="342900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mph" presetSubtype="0" fill="hold" grpId="0" nodeType="withEffect">
                                  <p:stCondLst>
                                    <p:cond delay="0"/>
                                  </p:stCondLst>
                                  <p:childTnLst>
                                    <p:animRot by="21600000">
                                      <p:cBhvr>
                                        <p:cTn id="9" dur="2000" fill="hold"/>
                                        <p:tgtEl>
                                          <p:spTgt spid="9"/>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10"/>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13"/>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4"/>
                                        </p:tgtEl>
                                        <p:attrNameLst>
                                          <p:attrName>r</p:attrName>
                                        </p:attrNameLst>
                                      </p:cBhvr>
                                    </p:animRot>
                                  </p:childTnLst>
                                </p:cTn>
                              </p:par>
                            </p:childTnLst>
                          </p:cTn>
                        </p:par>
                        <p:par>
                          <p:cTn id="16" fill="hold">
                            <p:stCondLst>
                              <p:cond delay="2000"/>
                            </p:stCondLst>
                            <p:childTnLst>
                              <p:par>
                                <p:cTn id="17" presetID="2" presetClass="exit" presetSubtype="6" fill="hold" grpId="2" nodeType="afterEffect">
                                  <p:stCondLst>
                                    <p:cond delay="0"/>
                                  </p:stCondLst>
                                  <p:childTnLst>
                                    <p:anim calcmode="lin" valueType="num">
                                      <p:cBhvr additive="base">
                                        <p:cTn id="18" dur="2000"/>
                                        <p:tgtEl>
                                          <p:spTgt spid="9"/>
                                        </p:tgtEl>
                                        <p:attrNameLst>
                                          <p:attrName>ppt_x</p:attrName>
                                        </p:attrNameLst>
                                      </p:cBhvr>
                                      <p:tavLst>
                                        <p:tav tm="0">
                                          <p:val>
                                            <p:strVal val="ppt_x"/>
                                          </p:val>
                                        </p:tav>
                                        <p:tav tm="100000">
                                          <p:val>
                                            <p:strVal val="1+ppt_w/2"/>
                                          </p:val>
                                        </p:tav>
                                      </p:tavLst>
                                    </p:anim>
                                    <p:anim calcmode="lin" valueType="num">
                                      <p:cBhvr additive="base">
                                        <p:cTn id="19" dur="2000"/>
                                        <p:tgtEl>
                                          <p:spTgt spid="9"/>
                                        </p:tgtEl>
                                        <p:attrNameLst>
                                          <p:attrName>ppt_y</p:attrName>
                                        </p:attrNameLst>
                                      </p:cBhvr>
                                      <p:tavLst>
                                        <p:tav tm="0">
                                          <p:val>
                                            <p:strVal val="ppt_y"/>
                                          </p:val>
                                        </p:tav>
                                        <p:tav tm="100000">
                                          <p:val>
                                            <p:strVal val="1+ppt_h/2"/>
                                          </p:val>
                                        </p:tav>
                                      </p:tavLst>
                                    </p:anim>
                                    <p:set>
                                      <p:cBhvr>
                                        <p:cTn id="20" dur="1" fill="hold">
                                          <p:stCondLst>
                                            <p:cond delay="1999"/>
                                          </p:stCondLst>
                                        </p:cTn>
                                        <p:tgtEl>
                                          <p:spTgt spid="9"/>
                                        </p:tgtEl>
                                        <p:attrNameLst>
                                          <p:attrName>style.visibility</p:attrName>
                                        </p:attrNameLst>
                                      </p:cBhvr>
                                      <p:to>
                                        <p:strVal val="hidden"/>
                                      </p:to>
                                    </p:set>
                                  </p:childTnLst>
                                </p:cTn>
                              </p:par>
                              <p:par>
                                <p:cTn id="21" presetID="2" presetClass="exit" presetSubtype="3" fill="hold" grpId="2" nodeType="withEffect">
                                  <p:stCondLst>
                                    <p:cond delay="0"/>
                                  </p:stCondLst>
                                  <p:childTnLst>
                                    <p:anim calcmode="lin" valueType="num">
                                      <p:cBhvr additive="base">
                                        <p:cTn id="22" dur="2000"/>
                                        <p:tgtEl>
                                          <p:spTgt spid="10"/>
                                        </p:tgtEl>
                                        <p:attrNameLst>
                                          <p:attrName>ppt_x</p:attrName>
                                        </p:attrNameLst>
                                      </p:cBhvr>
                                      <p:tavLst>
                                        <p:tav tm="0">
                                          <p:val>
                                            <p:strVal val="ppt_x"/>
                                          </p:val>
                                        </p:tav>
                                        <p:tav tm="100000">
                                          <p:val>
                                            <p:strVal val="1+ppt_w/2"/>
                                          </p:val>
                                        </p:tav>
                                      </p:tavLst>
                                    </p:anim>
                                    <p:anim calcmode="lin" valueType="num">
                                      <p:cBhvr additive="base">
                                        <p:cTn id="23" dur="2000"/>
                                        <p:tgtEl>
                                          <p:spTgt spid="10"/>
                                        </p:tgtEl>
                                        <p:attrNameLst>
                                          <p:attrName>ppt_y</p:attrName>
                                        </p:attrNameLst>
                                      </p:cBhvr>
                                      <p:tavLst>
                                        <p:tav tm="0">
                                          <p:val>
                                            <p:strVal val="ppt_y"/>
                                          </p:val>
                                        </p:tav>
                                        <p:tav tm="100000">
                                          <p:val>
                                            <p:strVal val="0-ppt_h/2"/>
                                          </p:val>
                                        </p:tav>
                                      </p:tavLst>
                                    </p:anim>
                                    <p:set>
                                      <p:cBhvr>
                                        <p:cTn id="24" dur="1" fill="hold">
                                          <p:stCondLst>
                                            <p:cond delay="1999"/>
                                          </p:stCondLst>
                                        </p:cTn>
                                        <p:tgtEl>
                                          <p:spTgt spid="10"/>
                                        </p:tgtEl>
                                        <p:attrNameLst>
                                          <p:attrName>style.visibility</p:attrName>
                                        </p:attrNameLst>
                                      </p:cBhvr>
                                      <p:to>
                                        <p:strVal val="hidden"/>
                                      </p:to>
                                    </p:set>
                                  </p:childTnLst>
                                </p:cTn>
                              </p:par>
                              <p:par>
                                <p:cTn id="25" presetID="2" presetClass="exit" presetSubtype="12" fill="hold" grpId="2" nodeType="withEffect">
                                  <p:stCondLst>
                                    <p:cond delay="0"/>
                                  </p:stCondLst>
                                  <p:childTnLst>
                                    <p:anim calcmode="lin" valueType="num">
                                      <p:cBhvr additive="base">
                                        <p:cTn id="26" dur="2000"/>
                                        <p:tgtEl>
                                          <p:spTgt spid="13"/>
                                        </p:tgtEl>
                                        <p:attrNameLst>
                                          <p:attrName>ppt_x</p:attrName>
                                        </p:attrNameLst>
                                      </p:cBhvr>
                                      <p:tavLst>
                                        <p:tav tm="0">
                                          <p:val>
                                            <p:strVal val="ppt_x"/>
                                          </p:val>
                                        </p:tav>
                                        <p:tav tm="100000">
                                          <p:val>
                                            <p:strVal val="0-ppt_w/2"/>
                                          </p:val>
                                        </p:tav>
                                      </p:tavLst>
                                    </p:anim>
                                    <p:anim calcmode="lin" valueType="num">
                                      <p:cBhvr additive="base">
                                        <p:cTn id="27" dur="2000"/>
                                        <p:tgtEl>
                                          <p:spTgt spid="13"/>
                                        </p:tgtEl>
                                        <p:attrNameLst>
                                          <p:attrName>ppt_y</p:attrName>
                                        </p:attrNameLst>
                                      </p:cBhvr>
                                      <p:tavLst>
                                        <p:tav tm="0">
                                          <p:val>
                                            <p:strVal val="ppt_y"/>
                                          </p:val>
                                        </p:tav>
                                        <p:tav tm="100000">
                                          <p:val>
                                            <p:strVal val="1+ppt_h/2"/>
                                          </p:val>
                                        </p:tav>
                                      </p:tavLst>
                                    </p:anim>
                                    <p:set>
                                      <p:cBhvr>
                                        <p:cTn id="28" dur="1" fill="hold">
                                          <p:stCondLst>
                                            <p:cond delay="1999"/>
                                          </p:stCondLst>
                                        </p:cTn>
                                        <p:tgtEl>
                                          <p:spTgt spid="13"/>
                                        </p:tgtEl>
                                        <p:attrNameLst>
                                          <p:attrName>style.visibility</p:attrName>
                                        </p:attrNameLst>
                                      </p:cBhvr>
                                      <p:to>
                                        <p:strVal val="hidden"/>
                                      </p:to>
                                    </p:set>
                                  </p:childTnLst>
                                </p:cTn>
                              </p:par>
                              <p:par>
                                <p:cTn id="29" presetID="2" presetClass="exit" presetSubtype="9" fill="hold" grpId="2" nodeType="withEffect">
                                  <p:stCondLst>
                                    <p:cond delay="0"/>
                                  </p:stCondLst>
                                  <p:childTnLst>
                                    <p:anim calcmode="lin" valueType="num">
                                      <p:cBhvr additive="base">
                                        <p:cTn id="30" dur="2000"/>
                                        <p:tgtEl>
                                          <p:spTgt spid="14"/>
                                        </p:tgtEl>
                                        <p:attrNameLst>
                                          <p:attrName>ppt_x</p:attrName>
                                        </p:attrNameLst>
                                      </p:cBhvr>
                                      <p:tavLst>
                                        <p:tav tm="0">
                                          <p:val>
                                            <p:strVal val="ppt_x"/>
                                          </p:val>
                                        </p:tav>
                                        <p:tav tm="100000">
                                          <p:val>
                                            <p:strVal val="0-ppt_w/2"/>
                                          </p:val>
                                        </p:tav>
                                      </p:tavLst>
                                    </p:anim>
                                    <p:anim calcmode="lin" valueType="num">
                                      <p:cBhvr additive="base">
                                        <p:cTn id="31" dur="2000"/>
                                        <p:tgtEl>
                                          <p:spTgt spid="14"/>
                                        </p:tgtEl>
                                        <p:attrNameLst>
                                          <p:attrName>ppt_y</p:attrName>
                                        </p:attrNameLst>
                                      </p:cBhvr>
                                      <p:tavLst>
                                        <p:tav tm="0">
                                          <p:val>
                                            <p:strVal val="ppt_y"/>
                                          </p:val>
                                        </p:tav>
                                        <p:tav tm="100000">
                                          <p:val>
                                            <p:strVal val="0-ppt_h/2"/>
                                          </p:val>
                                        </p:tav>
                                      </p:tavLst>
                                    </p:anim>
                                    <p:set>
                                      <p:cBhvr>
                                        <p:cTn id="32" dur="1" fill="hold">
                                          <p:stCondLst>
                                            <p:cond delay="1999"/>
                                          </p:stCondLst>
                                        </p:cTn>
                                        <p:tgtEl>
                                          <p:spTgt spid="14"/>
                                        </p:tgtEl>
                                        <p:attrNameLst>
                                          <p:attrName>style.visibility</p:attrName>
                                        </p:attrNameLst>
                                      </p:cBhvr>
                                      <p:to>
                                        <p:strVal val="hidden"/>
                                      </p:to>
                                    </p:set>
                                  </p:childTnLst>
                                </p:cTn>
                              </p:par>
                              <p:par>
                                <p:cTn id="33" presetID="2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2000" fill="hold"/>
                                        <p:tgtEl>
                                          <p:spTgt spid="4"/>
                                        </p:tgtEl>
                                        <p:attrNameLst>
                                          <p:attrName>ppt_w</p:attrName>
                                        </p:attrNameLst>
                                      </p:cBhvr>
                                      <p:tavLst>
                                        <p:tav tm="0">
                                          <p:val>
                                            <p:fltVal val="0"/>
                                          </p:val>
                                        </p:tav>
                                        <p:tav tm="100000">
                                          <p:val>
                                            <p:strVal val="#ppt_w"/>
                                          </p:val>
                                        </p:tav>
                                      </p:tavLst>
                                    </p:anim>
                                    <p:anim calcmode="lin" valueType="num">
                                      <p:cBhvr>
                                        <p:cTn id="36" dur="2000" fill="hold"/>
                                        <p:tgtEl>
                                          <p:spTgt spid="4"/>
                                        </p:tgtEl>
                                        <p:attrNameLst>
                                          <p:attrName>ppt_h</p:attrName>
                                        </p:attrNameLst>
                                      </p:cBhvr>
                                      <p:tavLst>
                                        <p:tav tm="0">
                                          <p:val>
                                            <p:fltVal val="0"/>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out)">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2" animBg="1"/>
      <p:bldP spid="10" grpId="0" animBg="1"/>
      <p:bldP spid="10" grpId="2" animBg="1"/>
      <p:bldP spid="13" grpId="0" animBg="1"/>
      <p:bldP spid="13" grpId="2" animBg="1"/>
      <p:bldP spid="14" grpId="0" animBg="1"/>
      <p:bldP spid="14" grpId="2"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Valladolid_Campo_Grande_pavo_real_ni.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Triángulo isósceles"/>
          <p:cNvSpPr/>
          <p:nvPr/>
        </p:nvSpPr>
        <p:spPr>
          <a:xfrm>
            <a:off x="0" y="0"/>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0" y="857232"/>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1785926"/>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0" y="2571744"/>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0" y="3500438"/>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0" y="4286256"/>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0" y="5072074"/>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857752" y="0"/>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4857752" y="857232"/>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4857752" y="1785926"/>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4857752" y="2571744"/>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4857752" y="3500438"/>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4857752" y="4286256"/>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4857752" y="5072074"/>
            <a:ext cx="4286248" cy="1500198"/>
          </a:xfrm>
          <a:prstGeom prst="triangle">
            <a:avLst/>
          </a:prstGeom>
          <a:gradFill flip="none" rotWithShape="1">
            <a:gsLst>
              <a:gs pos="40000">
                <a:srgbClr val="00B050">
                  <a:alpha val="47000"/>
                </a:srgbClr>
              </a:gs>
              <a:gs pos="50000">
                <a:srgbClr val="9CB86E"/>
              </a:gs>
              <a:gs pos="100000">
                <a:srgbClr val="156B13"/>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5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Scale>
                                      <p:cBhvr>
                                        <p:cTn id="10"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5"/>
                                        </p:tgtEl>
                                        <p:attrNameLst>
                                          <p:attrName>ppt_x</p:attrName>
                                          <p:attrName>ppt_y</p:attrName>
                                        </p:attrNameLst>
                                      </p:cBhvr>
                                    </p:animMotion>
                                    <p:animEffect transition="in" filter="fade">
                                      <p:cBhvr>
                                        <p:cTn id="12" dur="3000"/>
                                        <p:tgtEl>
                                          <p:spTgt spid="5"/>
                                        </p:tgtEl>
                                      </p:cBhvr>
                                    </p:animEffect>
                                  </p:childTnLst>
                                </p:cTn>
                              </p:par>
                              <p:par>
                                <p:cTn id="13" presetID="52"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Scale>
                                      <p:cBhvr>
                                        <p:cTn id="15"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3000" decel="50000" fill="hold">
                                          <p:stCondLst>
                                            <p:cond delay="0"/>
                                          </p:stCondLst>
                                        </p:cTn>
                                        <p:tgtEl>
                                          <p:spTgt spid="6"/>
                                        </p:tgtEl>
                                        <p:attrNameLst>
                                          <p:attrName>ppt_x</p:attrName>
                                          <p:attrName>ppt_y</p:attrName>
                                        </p:attrNameLst>
                                      </p:cBhvr>
                                    </p:animMotion>
                                    <p:animEffect transition="in" filter="fade">
                                      <p:cBhvr>
                                        <p:cTn id="17" dur="3000"/>
                                        <p:tgtEl>
                                          <p:spTgt spid="6"/>
                                        </p:tgtEl>
                                      </p:cBhvr>
                                    </p:animEffect>
                                  </p:childTnLst>
                                </p:cTn>
                              </p:par>
                              <p:par>
                                <p:cTn id="18" presetID="52"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Scale>
                                      <p:cBhvr>
                                        <p:cTn id="20"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3000" decel="50000" fill="hold">
                                          <p:stCondLst>
                                            <p:cond delay="0"/>
                                          </p:stCondLst>
                                        </p:cTn>
                                        <p:tgtEl>
                                          <p:spTgt spid="7"/>
                                        </p:tgtEl>
                                        <p:attrNameLst>
                                          <p:attrName>ppt_x</p:attrName>
                                          <p:attrName>ppt_y</p:attrName>
                                        </p:attrNameLst>
                                      </p:cBhvr>
                                    </p:animMotion>
                                    <p:animEffect transition="in" filter="fade">
                                      <p:cBhvr>
                                        <p:cTn id="22" dur="3000"/>
                                        <p:tgtEl>
                                          <p:spTgt spid="7"/>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Scale>
                                      <p:cBhvr>
                                        <p:cTn id="25"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8"/>
                                        </p:tgtEl>
                                        <p:attrNameLst>
                                          <p:attrName>ppt_x</p:attrName>
                                          <p:attrName>ppt_y</p:attrName>
                                        </p:attrNameLst>
                                      </p:cBhvr>
                                    </p:animMotion>
                                    <p:animEffect transition="in" filter="fade">
                                      <p:cBhvr>
                                        <p:cTn id="27" dur="3000"/>
                                        <p:tgtEl>
                                          <p:spTgt spid="8"/>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Scale>
                                      <p:cBhvr>
                                        <p:cTn id="30"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3000" decel="50000" fill="hold">
                                          <p:stCondLst>
                                            <p:cond delay="0"/>
                                          </p:stCondLst>
                                        </p:cTn>
                                        <p:tgtEl>
                                          <p:spTgt spid="9"/>
                                        </p:tgtEl>
                                        <p:attrNameLst>
                                          <p:attrName>ppt_x</p:attrName>
                                          <p:attrName>ppt_y</p:attrName>
                                        </p:attrNameLst>
                                      </p:cBhvr>
                                    </p:animMotion>
                                    <p:animEffect transition="in" filter="fade">
                                      <p:cBhvr>
                                        <p:cTn id="32" dur="3000"/>
                                        <p:tgtEl>
                                          <p:spTgt spid="9"/>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Scale>
                                      <p:cBhvr>
                                        <p:cTn id="35"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0"/>
                                        </p:tgtEl>
                                        <p:attrNameLst>
                                          <p:attrName>ppt_x</p:attrName>
                                          <p:attrName>ppt_y</p:attrName>
                                        </p:attrNameLst>
                                      </p:cBhvr>
                                    </p:animMotion>
                                    <p:animEffect transition="in" filter="fade">
                                      <p:cBhvr>
                                        <p:cTn id="37" dur="3000"/>
                                        <p:tgtEl>
                                          <p:spTgt spid="10"/>
                                        </p:tgtEl>
                                      </p:cBhvr>
                                    </p:animEffect>
                                  </p:childTnLst>
                                </p:cTn>
                              </p:par>
                              <p:par>
                                <p:cTn id="38" presetID="52"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Scale>
                                      <p:cBhvr>
                                        <p:cTn id="40"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11"/>
                                        </p:tgtEl>
                                        <p:attrNameLst>
                                          <p:attrName>ppt_x</p:attrName>
                                          <p:attrName>ppt_y</p:attrName>
                                        </p:attrNameLst>
                                      </p:cBhvr>
                                    </p:animMotion>
                                    <p:animEffect transition="in" filter="fade">
                                      <p:cBhvr>
                                        <p:cTn id="42" dur="3000"/>
                                        <p:tgtEl>
                                          <p:spTgt spid="11"/>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Scale>
                                      <p:cBhvr>
                                        <p:cTn id="45"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3000" decel="50000" fill="hold">
                                          <p:stCondLst>
                                            <p:cond delay="0"/>
                                          </p:stCondLst>
                                        </p:cTn>
                                        <p:tgtEl>
                                          <p:spTgt spid="12"/>
                                        </p:tgtEl>
                                        <p:attrNameLst>
                                          <p:attrName>ppt_x</p:attrName>
                                          <p:attrName>ppt_y</p:attrName>
                                        </p:attrNameLst>
                                      </p:cBhvr>
                                    </p:animMotion>
                                    <p:animEffect transition="in" filter="fade">
                                      <p:cBhvr>
                                        <p:cTn id="47" dur="3000"/>
                                        <p:tgtEl>
                                          <p:spTgt spid="12"/>
                                        </p:tgtEl>
                                      </p:cBhvr>
                                    </p:animEffect>
                                  </p:childTnLst>
                                </p:cTn>
                              </p:par>
                              <p:par>
                                <p:cTn id="48" presetID="52"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Scale>
                                      <p:cBhvr>
                                        <p:cTn id="50" dur="3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3000" decel="50000" fill="hold">
                                          <p:stCondLst>
                                            <p:cond delay="0"/>
                                          </p:stCondLst>
                                        </p:cTn>
                                        <p:tgtEl>
                                          <p:spTgt spid="13"/>
                                        </p:tgtEl>
                                        <p:attrNameLst>
                                          <p:attrName>ppt_x</p:attrName>
                                          <p:attrName>ppt_y</p:attrName>
                                        </p:attrNameLst>
                                      </p:cBhvr>
                                    </p:animMotion>
                                    <p:animEffect transition="in" filter="fade">
                                      <p:cBhvr>
                                        <p:cTn id="52" dur="3000"/>
                                        <p:tgtEl>
                                          <p:spTgt spid="13"/>
                                        </p:tgtEl>
                                      </p:cBhvr>
                                    </p:animEffect>
                                  </p:childTnLst>
                                </p:cTn>
                              </p:par>
                              <p:par>
                                <p:cTn id="53" presetID="52" presetClass="entr" presetSubtype="0"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Scale>
                                      <p:cBhvr>
                                        <p:cTn id="55" dur="3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3000" decel="50000" fill="hold">
                                          <p:stCondLst>
                                            <p:cond delay="0"/>
                                          </p:stCondLst>
                                        </p:cTn>
                                        <p:tgtEl>
                                          <p:spTgt spid="14"/>
                                        </p:tgtEl>
                                        <p:attrNameLst>
                                          <p:attrName>ppt_x</p:attrName>
                                          <p:attrName>ppt_y</p:attrName>
                                        </p:attrNameLst>
                                      </p:cBhvr>
                                    </p:animMotion>
                                    <p:animEffect transition="in" filter="fade">
                                      <p:cBhvr>
                                        <p:cTn id="57" dur="3000"/>
                                        <p:tgtEl>
                                          <p:spTgt spid="14"/>
                                        </p:tgtEl>
                                      </p:cBhvr>
                                    </p:animEffect>
                                  </p:childTnLst>
                                </p:cTn>
                              </p:par>
                              <p:par>
                                <p:cTn id="58" presetID="52" presetClass="entr" presetSubtype="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Scale>
                                      <p:cBhvr>
                                        <p:cTn id="60" dur="3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3000" decel="50000" fill="hold">
                                          <p:stCondLst>
                                            <p:cond delay="0"/>
                                          </p:stCondLst>
                                        </p:cTn>
                                        <p:tgtEl>
                                          <p:spTgt spid="15"/>
                                        </p:tgtEl>
                                        <p:attrNameLst>
                                          <p:attrName>ppt_x</p:attrName>
                                          <p:attrName>ppt_y</p:attrName>
                                        </p:attrNameLst>
                                      </p:cBhvr>
                                    </p:animMotion>
                                    <p:animEffect transition="in" filter="fade">
                                      <p:cBhvr>
                                        <p:cTn id="62" dur="3000"/>
                                        <p:tgtEl>
                                          <p:spTgt spid="15"/>
                                        </p:tgtEl>
                                      </p:cBhvr>
                                    </p:animEffect>
                                  </p:childTnLst>
                                </p:cTn>
                              </p:par>
                              <p:par>
                                <p:cTn id="63" presetID="52"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Scale>
                                      <p:cBhvr>
                                        <p:cTn id="65" dur="3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3000" decel="50000" fill="hold">
                                          <p:stCondLst>
                                            <p:cond delay="0"/>
                                          </p:stCondLst>
                                        </p:cTn>
                                        <p:tgtEl>
                                          <p:spTgt spid="16"/>
                                        </p:tgtEl>
                                        <p:attrNameLst>
                                          <p:attrName>ppt_x</p:attrName>
                                          <p:attrName>ppt_y</p:attrName>
                                        </p:attrNameLst>
                                      </p:cBhvr>
                                    </p:animMotion>
                                    <p:animEffect transition="in" filter="fade">
                                      <p:cBhvr>
                                        <p:cTn id="67" dur="3000"/>
                                        <p:tgtEl>
                                          <p:spTgt spid="16"/>
                                        </p:tgtEl>
                                      </p:cBhvr>
                                    </p:animEffect>
                                  </p:childTnLst>
                                </p:cTn>
                              </p:par>
                              <p:par>
                                <p:cTn id="68" presetID="52" presetClass="entr" presetSubtype="0"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Scale>
                                      <p:cBhvr>
                                        <p:cTn id="70" dur="3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3000" decel="50000" fill="hold">
                                          <p:stCondLst>
                                            <p:cond delay="0"/>
                                          </p:stCondLst>
                                        </p:cTn>
                                        <p:tgtEl>
                                          <p:spTgt spid="17"/>
                                        </p:tgtEl>
                                        <p:attrNameLst>
                                          <p:attrName>ppt_x</p:attrName>
                                          <p:attrName>ppt_y</p:attrName>
                                        </p:attrNameLst>
                                      </p:cBhvr>
                                    </p:animMotion>
                                    <p:animEffect transition="in" filter="fade">
                                      <p:cBhvr>
                                        <p:cTn id="72" dur="3000"/>
                                        <p:tgtEl>
                                          <p:spTgt spid="17"/>
                                        </p:tgtEl>
                                      </p:cBhvr>
                                    </p:animEffect>
                                  </p:childTnLst>
                                </p:cTn>
                              </p:par>
                              <p:par>
                                <p:cTn id="73" presetID="52" presetClass="entr" presetSubtype="0"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Scale>
                                      <p:cBhvr>
                                        <p:cTn id="75" dur="3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3000" decel="50000" fill="hold">
                                          <p:stCondLst>
                                            <p:cond delay="0"/>
                                          </p:stCondLst>
                                        </p:cTn>
                                        <p:tgtEl>
                                          <p:spTgt spid="18"/>
                                        </p:tgtEl>
                                        <p:attrNameLst>
                                          <p:attrName>ppt_x</p:attrName>
                                          <p:attrName>ppt_y</p:attrName>
                                        </p:attrNameLst>
                                      </p:cBhvr>
                                    </p:animMotion>
                                    <p:animEffect transition="in" filter="fade">
                                      <p:cBhvr>
                                        <p:cTn id="77" dur="3000"/>
                                        <p:tgtEl>
                                          <p:spTgt spid="18"/>
                                        </p:tgtEl>
                                      </p:cBhvr>
                                    </p:animEffect>
                                  </p:childTnLst>
                                </p:cTn>
                              </p:par>
                            </p:childTnLst>
                          </p:cTn>
                        </p:par>
                        <p:par>
                          <p:cTn id="78" fill="hold">
                            <p:stCondLst>
                              <p:cond delay="3000"/>
                            </p:stCondLst>
                            <p:childTnLst>
                              <p:par>
                                <p:cTn id="79" presetID="2" presetClass="exit" presetSubtype="4" fill="hold" grpId="1"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ppt_x"/>
                                          </p:val>
                                        </p:tav>
                                      </p:tavLst>
                                    </p:anim>
                                    <p:anim calcmode="lin" valueType="num">
                                      <p:cBhvr additive="base">
                                        <p:cTn id="81" dur="3000"/>
                                        <p:tgtEl>
                                          <p:spTgt spid="5"/>
                                        </p:tgtEl>
                                        <p:attrNameLst>
                                          <p:attrName>ppt_y</p:attrName>
                                        </p:attrNameLst>
                                      </p:cBhvr>
                                      <p:tavLst>
                                        <p:tav tm="0">
                                          <p:val>
                                            <p:strVal val="ppt_y"/>
                                          </p:val>
                                        </p:tav>
                                        <p:tav tm="100000">
                                          <p:val>
                                            <p:strVal val="1+ppt_h/2"/>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000"/>
                                        <p:tgtEl>
                                          <p:spTgt spid="6"/>
                                        </p:tgtEl>
                                        <p:attrNameLst>
                                          <p:attrName>ppt_x</p:attrName>
                                        </p:attrNameLst>
                                      </p:cBhvr>
                                      <p:tavLst>
                                        <p:tav tm="0">
                                          <p:val>
                                            <p:strVal val="ppt_x"/>
                                          </p:val>
                                        </p:tav>
                                        <p:tav tm="100000">
                                          <p:val>
                                            <p:strVal val="ppt_x"/>
                                          </p:val>
                                        </p:tav>
                                      </p:tavLst>
                                    </p:anim>
                                    <p:anim calcmode="lin" valueType="num">
                                      <p:cBhvr additive="base">
                                        <p:cTn id="85" dur="3000"/>
                                        <p:tgtEl>
                                          <p:spTgt spid="6"/>
                                        </p:tgtEl>
                                        <p:attrNameLst>
                                          <p:attrName>ppt_y</p:attrName>
                                        </p:attrNameLst>
                                      </p:cBhvr>
                                      <p:tavLst>
                                        <p:tav tm="0">
                                          <p:val>
                                            <p:strVal val="ppt_y"/>
                                          </p:val>
                                        </p:tav>
                                        <p:tav tm="100000">
                                          <p:val>
                                            <p:strVal val="1+ppt_h/2"/>
                                          </p:val>
                                        </p:tav>
                                      </p:tavLst>
                                    </p:anim>
                                    <p:set>
                                      <p:cBhvr>
                                        <p:cTn id="86" dur="1" fill="hold">
                                          <p:stCondLst>
                                            <p:cond delay="2999"/>
                                          </p:stCondLst>
                                        </p:cTn>
                                        <p:tgtEl>
                                          <p:spTgt spid="6"/>
                                        </p:tgtEl>
                                        <p:attrNameLst>
                                          <p:attrName>style.visibility</p:attrName>
                                        </p:attrNameLst>
                                      </p:cBhvr>
                                      <p:to>
                                        <p:strVal val="hidden"/>
                                      </p:to>
                                    </p:set>
                                  </p:childTnLst>
                                </p:cTn>
                              </p:par>
                              <p:par>
                                <p:cTn id="87" presetID="2" presetClass="exit" presetSubtype="4" fill="hold" grpId="1" nodeType="withEffect">
                                  <p:stCondLst>
                                    <p:cond delay="0"/>
                                  </p:stCondLst>
                                  <p:childTnLst>
                                    <p:anim calcmode="lin" valueType="num">
                                      <p:cBhvr additive="base">
                                        <p:cTn id="88" dur="3000"/>
                                        <p:tgtEl>
                                          <p:spTgt spid="7"/>
                                        </p:tgtEl>
                                        <p:attrNameLst>
                                          <p:attrName>ppt_x</p:attrName>
                                        </p:attrNameLst>
                                      </p:cBhvr>
                                      <p:tavLst>
                                        <p:tav tm="0">
                                          <p:val>
                                            <p:strVal val="ppt_x"/>
                                          </p:val>
                                        </p:tav>
                                        <p:tav tm="100000">
                                          <p:val>
                                            <p:strVal val="ppt_x"/>
                                          </p:val>
                                        </p:tav>
                                      </p:tavLst>
                                    </p:anim>
                                    <p:anim calcmode="lin" valueType="num">
                                      <p:cBhvr additive="base">
                                        <p:cTn id="89" dur="3000"/>
                                        <p:tgtEl>
                                          <p:spTgt spid="7"/>
                                        </p:tgtEl>
                                        <p:attrNameLst>
                                          <p:attrName>ppt_y</p:attrName>
                                        </p:attrNameLst>
                                      </p:cBhvr>
                                      <p:tavLst>
                                        <p:tav tm="0">
                                          <p:val>
                                            <p:strVal val="ppt_y"/>
                                          </p:val>
                                        </p:tav>
                                        <p:tav tm="100000">
                                          <p:val>
                                            <p:strVal val="1+ppt_h/2"/>
                                          </p:val>
                                        </p:tav>
                                      </p:tavLst>
                                    </p:anim>
                                    <p:set>
                                      <p:cBhvr>
                                        <p:cTn id="90" dur="1" fill="hold">
                                          <p:stCondLst>
                                            <p:cond delay="2999"/>
                                          </p:stCondLst>
                                        </p:cTn>
                                        <p:tgtEl>
                                          <p:spTgt spid="7"/>
                                        </p:tgtEl>
                                        <p:attrNameLst>
                                          <p:attrName>style.visibility</p:attrName>
                                        </p:attrNameLst>
                                      </p:cBhvr>
                                      <p:to>
                                        <p:strVal val="hidden"/>
                                      </p:to>
                                    </p:set>
                                  </p:childTnLst>
                                </p:cTn>
                              </p:par>
                              <p:par>
                                <p:cTn id="91" presetID="2" presetClass="exit" presetSubtype="4" fill="hold" grpId="1" nodeType="withEffect">
                                  <p:stCondLst>
                                    <p:cond delay="0"/>
                                  </p:stCondLst>
                                  <p:childTnLst>
                                    <p:anim calcmode="lin" valueType="num">
                                      <p:cBhvr additive="base">
                                        <p:cTn id="92" dur="3000"/>
                                        <p:tgtEl>
                                          <p:spTgt spid="8"/>
                                        </p:tgtEl>
                                        <p:attrNameLst>
                                          <p:attrName>ppt_x</p:attrName>
                                        </p:attrNameLst>
                                      </p:cBhvr>
                                      <p:tavLst>
                                        <p:tav tm="0">
                                          <p:val>
                                            <p:strVal val="ppt_x"/>
                                          </p:val>
                                        </p:tav>
                                        <p:tav tm="100000">
                                          <p:val>
                                            <p:strVal val="ppt_x"/>
                                          </p:val>
                                        </p:tav>
                                      </p:tavLst>
                                    </p:anim>
                                    <p:anim calcmode="lin" valueType="num">
                                      <p:cBhvr additive="base">
                                        <p:cTn id="93" dur="3000"/>
                                        <p:tgtEl>
                                          <p:spTgt spid="8"/>
                                        </p:tgtEl>
                                        <p:attrNameLst>
                                          <p:attrName>ppt_y</p:attrName>
                                        </p:attrNameLst>
                                      </p:cBhvr>
                                      <p:tavLst>
                                        <p:tav tm="0">
                                          <p:val>
                                            <p:strVal val="ppt_y"/>
                                          </p:val>
                                        </p:tav>
                                        <p:tav tm="100000">
                                          <p:val>
                                            <p:strVal val="1+ppt_h/2"/>
                                          </p:val>
                                        </p:tav>
                                      </p:tavLst>
                                    </p:anim>
                                    <p:set>
                                      <p:cBhvr>
                                        <p:cTn id="94" dur="1" fill="hold">
                                          <p:stCondLst>
                                            <p:cond delay="2999"/>
                                          </p:stCondLst>
                                        </p:cTn>
                                        <p:tgtEl>
                                          <p:spTgt spid="8"/>
                                        </p:tgtEl>
                                        <p:attrNameLst>
                                          <p:attrName>style.visibility</p:attrName>
                                        </p:attrNameLst>
                                      </p:cBhvr>
                                      <p:to>
                                        <p:strVal val="hidden"/>
                                      </p:to>
                                    </p:set>
                                  </p:childTnLst>
                                </p:cTn>
                              </p:par>
                              <p:par>
                                <p:cTn id="95" presetID="2" presetClass="exit" presetSubtype="4" fill="hold" grpId="1" nodeType="withEffect">
                                  <p:stCondLst>
                                    <p:cond delay="0"/>
                                  </p:stCondLst>
                                  <p:childTnLst>
                                    <p:anim calcmode="lin" valueType="num">
                                      <p:cBhvr additive="base">
                                        <p:cTn id="96" dur="3000"/>
                                        <p:tgtEl>
                                          <p:spTgt spid="9"/>
                                        </p:tgtEl>
                                        <p:attrNameLst>
                                          <p:attrName>ppt_x</p:attrName>
                                        </p:attrNameLst>
                                      </p:cBhvr>
                                      <p:tavLst>
                                        <p:tav tm="0">
                                          <p:val>
                                            <p:strVal val="ppt_x"/>
                                          </p:val>
                                        </p:tav>
                                        <p:tav tm="100000">
                                          <p:val>
                                            <p:strVal val="ppt_x"/>
                                          </p:val>
                                        </p:tav>
                                      </p:tavLst>
                                    </p:anim>
                                    <p:anim calcmode="lin" valueType="num">
                                      <p:cBhvr additive="base">
                                        <p:cTn id="97" dur="3000"/>
                                        <p:tgtEl>
                                          <p:spTgt spid="9"/>
                                        </p:tgtEl>
                                        <p:attrNameLst>
                                          <p:attrName>ppt_y</p:attrName>
                                        </p:attrNameLst>
                                      </p:cBhvr>
                                      <p:tavLst>
                                        <p:tav tm="0">
                                          <p:val>
                                            <p:strVal val="ppt_y"/>
                                          </p:val>
                                        </p:tav>
                                        <p:tav tm="100000">
                                          <p:val>
                                            <p:strVal val="1+ppt_h/2"/>
                                          </p:val>
                                        </p:tav>
                                      </p:tavLst>
                                    </p:anim>
                                    <p:set>
                                      <p:cBhvr>
                                        <p:cTn id="98" dur="1" fill="hold">
                                          <p:stCondLst>
                                            <p:cond delay="2999"/>
                                          </p:stCondLst>
                                        </p:cTn>
                                        <p:tgtEl>
                                          <p:spTgt spid="9"/>
                                        </p:tgtEl>
                                        <p:attrNameLst>
                                          <p:attrName>style.visibility</p:attrName>
                                        </p:attrNameLst>
                                      </p:cBhvr>
                                      <p:to>
                                        <p:strVal val="hidden"/>
                                      </p:to>
                                    </p:set>
                                  </p:childTnLst>
                                </p:cTn>
                              </p:par>
                              <p:par>
                                <p:cTn id="99" presetID="2" presetClass="exit" presetSubtype="4" fill="hold" grpId="1"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ppt_x"/>
                                          </p:val>
                                        </p:tav>
                                      </p:tavLst>
                                    </p:anim>
                                    <p:anim calcmode="lin" valueType="num">
                                      <p:cBhvr additive="base">
                                        <p:cTn id="101" dur="3000"/>
                                        <p:tgtEl>
                                          <p:spTgt spid="10"/>
                                        </p:tgtEl>
                                        <p:attrNameLst>
                                          <p:attrName>ppt_y</p:attrName>
                                        </p:attrNameLst>
                                      </p:cBhvr>
                                      <p:tavLst>
                                        <p:tav tm="0">
                                          <p:val>
                                            <p:strVal val="ppt_y"/>
                                          </p:val>
                                        </p:tav>
                                        <p:tav tm="100000">
                                          <p:val>
                                            <p:strVal val="1+ppt_h/2"/>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4" fill="hold" grpId="1"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ppt_x"/>
                                          </p:val>
                                        </p:tav>
                                      </p:tavLst>
                                    </p:anim>
                                    <p:anim calcmode="lin" valueType="num">
                                      <p:cBhvr additive="base">
                                        <p:cTn id="105" dur="3000"/>
                                        <p:tgtEl>
                                          <p:spTgt spid="11"/>
                                        </p:tgtEl>
                                        <p:attrNameLst>
                                          <p:attrName>ppt_y</p:attrName>
                                        </p:attrNameLst>
                                      </p:cBhvr>
                                      <p:tavLst>
                                        <p:tav tm="0">
                                          <p:val>
                                            <p:strVal val="ppt_y"/>
                                          </p:val>
                                        </p:tav>
                                        <p:tav tm="100000">
                                          <p:val>
                                            <p:strVal val="1+ppt_h/2"/>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4" fill="hold" grpId="1" nodeType="with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ppt_x"/>
                                          </p:val>
                                        </p:tav>
                                      </p:tavLst>
                                    </p:anim>
                                    <p:anim calcmode="lin" valueType="num">
                                      <p:cBhvr additive="base">
                                        <p:cTn id="109" dur="3000"/>
                                        <p:tgtEl>
                                          <p:spTgt spid="12"/>
                                        </p:tgtEl>
                                        <p:attrNameLst>
                                          <p:attrName>ppt_y</p:attrName>
                                        </p:attrNameLst>
                                      </p:cBhvr>
                                      <p:tavLst>
                                        <p:tav tm="0">
                                          <p:val>
                                            <p:strVal val="ppt_y"/>
                                          </p:val>
                                        </p:tav>
                                        <p:tav tm="100000">
                                          <p:val>
                                            <p:strVal val="1+ppt_h/2"/>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4" fill="hold" grpId="1"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ppt_x"/>
                                          </p:val>
                                        </p:tav>
                                      </p:tavLst>
                                    </p:anim>
                                    <p:anim calcmode="lin" valueType="num">
                                      <p:cBhvr additive="base">
                                        <p:cTn id="113" dur="3000"/>
                                        <p:tgtEl>
                                          <p:spTgt spid="13"/>
                                        </p:tgtEl>
                                        <p:attrNameLst>
                                          <p:attrName>ppt_y</p:attrName>
                                        </p:attrNameLst>
                                      </p:cBhvr>
                                      <p:tavLst>
                                        <p:tav tm="0">
                                          <p:val>
                                            <p:strVal val="ppt_y"/>
                                          </p:val>
                                        </p:tav>
                                        <p:tav tm="100000">
                                          <p:val>
                                            <p:strVal val="1+ppt_h/2"/>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4" fill="hold" grpId="1"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ppt_x"/>
                                          </p:val>
                                        </p:tav>
                                      </p:tavLst>
                                    </p:anim>
                                    <p:anim calcmode="lin" valueType="num">
                                      <p:cBhvr additive="base">
                                        <p:cTn id="117" dur="3000"/>
                                        <p:tgtEl>
                                          <p:spTgt spid="14"/>
                                        </p:tgtEl>
                                        <p:attrNameLst>
                                          <p:attrName>ppt_y</p:attrName>
                                        </p:attrNameLst>
                                      </p:cBhvr>
                                      <p:tavLst>
                                        <p:tav tm="0">
                                          <p:val>
                                            <p:strVal val="ppt_y"/>
                                          </p:val>
                                        </p:tav>
                                        <p:tav tm="100000">
                                          <p:val>
                                            <p:strVal val="1+ppt_h/2"/>
                                          </p:val>
                                        </p:tav>
                                      </p:tavLst>
                                    </p:anim>
                                    <p:set>
                                      <p:cBhvr>
                                        <p:cTn id="118" dur="1" fill="hold">
                                          <p:stCondLst>
                                            <p:cond delay="2999"/>
                                          </p:stCondLst>
                                        </p:cTn>
                                        <p:tgtEl>
                                          <p:spTgt spid="14"/>
                                        </p:tgtEl>
                                        <p:attrNameLst>
                                          <p:attrName>style.visibility</p:attrName>
                                        </p:attrNameLst>
                                      </p:cBhvr>
                                      <p:to>
                                        <p:strVal val="hidden"/>
                                      </p:to>
                                    </p:set>
                                  </p:childTnLst>
                                </p:cTn>
                              </p:par>
                              <p:par>
                                <p:cTn id="119" presetID="2" presetClass="exit" presetSubtype="4" fill="hold" grpId="1" nodeType="withEffect">
                                  <p:stCondLst>
                                    <p:cond delay="0"/>
                                  </p:stCondLst>
                                  <p:childTnLst>
                                    <p:anim calcmode="lin" valueType="num">
                                      <p:cBhvr additive="base">
                                        <p:cTn id="120" dur="3000"/>
                                        <p:tgtEl>
                                          <p:spTgt spid="15"/>
                                        </p:tgtEl>
                                        <p:attrNameLst>
                                          <p:attrName>ppt_x</p:attrName>
                                        </p:attrNameLst>
                                      </p:cBhvr>
                                      <p:tavLst>
                                        <p:tav tm="0">
                                          <p:val>
                                            <p:strVal val="ppt_x"/>
                                          </p:val>
                                        </p:tav>
                                        <p:tav tm="100000">
                                          <p:val>
                                            <p:strVal val="ppt_x"/>
                                          </p:val>
                                        </p:tav>
                                      </p:tavLst>
                                    </p:anim>
                                    <p:anim calcmode="lin" valueType="num">
                                      <p:cBhvr additive="base">
                                        <p:cTn id="121" dur="3000"/>
                                        <p:tgtEl>
                                          <p:spTgt spid="15"/>
                                        </p:tgtEl>
                                        <p:attrNameLst>
                                          <p:attrName>ppt_y</p:attrName>
                                        </p:attrNameLst>
                                      </p:cBhvr>
                                      <p:tavLst>
                                        <p:tav tm="0">
                                          <p:val>
                                            <p:strVal val="ppt_y"/>
                                          </p:val>
                                        </p:tav>
                                        <p:tav tm="100000">
                                          <p:val>
                                            <p:strVal val="1+ppt_h/2"/>
                                          </p:val>
                                        </p:tav>
                                      </p:tavLst>
                                    </p:anim>
                                    <p:set>
                                      <p:cBhvr>
                                        <p:cTn id="122" dur="1" fill="hold">
                                          <p:stCondLst>
                                            <p:cond delay="2999"/>
                                          </p:stCondLst>
                                        </p:cTn>
                                        <p:tgtEl>
                                          <p:spTgt spid="15"/>
                                        </p:tgtEl>
                                        <p:attrNameLst>
                                          <p:attrName>style.visibility</p:attrName>
                                        </p:attrNameLst>
                                      </p:cBhvr>
                                      <p:to>
                                        <p:strVal val="hidden"/>
                                      </p:to>
                                    </p:set>
                                  </p:childTnLst>
                                </p:cTn>
                              </p:par>
                              <p:par>
                                <p:cTn id="123" presetID="2" presetClass="exit" presetSubtype="4" fill="hold" grpId="1" nodeType="withEffect">
                                  <p:stCondLst>
                                    <p:cond delay="0"/>
                                  </p:stCondLst>
                                  <p:childTnLst>
                                    <p:anim calcmode="lin" valueType="num">
                                      <p:cBhvr additive="base">
                                        <p:cTn id="124" dur="3000"/>
                                        <p:tgtEl>
                                          <p:spTgt spid="16"/>
                                        </p:tgtEl>
                                        <p:attrNameLst>
                                          <p:attrName>ppt_x</p:attrName>
                                        </p:attrNameLst>
                                      </p:cBhvr>
                                      <p:tavLst>
                                        <p:tav tm="0">
                                          <p:val>
                                            <p:strVal val="ppt_x"/>
                                          </p:val>
                                        </p:tav>
                                        <p:tav tm="100000">
                                          <p:val>
                                            <p:strVal val="ppt_x"/>
                                          </p:val>
                                        </p:tav>
                                      </p:tavLst>
                                    </p:anim>
                                    <p:anim calcmode="lin" valueType="num">
                                      <p:cBhvr additive="base">
                                        <p:cTn id="125" dur="3000"/>
                                        <p:tgtEl>
                                          <p:spTgt spid="16"/>
                                        </p:tgtEl>
                                        <p:attrNameLst>
                                          <p:attrName>ppt_y</p:attrName>
                                        </p:attrNameLst>
                                      </p:cBhvr>
                                      <p:tavLst>
                                        <p:tav tm="0">
                                          <p:val>
                                            <p:strVal val="ppt_y"/>
                                          </p:val>
                                        </p:tav>
                                        <p:tav tm="100000">
                                          <p:val>
                                            <p:strVal val="1+ppt_h/2"/>
                                          </p:val>
                                        </p:tav>
                                      </p:tavLst>
                                    </p:anim>
                                    <p:set>
                                      <p:cBhvr>
                                        <p:cTn id="126" dur="1" fill="hold">
                                          <p:stCondLst>
                                            <p:cond delay="2999"/>
                                          </p:stCondLst>
                                        </p:cTn>
                                        <p:tgtEl>
                                          <p:spTgt spid="16"/>
                                        </p:tgtEl>
                                        <p:attrNameLst>
                                          <p:attrName>style.visibility</p:attrName>
                                        </p:attrNameLst>
                                      </p:cBhvr>
                                      <p:to>
                                        <p:strVal val="hidden"/>
                                      </p:to>
                                    </p:set>
                                  </p:childTnLst>
                                </p:cTn>
                              </p:par>
                              <p:par>
                                <p:cTn id="127" presetID="2" presetClass="exit" presetSubtype="4" fill="hold" grpId="1"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ppt_x"/>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4" fill="hold" grpId="1" nodeType="withEffect">
                                  <p:stCondLst>
                                    <p:cond delay="0"/>
                                  </p:stCondLst>
                                  <p:childTnLst>
                                    <p:anim calcmode="lin" valueType="num">
                                      <p:cBhvr additive="base">
                                        <p:cTn id="132" dur="3000"/>
                                        <p:tgtEl>
                                          <p:spTgt spid="18"/>
                                        </p:tgtEl>
                                        <p:attrNameLst>
                                          <p:attrName>ppt_x</p:attrName>
                                        </p:attrNameLst>
                                      </p:cBhvr>
                                      <p:tavLst>
                                        <p:tav tm="0">
                                          <p:val>
                                            <p:strVal val="ppt_x"/>
                                          </p:val>
                                        </p:tav>
                                        <p:tav tm="100000">
                                          <p:val>
                                            <p:strVal val="ppt_x"/>
                                          </p:val>
                                        </p:tav>
                                      </p:tavLst>
                                    </p:anim>
                                    <p:anim calcmode="lin" valueType="num">
                                      <p:cBhvr additive="base">
                                        <p:cTn id="133" dur="3000"/>
                                        <p:tgtEl>
                                          <p:spTgt spid="18"/>
                                        </p:tgtEl>
                                        <p:attrNameLst>
                                          <p:attrName>ppt_y</p:attrName>
                                        </p:attrNameLst>
                                      </p:cBhvr>
                                      <p:tavLst>
                                        <p:tav tm="0">
                                          <p:val>
                                            <p:strVal val="ppt_y"/>
                                          </p:val>
                                        </p:tav>
                                        <p:tav tm="100000">
                                          <p:val>
                                            <p:strVal val="1+ppt_h/2"/>
                                          </p:val>
                                        </p:tav>
                                      </p:tavLst>
                                    </p:anim>
                                    <p:set>
                                      <p:cBhvr>
                                        <p:cTn id="134" dur="1" fill="hold">
                                          <p:stCondLst>
                                            <p:cond delay="2999"/>
                                          </p:stCondLst>
                                        </p:cTn>
                                        <p:tgtEl>
                                          <p:spTgt spid="18"/>
                                        </p:tgtEl>
                                        <p:attrNameLst>
                                          <p:attrName>style.visibility</p:attrName>
                                        </p:attrNameLst>
                                      </p:cBhvr>
                                      <p:to>
                                        <p:strVal val="hidden"/>
                                      </p:to>
                                    </p:set>
                                  </p:childTnLst>
                                </p:cTn>
                              </p:par>
                              <p:par>
                                <p:cTn id="135" presetID="2" presetClass="entr" presetSubtype="1"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19132605_582ba5833d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Rectángulo"/>
          <p:cNvSpPr/>
          <p:nvPr/>
        </p:nvSpPr>
        <p:spPr>
          <a:xfrm>
            <a:off x="0"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628"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6"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285884"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14512"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143140"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571768"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000396"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357586"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786182"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214842"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643470"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72098"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500726"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929354"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357982"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715140"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143800"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572428" y="0"/>
            <a:ext cx="428628"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001056"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715372" y="0"/>
            <a:ext cx="428628" cy="4929198"/>
          </a:xfrm>
          <a:prstGeom prst="rect">
            <a:avLst/>
          </a:prstGeom>
          <a:solidFill>
            <a:srgbClr val="00B050"/>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8358214" y="0"/>
            <a:ext cx="357190" cy="4929198"/>
          </a:xfrm>
          <a:prstGeom prst="rect">
            <a:avLst/>
          </a:prstGeom>
          <a:solidFill>
            <a:srgbClr val="0000FF"/>
          </a:solidFill>
          <a:ln>
            <a:noFill/>
          </a:ln>
          <a:effectLst>
            <a:reflection blurRad="6350" stA="50000" endA="300" endPos="900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3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3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3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3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3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5" dur="3000" fill="hold"/>
                                        <p:tgtEl>
                                          <p:spTgt spid="12"/>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3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7" dur="3000" fill="hold"/>
                                        <p:tgtEl>
                                          <p:spTgt spid="14"/>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3" dur="3000" fill="hold"/>
                                        <p:tgtEl>
                                          <p:spTgt spid="15"/>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79" dur="3000" fill="hold"/>
                                        <p:tgtEl>
                                          <p:spTgt spid="16"/>
                                        </p:tgtEl>
                                        <p:attrNameLst>
                                          <p:attrName>ppt_y</p:attrName>
                                        </p:attrNameLst>
                                      </p:cBhvr>
                                      <p:tavLst>
                                        <p:tav tm="0" fmla="#ppt_y+(sin(-2*pi*(1-$))*-#ppt_x+cos(-2*pi*(1-$))*(1-#ppt_y))*(1-$)">
                                          <p:val>
                                            <p:fltVal val="0"/>
                                          </p:val>
                                        </p:tav>
                                        <p:tav tm="100000">
                                          <p:val>
                                            <p:fltVal val="1"/>
                                          </p:val>
                                        </p:tav>
                                      </p:tavLst>
                                    </p:anim>
                                  </p:childTnLst>
                                </p:cTn>
                              </p:par>
                              <p:par>
                                <p:cTn id="80" presetID="15" presetClass="entr" presetSubtype="0"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85" dur="3000" fill="hold"/>
                                        <p:tgtEl>
                                          <p:spTgt spid="17"/>
                                        </p:tgtEl>
                                        <p:attrNameLst>
                                          <p:attrName>ppt_y</p:attrName>
                                        </p:attrNameLst>
                                      </p:cBhvr>
                                      <p:tavLst>
                                        <p:tav tm="0" fmla="#ppt_y+(sin(-2*pi*(1-$))*-#ppt_x+cos(-2*pi*(1-$))*(1-#ppt_y))*(1-$)">
                                          <p:val>
                                            <p:fltVal val="0"/>
                                          </p:val>
                                        </p:tav>
                                        <p:tav tm="100000">
                                          <p:val>
                                            <p:fltVal val="1"/>
                                          </p:val>
                                        </p:tav>
                                      </p:tavLst>
                                    </p:anim>
                                  </p:childTnLst>
                                </p:cTn>
                              </p:par>
                              <p:par>
                                <p:cTn id="86" presetID="15" presetClass="entr" presetSubtype="0"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91" dur="3000" fill="hold"/>
                                        <p:tgtEl>
                                          <p:spTgt spid="18"/>
                                        </p:tgtEl>
                                        <p:attrNameLst>
                                          <p:attrName>ppt_y</p:attrName>
                                        </p:attrNameLst>
                                      </p:cBhvr>
                                      <p:tavLst>
                                        <p:tav tm="0" fmla="#ppt_y+(sin(-2*pi*(1-$))*-#ppt_x+cos(-2*pi*(1-$))*(1-#ppt_y))*(1-$)">
                                          <p:val>
                                            <p:fltVal val="0"/>
                                          </p:val>
                                        </p:tav>
                                        <p:tav tm="100000">
                                          <p:val>
                                            <p:fltVal val="1"/>
                                          </p:val>
                                        </p:tav>
                                      </p:tavLst>
                                    </p:anim>
                                  </p:childTnLst>
                                </p:cTn>
                              </p:par>
                              <p:par>
                                <p:cTn id="92" presetID="15" presetClass="entr" presetSubtype="0"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97" dur="3000" fill="hold"/>
                                        <p:tgtEl>
                                          <p:spTgt spid="19"/>
                                        </p:tgtEl>
                                        <p:attrNameLst>
                                          <p:attrName>ppt_y</p:attrName>
                                        </p:attrNameLst>
                                      </p:cBhvr>
                                      <p:tavLst>
                                        <p:tav tm="0" fmla="#ppt_y+(sin(-2*pi*(1-$))*-#ppt_x+cos(-2*pi*(1-$))*(1-#ppt_y))*(1-$)">
                                          <p:val>
                                            <p:fltVal val="0"/>
                                          </p:val>
                                        </p:tav>
                                        <p:tav tm="100000">
                                          <p:val>
                                            <p:fltVal val="1"/>
                                          </p:val>
                                        </p:tav>
                                      </p:tavLst>
                                    </p:anim>
                                  </p:childTnLst>
                                </p:cTn>
                              </p:par>
                              <p:par>
                                <p:cTn id="98" presetID="15" presetClass="entr" presetSubtype="0"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03" dur="3000" fill="hold"/>
                                        <p:tgtEl>
                                          <p:spTgt spid="20"/>
                                        </p:tgtEl>
                                        <p:attrNameLst>
                                          <p:attrName>ppt_y</p:attrName>
                                        </p:attrNameLst>
                                      </p:cBhvr>
                                      <p:tavLst>
                                        <p:tav tm="0" fmla="#ppt_y+(sin(-2*pi*(1-$))*-#ppt_x+cos(-2*pi*(1-$))*(1-#ppt_y))*(1-$)">
                                          <p:val>
                                            <p:fltVal val="0"/>
                                          </p:val>
                                        </p:tav>
                                        <p:tav tm="100000">
                                          <p:val>
                                            <p:fltVal val="1"/>
                                          </p:val>
                                        </p:tav>
                                      </p:tavLst>
                                    </p:anim>
                                  </p:childTnLst>
                                </p:cTn>
                              </p:par>
                              <p:par>
                                <p:cTn id="104" presetID="15" presetClass="entr" presetSubtype="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09" dur="3000" fill="hold"/>
                                        <p:tgtEl>
                                          <p:spTgt spid="21"/>
                                        </p:tgtEl>
                                        <p:attrNameLst>
                                          <p:attrName>ppt_y</p:attrName>
                                        </p:attrNameLst>
                                      </p:cBhvr>
                                      <p:tavLst>
                                        <p:tav tm="0" fmla="#ppt_y+(sin(-2*pi*(1-$))*-#ppt_x+cos(-2*pi*(1-$))*(1-#ppt_y))*(1-$)">
                                          <p:val>
                                            <p:fltVal val="0"/>
                                          </p:val>
                                        </p:tav>
                                        <p:tav tm="100000">
                                          <p:val>
                                            <p:fltVal val="1"/>
                                          </p:val>
                                        </p:tav>
                                      </p:tavLst>
                                    </p:anim>
                                  </p:childTnLst>
                                </p:cTn>
                              </p:par>
                              <p:par>
                                <p:cTn id="110" presetID="15" presetClass="entr" presetSubtype="0"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15" dur="3000" fill="hold"/>
                                        <p:tgtEl>
                                          <p:spTgt spid="22"/>
                                        </p:tgtEl>
                                        <p:attrNameLst>
                                          <p:attrName>ppt_y</p:attrName>
                                        </p:attrNameLst>
                                      </p:cBhvr>
                                      <p:tavLst>
                                        <p:tav tm="0" fmla="#ppt_y+(sin(-2*pi*(1-$))*-#ppt_x+cos(-2*pi*(1-$))*(1-#ppt_y))*(1-$)">
                                          <p:val>
                                            <p:fltVal val="0"/>
                                          </p:val>
                                        </p:tav>
                                        <p:tav tm="100000">
                                          <p:val>
                                            <p:fltVal val="1"/>
                                          </p:val>
                                        </p:tav>
                                      </p:tavLst>
                                    </p:anim>
                                  </p:childTnLst>
                                </p:cTn>
                              </p:par>
                              <p:par>
                                <p:cTn id="116" presetID="15" presetClass="entr" presetSubtype="0"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21" dur="3000" fill="hold"/>
                                        <p:tgtEl>
                                          <p:spTgt spid="23"/>
                                        </p:tgtEl>
                                        <p:attrNameLst>
                                          <p:attrName>ppt_y</p:attrName>
                                        </p:attrNameLst>
                                      </p:cBhvr>
                                      <p:tavLst>
                                        <p:tav tm="0" fmla="#ppt_y+(sin(-2*pi*(1-$))*-#ppt_x+cos(-2*pi*(1-$))*(1-#ppt_y))*(1-$)">
                                          <p:val>
                                            <p:fltVal val="0"/>
                                          </p:val>
                                        </p:tav>
                                        <p:tav tm="100000">
                                          <p:val>
                                            <p:fltVal val="1"/>
                                          </p:val>
                                        </p:tav>
                                      </p:tavLst>
                                    </p:anim>
                                  </p:childTnLst>
                                </p:cTn>
                              </p:par>
                              <p:par>
                                <p:cTn id="122" presetID="15" presetClass="entr" presetSubtype="0"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27" dur="3000" fill="hold"/>
                                        <p:tgtEl>
                                          <p:spTgt spid="24"/>
                                        </p:tgtEl>
                                        <p:attrNameLst>
                                          <p:attrName>ppt_y</p:attrName>
                                        </p:attrNameLst>
                                      </p:cBhvr>
                                      <p:tavLst>
                                        <p:tav tm="0" fmla="#ppt_y+(sin(-2*pi*(1-$))*-#ppt_x+cos(-2*pi*(1-$))*(1-#ppt_y))*(1-$)">
                                          <p:val>
                                            <p:fltVal val="0"/>
                                          </p:val>
                                        </p:tav>
                                        <p:tav tm="100000">
                                          <p:val>
                                            <p:fltVal val="1"/>
                                          </p:val>
                                        </p:tav>
                                      </p:tavLst>
                                    </p:anim>
                                  </p:childTnLst>
                                </p:cTn>
                              </p:par>
                              <p:par>
                                <p:cTn id="128" presetID="15" presetClass="entr" presetSubtype="0"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33" dur="3000" fill="hold"/>
                                        <p:tgtEl>
                                          <p:spTgt spid="25"/>
                                        </p:tgtEl>
                                        <p:attrNameLst>
                                          <p:attrName>ppt_y</p:attrName>
                                        </p:attrNameLst>
                                      </p:cBhvr>
                                      <p:tavLst>
                                        <p:tav tm="0" fmla="#ppt_y+(sin(-2*pi*(1-$))*-#ppt_x+cos(-2*pi*(1-$))*(1-#ppt_y))*(1-$)">
                                          <p:val>
                                            <p:fltVal val="0"/>
                                          </p:val>
                                        </p:tav>
                                        <p:tav tm="100000">
                                          <p:val>
                                            <p:fltVal val="1"/>
                                          </p:val>
                                        </p:tav>
                                      </p:tavLst>
                                    </p:anim>
                                  </p:childTnLst>
                                </p:cTn>
                              </p:par>
                              <p:par>
                                <p:cTn id="134" presetID="15" presetClass="entr" presetSubtype="0" fill="hold" grpId="0" nodeType="withEffect">
                                  <p:stCondLst>
                                    <p:cond delay="0"/>
                                  </p:stCondLst>
                                  <p:childTnLst>
                                    <p:set>
                                      <p:cBhvr>
                                        <p:cTn id="135" dur="1" fill="hold">
                                          <p:stCondLst>
                                            <p:cond delay="0"/>
                                          </p:stCondLst>
                                        </p:cTn>
                                        <p:tgtEl>
                                          <p:spTgt spid="27"/>
                                        </p:tgtEl>
                                        <p:attrNameLst>
                                          <p:attrName>style.visibility</p:attrName>
                                        </p:attrNameLst>
                                      </p:cBhvr>
                                      <p:to>
                                        <p:strVal val="visible"/>
                                      </p:to>
                                    </p:set>
                                    <p:anim calcmode="lin" valueType="num">
                                      <p:cBhvr>
                                        <p:cTn id="136" dur="3000" fill="hold"/>
                                        <p:tgtEl>
                                          <p:spTgt spid="27"/>
                                        </p:tgtEl>
                                        <p:attrNameLst>
                                          <p:attrName>ppt_w</p:attrName>
                                        </p:attrNameLst>
                                      </p:cBhvr>
                                      <p:tavLst>
                                        <p:tav tm="0">
                                          <p:val>
                                            <p:fltVal val="0"/>
                                          </p:val>
                                        </p:tav>
                                        <p:tav tm="100000">
                                          <p:val>
                                            <p:strVal val="#ppt_w"/>
                                          </p:val>
                                        </p:tav>
                                      </p:tavLst>
                                    </p:anim>
                                    <p:anim calcmode="lin" valueType="num">
                                      <p:cBhvr>
                                        <p:cTn id="137" dur="3000" fill="hold"/>
                                        <p:tgtEl>
                                          <p:spTgt spid="27"/>
                                        </p:tgtEl>
                                        <p:attrNameLst>
                                          <p:attrName>ppt_h</p:attrName>
                                        </p:attrNameLst>
                                      </p:cBhvr>
                                      <p:tavLst>
                                        <p:tav tm="0">
                                          <p:val>
                                            <p:fltVal val="0"/>
                                          </p:val>
                                        </p:tav>
                                        <p:tav tm="100000">
                                          <p:val>
                                            <p:strVal val="#ppt_h"/>
                                          </p:val>
                                        </p:tav>
                                      </p:tavLst>
                                    </p:anim>
                                    <p:anim calcmode="lin" valueType="num">
                                      <p:cBhvr>
                                        <p:cTn id="138"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39" dur="3000" fill="hold"/>
                                        <p:tgtEl>
                                          <p:spTgt spid="27"/>
                                        </p:tgtEl>
                                        <p:attrNameLst>
                                          <p:attrName>ppt_y</p:attrName>
                                        </p:attrNameLst>
                                      </p:cBhvr>
                                      <p:tavLst>
                                        <p:tav tm="0" fmla="#ppt_y+(sin(-2*pi*(1-$))*-#ppt_x+cos(-2*pi*(1-$))*(1-#ppt_y))*(1-$)">
                                          <p:val>
                                            <p:fltVal val="0"/>
                                          </p:val>
                                        </p:tav>
                                        <p:tav tm="100000">
                                          <p:val>
                                            <p:fltVal val="1"/>
                                          </p:val>
                                        </p:tav>
                                      </p:tavLst>
                                    </p:anim>
                                  </p:childTnLst>
                                </p:cTn>
                              </p:par>
                            </p:childTnLst>
                          </p:cTn>
                        </p:par>
                        <p:par>
                          <p:cTn id="140" fill="hold">
                            <p:stCondLst>
                              <p:cond delay="3000"/>
                            </p:stCondLst>
                            <p:childTnLst>
                              <p:par>
                                <p:cTn id="141" presetID="2" presetClass="exit" presetSubtype="8" fill="hold" grpId="1"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0-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0-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8" fill="hold" grpId="1"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ppt_y"/>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0-ppt_w/2"/>
                                          </p:val>
                                        </p:tav>
                                      </p:tavLst>
                                    </p:anim>
                                    <p:anim calcmode="lin" valueType="num">
                                      <p:cBhvr additive="base">
                                        <p:cTn id="155" dur="3000"/>
                                        <p:tgtEl>
                                          <p:spTgt spid="8"/>
                                        </p:tgtEl>
                                        <p:attrNameLst>
                                          <p:attrName>ppt_y</p:attrName>
                                        </p:attrNameLst>
                                      </p:cBhvr>
                                      <p:tavLst>
                                        <p:tav tm="0">
                                          <p:val>
                                            <p:strVal val="ppt_y"/>
                                          </p:val>
                                        </p:tav>
                                        <p:tav tm="100000">
                                          <p:val>
                                            <p:strVal val="ppt_y"/>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ppt_y"/>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grpId="1" nodeType="withEffect">
                                  <p:stCondLst>
                                    <p:cond delay="0"/>
                                  </p:stCondLst>
                                  <p:childTnLst>
                                    <p:anim calcmode="lin" valueType="num">
                                      <p:cBhvr additive="base">
                                        <p:cTn id="170" dur="3000"/>
                                        <p:tgtEl>
                                          <p:spTgt spid="12"/>
                                        </p:tgtEl>
                                        <p:attrNameLst>
                                          <p:attrName>ppt_x</p:attrName>
                                        </p:attrNameLst>
                                      </p:cBhvr>
                                      <p:tavLst>
                                        <p:tav tm="0">
                                          <p:val>
                                            <p:strVal val="ppt_x"/>
                                          </p:val>
                                        </p:tav>
                                        <p:tav tm="100000">
                                          <p:val>
                                            <p:strVal val="0-ppt_w/2"/>
                                          </p:val>
                                        </p:tav>
                                      </p:tavLst>
                                    </p:anim>
                                    <p:anim calcmode="lin" valueType="num">
                                      <p:cBhvr additive="base">
                                        <p:cTn id="171" dur="3000"/>
                                        <p:tgtEl>
                                          <p:spTgt spid="12"/>
                                        </p:tgtEl>
                                        <p:attrNameLst>
                                          <p:attrName>ppt_y</p:attrName>
                                        </p:attrNameLst>
                                      </p:cBhvr>
                                      <p:tavLst>
                                        <p:tav tm="0">
                                          <p:val>
                                            <p:strVal val="ppt_y"/>
                                          </p:val>
                                        </p:tav>
                                        <p:tav tm="100000">
                                          <p:val>
                                            <p:strVal val="ppt_y"/>
                                          </p:val>
                                        </p:tav>
                                      </p:tavLst>
                                    </p:anim>
                                    <p:set>
                                      <p:cBhvr>
                                        <p:cTn id="172" dur="1" fill="hold">
                                          <p:stCondLst>
                                            <p:cond delay="2999"/>
                                          </p:stCondLst>
                                        </p:cTn>
                                        <p:tgtEl>
                                          <p:spTgt spid="12"/>
                                        </p:tgtEl>
                                        <p:attrNameLst>
                                          <p:attrName>style.visibility</p:attrName>
                                        </p:attrNameLst>
                                      </p:cBhvr>
                                      <p:to>
                                        <p:strVal val="hidden"/>
                                      </p:to>
                                    </p:set>
                                  </p:childTnLst>
                                </p:cTn>
                              </p:par>
                              <p:par>
                                <p:cTn id="173" presetID="2" presetClass="exit" presetSubtype="8" fill="hold" grpId="1"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ppt_y"/>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8" fill="hold" grpId="1" nodeType="withEffect">
                                  <p:stCondLst>
                                    <p:cond delay="0"/>
                                  </p:stCondLst>
                                  <p:childTnLst>
                                    <p:anim calcmode="lin" valueType="num">
                                      <p:cBhvr additive="base">
                                        <p:cTn id="178" dur="3000"/>
                                        <p:tgtEl>
                                          <p:spTgt spid="14"/>
                                        </p:tgtEl>
                                        <p:attrNameLst>
                                          <p:attrName>ppt_x</p:attrName>
                                        </p:attrNameLst>
                                      </p:cBhvr>
                                      <p:tavLst>
                                        <p:tav tm="0">
                                          <p:val>
                                            <p:strVal val="ppt_x"/>
                                          </p:val>
                                        </p:tav>
                                        <p:tav tm="100000">
                                          <p:val>
                                            <p:strVal val="0-ppt_w/2"/>
                                          </p:val>
                                        </p:tav>
                                      </p:tavLst>
                                    </p:anim>
                                    <p:anim calcmode="lin" valueType="num">
                                      <p:cBhvr additive="base">
                                        <p:cTn id="179" dur="3000"/>
                                        <p:tgtEl>
                                          <p:spTgt spid="14"/>
                                        </p:tgtEl>
                                        <p:attrNameLst>
                                          <p:attrName>ppt_y</p:attrName>
                                        </p:attrNameLst>
                                      </p:cBhvr>
                                      <p:tavLst>
                                        <p:tav tm="0">
                                          <p:val>
                                            <p:strVal val="ppt_y"/>
                                          </p:val>
                                        </p:tav>
                                        <p:tav tm="100000">
                                          <p:val>
                                            <p:strVal val="ppt_y"/>
                                          </p:val>
                                        </p:tav>
                                      </p:tavLst>
                                    </p:anim>
                                    <p:set>
                                      <p:cBhvr>
                                        <p:cTn id="180" dur="1" fill="hold">
                                          <p:stCondLst>
                                            <p:cond delay="2999"/>
                                          </p:stCondLst>
                                        </p:cTn>
                                        <p:tgtEl>
                                          <p:spTgt spid="14"/>
                                        </p:tgtEl>
                                        <p:attrNameLst>
                                          <p:attrName>style.visibility</p:attrName>
                                        </p:attrNameLst>
                                      </p:cBhvr>
                                      <p:to>
                                        <p:strVal val="hidden"/>
                                      </p:to>
                                    </p:set>
                                  </p:childTnLst>
                                </p:cTn>
                              </p:par>
                              <p:par>
                                <p:cTn id="181" presetID="2" presetClass="exit" presetSubtype="8" fill="hold" grpId="1" nodeType="withEffect">
                                  <p:stCondLst>
                                    <p:cond delay="0"/>
                                  </p:stCondLst>
                                  <p:childTnLst>
                                    <p:anim calcmode="lin" valueType="num">
                                      <p:cBhvr additive="base">
                                        <p:cTn id="182" dur="3000"/>
                                        <p:tgtEl>
                                          <p:spTgt spid="15"/>
                                        </p:tgtEl>
                                        <p:attrNameLst>
                                          <p:attrName>ppt_x</p:attrName>
                                        </p:attrNameLst>
                                      </p:cBhvr>
                                      <p:tavLst>
                                        <p:tav tm="0">
                                          <p:val>
                                            <p:strVal val="ppt_x"/>
                                          </p:val>
                                        </p:tav>
                                        <p:tav tm="100000">
                                          <p:val>
                                            <p:strVal val="0-ppt_w/2"/>
                                          </p:val>
                                        </p:tav>
                                      </p:tavLst>
                                    </p:anim>
                                    <p:anim calcmode="lin" valueType="num">
                                      <p:cBhvr additive="base">
                                        <p:cTn id="183" dur="3000"/>
                                        <p:tgtEl>
                                          <p:spTgt spid="15"/>
                                        </p:tgtEl>
                                        <p:attrNameLst>
                                          <p:attrName>ppt_y</p:attrName>
                                        </p:attrNameLst>
                                      </p:cBhvr>
                                      <p:tavLst>
                                        <p:tav tm="0">
                                          <p:val>
                                            <p:strVal val="ppt_y"/>
                                          </p:val>
                                        </p:tav>
                                        <p:tav tm="100000">
                                          <p:val>
                                            <p:strVal val="ppt_y"/>
                                          </p:val>
                                        </p:tav>
                                      </p:tavLst>
                                    </p:anim>
                                    <p:set>
                                      <p:cBhvr>
                                        <p:cTn id="184" dur="1" fill="hold">
                                          <p:stCondLst>
                                            <p:cond delay="2999"/>
                                          </p:stCondLst>
                                        </p:cTn>
                                        <p:tgtEl>
                                          <p:spTgt spid="15"/>
                                        </p:tgtEl>
                                        <p:attrNameLst>
                                          <p:attrName>style.visibility</p:attrName>
                                        </p:attrNameLst>
                                      </p:cBhvr>
                                      <p:to>
                                        <p:strVal val="hidden"/>
                                      </p:to>
                                    </p:set>
                                  </p:childTnLst>
                                </p:cTn>
                              </p:par>
                              <p:par>
                                <p:cTn id="185" presetID="2" presetClass="exit" presetSubtype="8" fill="hold" grpId="1"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0-ppt_w/2"/>
                                          </p:val>
                                        </p:tav>
                                      </p:tavLst>
                                    </p:anim>
                                    <p:anim calcmode="lin" valueType="num">
                                      <p:cBhvr additive="base">
                                        <p:cTn id="187" dur="3000"/>
                                        <p:tgtEl>
                                          <p:spTgt spid="16"/>
                                        </p:tgtEl>
                                        <p:attrNameLst>
                                          <p:attrName>ppt_y</p:attrName>
                                        </p:attrNameLst>
                                      </p:cBhvr>
                                      <p:tavLst>
                                        <p:tav tm="0">
                                          <p:val>
                                            <p:strVal val="ppt_y"/>
                                          </p:val>
                                        </p:tav>
                                        <p:tav tm="100000">
                                          <p:val>
                                            <p:strVal val="ppt_y"/>
                                          </p:val>
                                        </p:tav>
                                      </p:tavLst>
                                    </p:anim>
                                    <p:set>
                                      <p:cBhvr>
                                        <p:cTn id="188" dur="1" fill="hold">
                                          <p:stCondLst>
                                            <p:cond delay="2999"/>
                                          </p:stCondLst>
                                        </p:cTn>
                                        <p:tgtEl>
                                          <p:spTgt spid="16"/>
                                        </p:tgtEl>
                                        <p:attrNameLst>
                                          <p:attrName>style.visibility</p:attrName>
                                        </p:attrNameLst>
                                      </p:cBhvr>
                                      <p:to>
                                        <p:strVal val="hidden"/>
                                      </p:to>
                                    </p:set>
                                  </p:childTnLst>
                                </p:cTn>
                              </p:par>
                              <p:par>
                                <p:cTn id="189" presetID="2" presetClass="exit" presetSubtype="8" fill="hold" grpId="1" nodeType="withEffect">
                                  <p:stCondLst>
                                    <p:cond delay="0"/>
                                  </p:stCondLst>
                                  <p:childTnLst>
                                    <p:anim calcmode="lin" valueType="num">
                                      <p:cBhvr additive="base">
                                        <p:cTn id="190" dur="3000"/>
                                        <p:tgtEl>
                                          <p:spTgt spid="17"/>
                                        </p:tgtEl>
                                        <p:attrNameLst>
                                          <p:attrName>ppt_x</p:attrName>
                                        </p:attrNameLst>
                                      </p:cBhvr>
                                      <p:tavLst>
                                        <p:tav tm="0">
                                          <p:val>
                                            <p:strVal val="ppt_x"/>
                                          </p:val>
                                        </p:tav>
                                        <p:tav tm="100000">
                                          <p:val>
                                            <p:strVal val="0-ppt_w/2"/>
                                          </p:val>
                                        </p:tav>
                                      </p:tavLst>
                                    </p:anim>
                                    <p:anim calcmode="lin" valueType="num">
                                      <p:cBhvr additive="base">
                                        <p:cTn id="191" dur="3000"/>
                                        <p:tgtEl>
                                          <p:spTgt spid="17"/>
                                        </p:tgtEl>
                                        <p:attrNameLst>
                                          <p:attrName>ppt_y</p:attrName>
                                        </p:attrNameLst>
                                      </p:cBhvr>
                                      <p:tavLst>
                                        <p:tav tm="0">
                                          <p:val>
                                            <p:strVal val="ppt_y"/>
                                          </p:val>
                                        </p:tav>
                                        <p:tav tm="100000">
                                          <p:val>
                                            <p:strVal val="ppt_y"/>
                                          </p:val>
                                        </p:tav>
                                      </p:tavLst>
                                    </p:anim>
                                    <p:set>
                                      <p:cBhvr>
                                        <p:cTn id="192" dur="1" fill="hold">
                                          <p:stCondLst>
                                            <p:cond delay="2999"/>
                                          </p:stCondLst>
                                        </p:cTn>
                                        <p:tgtEl>
                                          <p:spTgt spid="17"/>
                                        </p:tgtEl>
                                        <p:attrNameLst>
                                          <p:attrName>style.visibility</p:attrName>
                                        </p:attrNameLst>
                                      </p:cBhvr>
                                      <p:to>
                                        <p:strVal val="hidden"/>
                                      </p:to>
                                    </p:set>
                                  </p:childTnLst>
                                </p:cTn>
                              </p:par>
                              <p:par>
                                <p:cTn id="193" presetID="2" presetClass="exit" presetSubtype="8" fill="hold" grpId="1"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0-ppt_w/2"/>
                                          </p:val>
                                        </p:tav>
                                      </p:tavLst>
                                    </p:anim>
                                    <p:anim calcmode="lin" valueType="num">
                                      <p:cBhvr additive="base">
                                        <p:cTn id="195" dur="3000"/>
                                        <p:tgtEl>
                                          <p:spTgt spid="18"/>
                                        </p:tgtEl>
                                        <p:attrNameLst>
                                          <p:attrName>ppt_y</p:attrName>
                                        </p:attrNameLst>
                                      </p:cBhvr>
                                      <p:tavLst>
                                        <p:tav tm="0">
                                          <p:val>
                                            <p:strVal val="ppt_y"/>
                                          </p:val>
                                        </p:tav>
                                        <p:tav tm="100000">
                                          <p:val>
                                            <p:strVal val="ppt_y"/>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8" fill="hold" grpId="1" nodeType="withEffect">
                                  <p:stCondLst>
                                    <p:cond delay="0"/>
                                  </p:stCondLst>
                                  <p:childTnLst>
                                    <p:anim calcmode="lin" valueType="num">
                                      <p:cBhvr additive="base">
                                        <p:cTn id="198" dur="3000"/>
                                        <p:tgtEl>
                                          <p:spTgt spid="19"/>
                                        </p:tgtEl>
                                        <p:attrNameLst>
                                          <p:attrName>ppt_x</p:attrName>
                                        </p:attrNameLst>
                                      </p:cBhvr>
                                      <p:tavLst>
                                        <p:tav tm="0">
                                          <p:val>
                                            <p:strVal val="ppt_x"/>
                                          </p:val>
                                        </p:tav>
                                        <p:tav tm="100000">
                                          <p:val>
                                            <p:strVal val="0-ppt_w/2"/>
                                          </p:val>
                                        </p:tav>
                                      </p:tavLst>
                                    </p:anim>
                                    <p:anim calcmode="lin" valueType="num">
                                      <p:cBhvr additive="base">
                                        <p:cTn id="199" dur="3000"/>
                                        <p:tgtEl>
                                          <p:spTgt spid="19"/>
                                        </p:tgtEl>
                                        <p:attrNameLst>
                                          <p:attrName>ppt_y</p:attrName>
                                        </p:attrNameLst>
                                      </p:cBhvr>
                                      <p:tavLst>
                                        <p:tav tm="0">
                                          <p:val>
                                            <p:strVal val="ppt_y"/>
                                          </p:val>
                                        </p:tav>
                                        <p:tav tm="100000">
                                          <p:val>
                                            <p:strVal val="ppt_y"/>
                                          </p:val>
                                        </p:tav>
                                      </p:tavLst>
                                    </p:anim>
                                    <p:set>
                                      <p:cBhvr>
                                        <p:cTn id="200" dur="1" fill="hold">
                                          <p:stCondLst>
                                            <p:cond delay="2999"/>
                                          </p:stCondLst>
                                        </p:cTn>
                                        <p:tgtEl>
                                          <p:spTgt spid="19"/>
                                        </p:tgtEl>
                                        <p:attrNameLst>
                                          <p:attrName>style.visibility</p:attrName>
                                        </p:attrNameLst>
                                      </p:cBhvr>
                                      <p:to>
                                        <p:strVal val="hidden"/>
                                      </p:to>
                                    </p:set>
                                  </p:childTnLst>
                                </p:cTn>
                              </p:par>
                              <p:par>
                                <p:cTn id="201" presetID="2" presetClass="exit" presetSubtype="8" fill="hold" grpId="1"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0-ppt_w/2"/>
                                          </p:val>
                                        </p:tav>
                                      </p:tavLst>
                                    </p:anim>
                                    <p:anim calcmode="lin" valueType="num">
                                      <p:cBhvr additive="base">
                                        <p:cTn id="203" dur="3000"/>
                                        <p:tgtEl>
                                          <p:spTgt spid="20"/>
                                        </p:tgtEl>
                                        <p:attrNameLst>
                                          <p:attrName>ppt_y</p:attrName>
                                        </p:attrNameLst>
                                      </p:cBhvr>
                                      <p:tavLst>
                                        <p:tav tm="0">
                                          <p:val>
                                            <p:strVal val="ppt_y"/>
                                          </p:val>
                                        </p:tav>
                                        <p:tav tm="100000">
                                          <p:val>
                                            <p:strVal val="ppt_y"/>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8" fill="hold" grpId="1"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ppt_y"/>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8" fill="hold" grpId="1"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0-ppt_w/2"/>
                                          </p:val>
                                        </p:tav>
                                      </p:tavLst>
                                    </p:anim>
                                    <p:anim calcmode="lin" valueType="num">
                                      <p:cBhvr additive="base">
                                        <p:cTn id="211" dur="3000"/>
                                        <p:tgtEl>
                                          <p:spTgt spid="22"/>
                                        </p:tgtEl>
                                        <p:attrNameLst>
                                          <p:attrName>ppt_y</p:attrName>
                                        </p:attrNameLst>
                                      </p:cBhvr>
                                      <p:tavLst>
                                        <p:tav tm="0">
                                          <p:val>
                                            <p:strVal val="ppt_y"/>
                                          </p:val>
                                        </p:tav>
                                        <p:tav tm="100000">
                                          <p:val>
                                            <p:strVal val="ppt_y"/>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8" fill="hold" grpId="1" nodeType="withEffect">
                                  <p:stCondLst>
                                    <p:cond delay="0"/>
                                  </p:stCondLst>
                                  <p:childTnLst>
                                    <p:anim calcmode="lin" valueType="num">
                                      <p:cBhvr additive="base">
                                        <p:cTn id="214" dur="3000"/>
                                        <p:tgtEl>
                                          <p:spTgt spid="23"/>
                                        </p:tgtEl>
                                        <p:attrNameLst>
                                          <p:attrName>ppt_x</p:attrName>
                                        </p:attrNameLst>
                                      </p:cBhvr>
                                      <p:tavLst>
                                        <p:tav tm="0">
                                          <p:val>
                                            <p:strVal val="ppt_x"/>
                                          </p:val>
                                        </p:tav>
                                        <p:tav tm="100000">
                                          <p:val>
                                            <p:strVal val="0-ppt_w/2"/>
                                          </p:val>
                                        </p:tav>
                                      </p:tavLst>
                                    </p:anim>
                                    <p:anim calcmode="lin" valueType="num">
                                      <p:cBhvr additive="base">
                                        <p:cTn id="215" dur="3000"/>
                                        <p:tgtEl>
                                          <p:spTgt spid="23"/>
                                        </p:tgtEl>
                                        <p:attrNameLst>
                                          <p:attrName>ppt_y</p:attrName>
                                        </p:attrNameLst>
                                      </p:cBhvr>
                                      <p:tavLst>
                                        <p:tav tm="0">
                                          <p:val>
                                            <p:strVal val="ppt_y"/>
                                          </p:val>
                                        </p:tav>
                                        <p:tav tm="100000">
                                          <p:val>
                                            <p:strVal val="ppt_y"/>
                                          </p:val>
                                        </p:tav>
                                      </p:tavLst>
                                    </p:anim>
                                    <p:set>
                                      <p:cBhvr>
                                        <p:cTn id="216" dur="1" fill="hold">
                                          <p:stCondLst>
                                            <p:cond delay="2999"/>
                                          </p:stCondLst>
                                        </p:cTn>
                                        <p:tgtEl>
                                          <p:spTgt spid="23"/>
                                        </p:tgtEl>
                                        <p:attrNameLst>
                                          <p:attrName>style.visibility</p:attrName>
                                        </p:attrNameLst>
                                      </p:cBhvr>
                                      <p:to>
                                        <p:strVal val="hidden"/>
                                      </p:to>
                                    </p:set>
                                  </p:childTnLst>
                                </p:cTn>
                              </p:par>
                              <p:par>
                                <p:cTn id="217" presetID="2" presetClass="exit" presetSubtype="8" fill="hold" grpId="1"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0-ppt_w/2"/>
                                          </p:val>
                                        </p:tav>
                                      </p:tavLst>
                                    </p:anim>
                                    <p:anim calcmode="lin" valueType="num">
                                      <p:cBhvr additive="base">
                                        <p:cTn id="219" dur="3000"/>
                                        <p:tgtEl>
                                          <p:spTgt spid="24"/>
                                        </p:tgtEl>
                                        <p:attrNameLst>
                                          <p:attrName>ppt_y</p:attrName>
                                        </p:attrNameLst>
                                      </p:cBhvr>
                                      <p:tavLst>
                                        <p:tav tm="0">
                                          <p:val>
                                            <p:strVal val="ppt_y"/>
                                          </p:val>
                                        </p:tav>
                                        <p:tav tm="100000">
                                          <p:val>
                                            <p:strVal val="ppt_y"/>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8" fill="hold" grpId="1" nodeType="withEffect">
                                  <p:stCondLst>
                                    <p:cond delay="0"/>
                                  </p:stCondLst>
                                  <p:childTnLst>
                                    <p:anim calcmode="lin" valueType="num">
                                      <p:cBhvr additive="base">
                                        <p:cTn id="222" dur="3000"/>
                                        <p:tgtEl>
                                          <p:spTgt spid="25"/>
                                        </p:tgtEl>
                                        <p:attrNameLst>
                                          <p:attrName>ppt_x</p:attrName>
                                        </p:attrNameLst>
                                      </p:cBhvr>
                                      <p:tavLst>
                                        <p:tav tm="0">
                                          <p:val>
                                            <p:strVal val="ppt_x"/>
                                          </p:val>
                                        </p:tav>
                                        <p:tav tm="100000">
                                          <p:val>
                                            <p:strVal val="0-ppt_w/2"/>
                                          </p:val>
                                        </p:tav>
                                      </p:tavLst>
                                    </p:anim>
                                    <p:anim calcmode="lin" valueType="num">
                                      <p:cBhvr additive="base">
                                        <p:cTn id="223" dur="3000"/>
                                        <p:tgtEl>
                                          <p:spTgt spid="25"/>
                                        </p:tgtEl>
                                        <p:attrNameLst>
                                          <p:attrName>ppt_y</p:attrName>
                                        </p:attrNameLst>
                                      </p:cBhvr>
                                      <p:tavLst>
                                        <p:tav tm="0">
                                          <p:val>
                                            <p:strVal val="ppt_y"/>
                                          </p:val>
                                        </p:tav>
                                        <p:tav tm="100000">
                                          <p:val>
                                            <p:strVal val="ppt_y"/>
                                          </p:val>
                                        </p:tav>
                                      </p:tavLst>
                                    </p:anim>
                                    <p:set>
                                      <p:cBhvr>
                                        <p:cTn id="224" dur="1" fill="hold">
                                          <p:stCondLst>
                                            <p:cond delay="2999"/>
                                          </p:stCondLst>
                                        </p:cTn>
                                        <p:tgtEl>
                                          <p:spTgt spid="25"/>
                                        </p:tgtEl>
                                        <p:attrNameLst>
                                          <p:attrName>style.visibility</p:attrName>
                                        </p:attrNameLst>
                                      </p:cBhvr>
                                      <p:to>
                                        <p:strVal val="hidden"/>
                                      </p:to>
                                    </p:set>
                                  </p:childTnLst>
                                </p:cTn>
                              </p:par>
                              <p:par>
                                <p:cTn id="225" presetID="2" presetClass="exit" presetSubtype="8" fill="hold" grpId="1" nodeType="withEffect">
                                  <p:stCondLst>
                                    <p:cond delay="0"/>
                                  </p:stCondLst>
                                  <p:childTnLst>
                                    <p:anim calcmode="lin" valueType="num">
                                      <p:cBhvr additive="base">
                                        <p:cTn id="226" dur="3000"/>
                                        <p:tgtEl>
                                          <p:spTgt spid="27"/>
                                        </p:tgtEl>
                                        <p:attrNameLst>
                                          <p:attrName>ppt_x</p:attrName>
                                        </p:attrNameLst>
                                      </p:cBhvr>
                                      <p:tavLst>
                                        <p:tav tm="0">
                                          <p:val>
                                            <p:strVal val="ppt_x"/>
                                          </p:val>
                                        </p:tav>
                                        <p:tav tm="100000">
                                          <p:val>
                                            <p:strVal val="0-ppt_w/2"/>
                                          </p:val>
                                        </p:tav>
                                      </p:tavLst>
                                    </p:anim>
                                    <p:anim calcmode="lin" valueType="num">
                                      <p:cBhvr additive="base">
                                        <p:cTn id="227" dur="3000"/>
                                        <p:tgtEl>
                                          <p:spTgt spid="27"/>
                                        </p:tgtEl>
                                        <p:attrNameLst>
                                          <p:attrName>ppt_y</p:attrName>
                                        </p:attrNameLst>
                                      </p:cBhvr>
                                      <p:tavLst>
                                        <p:tav tm="0">
                                          <p:val>
                                            <p:strVal val="ppt_y"/>
                                          </p:val>
                                        </p:tav>
                                        <p:tav tm="100000">
                                          <p:val>
                                            <p:strVal val="ppt_y"/>
                                          </p:val>
                                        </p:tav>
                                      </p:tavLst>
                                    </p:anim>
                                    <p:set>
                                      <p:cBhvr>
                                        <p:cTn id="228" dur="1" fill="hold">
                                          <p:stCondLst>
                                            <p:cond delay="2999"/>
                                          </p:stCondLst>
                                        </p:cTn>
                                        <p:tgtEl>
                                          <p:spTgt spid="27"/>
                                        </p:tgtEl>
                                        <p:attrNameLst>
                                          <p:attrName>style.visibility</p:attrName>
                                        </p:attrNameLst>
                                      </p:cBhvr>
                                      <p:to>
                                        <p:strVal val="hidden"/>
                                      </p:to>
                                    </p:set>
                                  </p:childTnLst>
                                </p:cTn>
                              </p:par>
                              <p:par>
                                <p:cTn id="229" presetID="2" presetClass="entr" presetSubtype="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 calcmode="lin" valueType="num">
                                      <p:cBhvr additive="base">
                                        <p:cTn id="231" dur="3000" fill="hold"/>
                                        <p:tgtEl>
                                          <p:spTgt spid="4"/>
                                        </p:tgtEl>
                                        <p:attrNameLst>
                                          <p:attrName>ppt_x</p:attrName>
                                        </p:attrNameLst>
                                      </p:cBhvr>
                                      <p:tavLst>
                                        <p:tav tm="0">
                                          <p:val>
                                            <p:strVal val="1+#ppt_w/2"/>
                                          </p:val>
                                        </p:tav>
                                        <p:tav tm="100000">
                                          <p:val>
                                            <p:strVal val="#ppt_x"/>
                                          </p:val>
                                        </p:tav>
                                      </p:tavLst>
                                    </p:anim>
                                    <p:anim calcmode="lin" valueType="num">
                                      <p:cBhvr additive="base">
                                        <p:cTn id="23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7" grpId="0" animBg="1"/>
      <p:bldP spid="27" grpId="1" animBg="1"/>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57602469_ae0299879c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Luna"/>
          <p:cNvSpPr/>
          <p:nvPr/>
        </p:nvSpPr>
        <p:spPr>
          <a:xfrm>
            <a:off x="0" y="0"/>
            <a:ext cx="2928958" cy="6143644"/>
          </a:xfrm>
          <a:prstGeom prst="moon">
            <a:avLst/>
          </a:prstGeom>
          <a:gradFill flip="none" rotWithShape="1">
            <a:gsLst>
              <a:gs pos="46000">
                <a:srgbClr val="00B050">
                  <a:alpha val="37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643042" y="0"/>
            <a:ext cx="2928958" cy="6215082"/>
          </a:xfrm>
          <a:prstGeom prst="moon">
            <a:avLst/>
          </a:prstGeom>
          <a:gradFill flip="none" rotWithShape="1">
            <a:gsLst>
              <a:gs pos="46000">
                <a:srgbClr val="00B050">
                  <a:alpha val="37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929322" y="0"/>
            <a:ext cx="3214678" cy="6000768"/>
          </a:xfrm>
          <a:prstGeom prst="moon">
            <a:avLst>
              <a:gd name="adj" fmla="val 41244"/>
            </a:avLst>
          </a:prstGeom>
          <a:gradFill flip="none" rotWithShape="1">
            <a:gsLst>
              <a:gs pos="46000">
                <a:srgbClr val="00B050">
                  <a:alpha val="37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429124" y="0"/>
            <a:ext cx="3214678" cy="6143644"/>
          </a:xfrm>
          <a:prstGeom prst="moon">
            <a:avLst>
              <a:gd name="adj" fmla="val 41244"/>
            </a:avLst>
          </a:prstGeom>
          <a:gradFill flip="none" rotWithShape="1">
            <a:gsLst>
              <a:gs pos="46000">
                <a:srgbClr val="00B050">
                  <a:alpha val="37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fmla="#ppt_w*sin(2.5*pi*$)">
                                          <p:val>
                                            <p:fltVal val="0"/>
                                          </p:val>
                                        </p:tav>
                                        <p:tav tm="100000">
                                          <p:val>
                                            <p:fltVal val="1"/>
                                          </p:val>
                                        </p:tav>
                                      </p:tavLst>
                                    </p:anim>
                                    <p:anim calcmode="lin" valueType="num">
                                      <p:cBhvr>
                                        <p:cTn id="11" dur="2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fmla="#ppt_w*sin(2.5*pi*$)">
                                          <p:val>
                                            <p:fltVal val="0"/>
                                          </p:val>
                                        </p:tav>
                                        <p:tav tm="100000">
                                          <p:val>
                                            <p:fltVal val="1"/>
                                          </p:val>
                                        </p:tav>
                                      </p:tavLst>
                                    </p:anim>
                                    <p:anim calcmode="lin" valueType="num">
                                      <p:cBhvr>
                                        <p:cTn id="15" dur="2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fmla="#ppt_w*sin(2.5*pi*$)">
                                          <p:val>
                                            <p:fltVal val="0"/>
                                          </p:val>
                                        </p:tav>
                                        <p:tav tm="100000">
                                          <p:val>
                                            <p:fltVal val="1"/>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fmla="#ppt_w*sin(2.5*pi*$)">
                                          <p:val>
                                            <p:fltVal val="0"/>
                                          </p:val>
                                        </p:tav>
                                        <p:tav tm="100000">
                                          <p:val>
                                            <p:fltVal val="1"/>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2" presetClass="exit" presetSubtype="4" fill="hold" grpId="1" nodeType="afterEffect">
                                  <p:stCondLst>
                                    <p:cond delay="0"/>
                                  </p:stCondLst>
                                  <p:childTnLst>
                                    <p:anim calcmode="lin" valueType="num">
                                      <p:cBhvr additive="base">
                                        <p:cTn id="26" dur="2000"/>
                                        <p:tgtEl>
                                          <p:spTgt spid="5"/>
                                        </p:tgtEl>
                                        <p:attrNameLst>
                                          <p:attrName>ppt_x</p:attrName>
                                        </p:attrNameLst>
                                      </p:cBhvr>
                                      <p:tavLst>
                                        <p:tav tm="0">
                                          <p:val>
                                            <p:strVal val="ppt_x"/>
                                          </p:val>
                                        </p:tav>
                                        <p:tav tm="100000">
                                          <p:val>
                                            <p:strVal val="ppt_x"/>
                                          </p:val>
                                        </p:tav>
                                      </p:tavLst>
                                    </p:anim>
                                    <p:anim calcmode="lin" valueType="num">
                                      <p:cBhvr additive="base">
                                        <p:cTn id="27" dur="2000"/>
                                        <p:tgtEl>
                                          <p:spTgt spid="5"/>
                                        </p:tgtEl>
                                        <p:attrNameLst>
                                          <p:attrName>ppt_y</p:attrName>
                                        </p:attrNameLst>
                                      </p:cBhvr>
                                      <p:tavLst>
                                        <p:tav tm="0">
                                          <p:val>
                                            <p:strVal val="ppt_y"/>
                                          </p:val>
                                        </p:tav>
                                        <p:tav tm="100000">
                                          <p:val>
                                            <p:strVal val="1+ppt_h/2"/>
                                          </p:val>
                                        </p:tav>
                                      </p:tavLst>
                                    </p:anim>
                                    <p:set>
                                      <p:cBhvr>
                                        <p:cTn id="28" dur="1" fill="hold">
                                          <p:stCondLst>
                                            <p:cond delay="1999"/>
                                          </p:stCondLst>
                                        </p:cTn>
                                        <p:tgtEl>
                                          <p:spTgt spid="5"/>
                                        </p:tgtEl>
                                        <p:attrNameLst>
                                          <p:attrName>style.visibility</p:attrName>
                                        </p:attrNameLst>
                                      </p:cBhvr>
                                      <p:to>
                                        <p:strVal val="hidden"/>
                                      </p:to>
                                    </p:set>
                                  </p:childTnLst>
                                </p:cTn>
                              </p:par>
                              <p:par>
                                <p:cTn id="29" presetID="2" presetClass="exit" presetSubtype="4" fill="hold" grpId="1" nodeType="withEffect">
                                  <p:stCondLst>
                                    <p:cond delay="0"/>
                                  </p:stCondLst>
                                  <p:childTnLst>
                                    <p:anim calcmode="lin" valueType="num">
                                      <p:cBhvr additive="base">
                                        <p:cTn id="30" dur="2000"/>
                                        <p:tgtEl>
                                          <p:spTgt spid="6"/>
                                        </p:tgtEl>
                                        <p:attrNameLst>
                                          <p:attrName>ppt_x</p:attrName>
                                        </p:attrNameLst>
                                      </p:cBhvr>
                                      <p:tavLst>
                                        <p:tav tm="0">
                                          <p:val>
                                            <p:strVal val="ppt_x"/>
                                          </p:val>
                                        </p:tav>
                                        <p:tav tm="100000">
                                          <p:val>
                                            <p:strVal val="ppt_x"/>
                                          </p:val>
                                        </p:tav>
                                      </p:tavLst>
                                    </p:anim>
                                    <p:anim calcmode="lin" valueType="num">
                                      <p:cBhvr additive="base">
                                        <p:cTn id="31" dur="2000"/>
                                        <p:tgtEl>
                                          <p:spTgt spid="6"/>
                                        </p:tgtEl>
                                        <p:attrNameLst>
                                          <p:attrName>ppt_y</p:attrName>
                                        </p:attrNameLst>
                                      </p:cBhvr>
                                      <p:tavLst>
                                        <p:tav tm="0">
                                          <p:val>
                                            <p:strVal val="ppt_y"/>
                                          </p:val>
                                        </p:tav>
                                        <p:tav tm="100000">
                                          <p:val>
                                            <p:strVal val="1+ppt_h/2"/>
                                          </p:val>
                                        </p:tav>
                                      </p:tavLst>
                                    </p:anim>
                                    <p:set>
                                      <p:cBhvr>
                                        <p:cTn id="32" dur="1" fill="hold">
                                          <p:stCondLst>
                                            <p:cond delay="1999"/>
                                          </p:stCondLst>
                                        </p:cTn>
                                        <p:tgtEl>
                                          <p:spTgt spid="6"/>
                                        </p:tgtEl>
                                        <p:attrNameLst>
                                          <p:attrName>style.visibility</p:attrName>
                                        </p:attrNameLst>
                                      </p:cBhvr>
                                      <p:to>
                                        <p:strVal val="hidden"/>
                                      </p:to>
                                    </p:set>
                                  </p:childTnLst>
                                </p:cTn>
                              </p:par>
                              <p:par>
                                <p:cTn id="33" presetID="2" presetClass="exit" presetSubtype="4" fill="hold" grpId="1" nodeType="withEffect">
                                  <p:stCondLst>
                                    <p:cond delay="0"/>
                                  </p:stCondLst>
                                  <p:childTnLst>
                                    <p:anim calcmode="lin" valueType="num">
                                      <p:cBhvr additive="base">
                                        <p:cTn id="34" dur="2000"/>
                                        <p:tgtEl>
                                          <p:spTgt spid="7"/>
                                        </p:tgtEl>
                                        <p:attrNameLst>
                                          <p:attrName>ppt_x</p:attrName>
                                        </p:attrNameLst>
                                      </p:cBhvr>
                                      <p:tavLst>
                                        <p:tav tm="0">
                                          <p:val>
                                            <p:strVal val="ppt_x"/>
                                          </p:val>
                                        </p:tav>
                                        <p:tav tm="100000">
                                          <p:val>
                                            <p:strVal val="ppt_x"/>
                                          </p:val>
                                        </p:tav>
                                      </p:tavLst>
                                    </p:anim>
                                    <p:anim calcmode="lin" valueType="num">
                                      <p:cBhvr additive="base">
                                        <p:cTn id="35" dur="2000"/>
                                        <p:tgtEl>
                                          <p:spTgt spid="7"/>
                                        </p:tgtEl>
                                        <p:attrNameLst>
                                          <p:attrName>ppt_y</p:attrName>
                                        </p:attrNameLst>
                                      </p:cBhvr>
                                      <p:tavLst>
                                        <p:tav tm="0">
                                          <p:val>
                                            <p:strVal val="ppt_y"/>
                                          </p:val>
                                        </p:tav>
                                        <p:tav tm="100000">
                                          <p:val>
                                            <p:strVal val="1+ppt_h/2"/>
                                          </p:val>
                                        </p:tav>
                                      </p:tavLst>
                                    </p:anim>
                                    <p:set>
                                      <p:cBhvr>
                                        <p:cTn id="36" dur="1" fill="hold">
                                          <p:stCondLst>
                                            <p:cond delay="1999"/>
                                          </p:stCondLst>
                                        </p:cTn>
                                        <p:tgtEl>
                                          <p:spTgt spid="7"/>
                                        </p:tgtEl>
                                        <p:attrNameLst>
                                          <p:attrName>style.visibility</p:attrName>
                                        </p:attrNameLst>
                                      </p:cBhvr>
                                      <p:to>
                                        <p:strVal val="hidden"/>
                                      </p:to>
                                    </p:set>
                                  </p:childTnLst>
                                </p:cTn>
                              </p:par>
                              <p:par>
                                <p:cTn id="37" presetID="2" presetClass="exit" presetSubtype="4" fill="hold" grpId="1" nodeType="withEffect">
                                  <p:stCondLst>
                                    <p:cond delay="0"/>
                                  </p:stCondLst>
                                  <p:childTnLst>
                                    <p:anim calcmode="lin" valueType="num">
                                      <p:cBhvr additive="base">
                                        <p:cTn id="38" dur="2000"/>
                                        <p:tgtEl>
                                          <p:spTgt spid="8"/>
                                        </p:tgtEl>
                                        <p:attrNameLst>
                                          <p:attrName>ppt_x</p:attrName>
                                        </p:attrNameLst>
                                      </p:cBhvr>
                                      <p:tavLst>
                                        <p:tav tm="0">
                                          <p:val>
                                            <p:strVal val="ppt_x"/>
                                          </p:val>
                                        </p:tav>
                                        <p:tav tm="100000">
                                          <p:val>
                                            <p:strVal val="ppt_x"/>
                                          </p:val>
                                        </p:tav>
                                      </p:tavLst>
                                    </p:anim>
                                    <p:anim calcmode="lin" valueType="num">
                                      <p:cBhvr additive="base">
                                        <p:cTn id="39" dur="2000"/>
                                        <p:tgtEl>
                                          <p:spTgt spid="8"/>
                                        </p:tgtEl>
                                        <p:attrNameLst>
                                          <p:attrName>ppt_y</p:attrName>
                                        </p:attrNameLst>
                                      </p:cBhvr>
                                      <p:tavLst>
                                        <p:tav tm="0">
                                          <p:val>
                                            <p:strVal val="ppt_y"/>
                                          </p:val>
                                        </p:tav>
                                        <p:tav tm="100000">
                                          <p:val>
                                            <p:strVal val="1+ppt_h/2"/>
                                          </p:val>
                                        </p:tav>
                                      </p:tavLst>
                                    </p:anim>
                                    <p:set>
                                      <p:cBhvr>
                                        <p:cTn id="40" dur="1" fill="hold">
                                          <p:stCondLst>
                                            <p:cond delay="1999"/>
                                          </p:stCondLst>
                                        </p:cTn>
                                        <p:tgtEl>
                                          <p:spTgt spid="8"/>
                                        </p:tgtEl>
                                        <p:attrNameLst>
                                          <p:attrName>style.visibility</p:attrName>
                                        </p:attrNameLst>
                                      </p:cBhvr>
                                      <p:to>
                                        <p:strVal val="hidden"/>
                                      </p:to>
                                    </p:set>
                                  </p:childTnLst>
                                </p:cTn>
                              </p:par>
                              <p:par>
                                <p:cTn id="41" presetID="2"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2000" fill="hold"/>
                                        <p:tgtEl>
                                          <p:spTgt spid="4"/>
                                        </p:tgtEl>
                                        <p:attrNameLst>
                                          <p:attrName>ppt_x</p:attrName>
                                        </p:attrNameLst>
                                      </p:cBhvr>
                                      <p:tavLst>
                                        <p:tav tm="0">
                                          <p:val>
                                            <p:strVal val="#ppt_x"/>
                                          </p:val>
                                        </p:tav>
                                        <p:tav tm="100000">
                                          <p:val>
                                            <p:strVal val="#ppt_x"/>
                                          </p:val>
                                        </p:tav>
                                      </p:tavLst>
                                    </p:anim>
                                    <p:anim calcmode="lin" valueType="num">
                                      <p:cBhvr additive="base">
                                        <p:cTn id="44" dur="2000" fill="hold"/>
                                        <p:tgtEl>
                                          <p:spTgt spid="4"/>
                                        </p:tgtEl>
                                        <p:attrNameLst>
                                          <p:attrName>ppt_y</p:attrName>
                                        </p:attrNameLst>
                                      </p:cBhvr>
                                      <p:tavLst>
                                        <p:tav tm="0">
                                          <p:val>
                                            <p:strVal val="0-#ppt_h/2"/>
                                          </p:val>
                                        </p:tav>
                                        <p:tav tm="100000">
                                          <p:val>
                                            <p:strVal val="#ppt_y"/>
                                          </p:val>
                                        </p:tav>
                                      </p:tavLst>
                                    </p:anim>
                                  </p:childTnLst>
                                </p:cTn>
                              </p:par>
                              <p:par>
                                <p:cTn id="45" presetID="5" presetClass="entr" presetSubtype="1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checkerboard(across)">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91413266_50e2bf092c_b.jpg"/>
          <p:cNvPicPr>
            <a:picLocks noChangeAspect="1"/>
          </p:cNvPicPr>
          <p:nvPr/>
        </p:nvPicPr>
        <p:blipFill>
          <a:blip r:embed="rId2">
            <a:lum contrast="20000"/>
          </a:blip>
          <a:stretch>
            <a:fillRect/>
          </a:stretch>
        </p:blipFill>
        <p:spPr>
          <a:xfrm>
            <a:off x="5945" y="0"/>
            <a:ext cx="9132109" cy="6858000"/>
          </a:xfrm>
          <a:prstGeom prst="rect">
            <a:avLst/>
          </a:prstGeom>
        </p:spPr>
      </p:pic>
      <p:sp>
        <p:nvSpPr>
          <p:cNvPr id="5" name="4 Rectángulo"/>
          <p:cNvSpPr/>
          <p:nvPr/>
        </p:nvSpPr>
        <p:spPr>
          <a:xfrm>
            <a:off x="0" y="0"/>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85852" y="0"/>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71768" y="0"/>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857620" y="0"/>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143504" y="0"/>
            <a:ext cx="135732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388" y="0"/>
            <a:ext cx="1428760"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858148" y="0"/>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4"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from="(-#ppt_w/2)" to="(#ppt_x)" calcmode="lin" valueType="num">
                                      <p:cBhvr>
                                        <p:cTn id="10" dur="1800" fill="hold">
                                          <p:stCondLst>
                                            <p:cond delay="0"/>
                                          </p:stCondLst>
                                        </p:cTn>
                                        <p:tgtEl>
                                          <p:spTgt spid="5"/>
                                        </p:tgtEl>
                                        <p:attrNameLst>
                                          <p:attrName>ppt_x</p:attrName>
                                        </p:attrNameLst>
                                      </p:cBhvr>
                                    </p:anim>
                                    <p:anim from="0" to="-1.0" calcmode="lin" valueType="num">
                                      <p:cBhvr>
                                        <p:cTn id="11" dur="600" decel="50000" autoRev="1" fill="hold">
                                          <p:stCondLst>
                                            <p:cond delay="1800"/>
                                          </p:stCondLst>
                                        </p:cTn>
                                        <p:tgtEl>
                                          <p:spTgt spid="5"/>
                                        </p:tgtEl>
                                        <p:attrNameLst>
                                          <p:attrName>xshear</p:attrName>
                                        </p:attrNameLst>
                                      </p:cBhvr>
                                    </p:anim>
                                    <p:animScale>
                                      <p:cBhvr>
                                        <p:cTn id="12" dur="600" decel="100000" autoRev="1" fill="hold">
                                          <p:stCondLst>
                                            <p:cond delay="1800"/>
                                          </p:stCondLst>
                                        </p:cTn>
                                        <p:tgtEl>
                                          <p:spTgt spid="5"/>
                                        </p:tgtEl>
                                      </p:cBhvr>
                                      <p:from x="100000" y="100000"/>
                                      <p:to x="80000" y="100000"/>
                                    </p:animScale>
                                    <p:anim by="(#ppt_h/3+#ppt_w*0.1)" calcmode="lin" valueType="num">
                                      <p:cBhvr additive="sum">
                                        <p:cTn id="13" dur="600" decel="100000" autoRev="1" fill="hold">
                                          <p:stCondLst>
                                            <p:cond delay="1800"/>
                                          </p:stCondLst>
                                        </p:cTn>
                                        <p:tgtEl>
                                          <p:spTgt spid="5"/>
                                        </p:tgtEl>
                                        <p:attrNameLst>
                                          <p:attrName>ppt_x</p:attrName>
                                        </p:attrNameLst>
                                      </p:cBhvr>
                                    </p:anim>
                                  </p:childTnLst>
                                </p:cTn>
                              </p:par>
                              <p:par>
                                <p:cTn id="14" presetID="34"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from="(-#ppt_w/2)" to="(#ppt_x)" calcmode="lin" valueType="num">
                                      <p:cBhvr>
                                        <p:cTn id="16" dur="1800" fill="hold">
                                          <p:stCondLst>
                                            <p:cond delay="0"/>
                                          </p:stCondLst>
                                        </p:cTn>
                                        <p:tgtEl>
                                          <p:spTgt spid="6"/>
                                        </p:tgtEl>
                                        <p:attrNameLst>
                                          <p:attrName>ppt_x</p:attrName>
                                        </p:attrNameLst>
                                      </p:cBhvr>
                                    </p:anim>
                                    <p:anim from="0" to="-1.0" calcmode="lin" valueType="num">
                                      <p:cBhvr>
                                        <p:cTn id="17" dur="600" decel="50000" autoRev="1" fill="hold">
                                          <p:stCondLst>
                                            <p:cond delay="1800"/>
                                          </p:stCondLst>
                                        </p:cTn>
                                        <p:tgtEl>
                                          <p:spTgt spid="6"/>
                                        </p:tgtEl>
                                        <p:attrNameLst>
                                          <p:attrName>xshear</p:attrName>
                                        </p:attrNameLst>
                                      </p:cBhvr>
                                    </p:anim>
                                    <p:animScale>
                                      <p:cBhvr>
                                        <p:cTn id="18" dur="600" decel="100000" autoRev="1" fill="hold">
                                          <p:stCondLst>
                                            <p:cond delay="1800"/>
                                          </p:stCondLst>
                                        </p:cTn>
                                        <p:tgtEl>
                                          <p:spTgt spid="6"/>
                                        </p:tgtEl>
                                      </p:cBhvr>
                                      <p:from x="100000" y="100000"/>
                                      <p:to x="80000" y="100000"/>
                                    </p:animScale>
                                    <p:anim by="(#ppt_h/3+#ppt_w*0.1)" calcmode="lin" valueType="num">
                                      <p:cBhvr additive="sum">
                                        <p:cTn id="19" dur="600" decel="100000" autoRev="1" fill="hold">
                                          <p:stCondLst>
                                            <p:cond delay="1800"/>
                                          </p:stCondLst>
                                        </p:cTn>
                                        <p:tgtEl>
                                          <p:spTgt spid="6"/>
                                        </p:tgtEl>
                                        <p:attrNameLst>
                                          <p:attrName>ppt_x</p:attrName>
                                        </p:attrNameLst>
                                      </p:cBhvr>
                                    </p:anim>
                                  </p:childTnLst>
                                </p:cTn>
                              </p:par>
                              <p:par>
                                <p:cTn id="20" presetID="34"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from="(-#ppt_w/2)" to="(#ppt_x)" calcmode="lin" valueType="num">
                                      <p:cBhvr>
                                        <p:cTn id="22" dur="1800" fill="hold">
                                          <p:stCondLst>
                                            <p:cond delay="0"/>
                                          </p:stCondLst>
                                        </p:cTn>
                                        <p:tgtEl>
                                          <p:spTgt spid="7"/>
                                        </p:tgtEl>
                                        <p:attrNameLst>
                                          <p:attrName>ppt_x</p:attrName>
                                        </p:attrNameLst>
                                      </p:cBhvr>
                                    </p:anim>
                                    <p:anim from="0" to="-1.0" calcmode="lin" valueType="num">
                                      <p:cBhvr>
                                        <p:cTn id="23" dur="600" decel="50000" autoRev="1" fill="hold">
                                          <p:stCondLst>
                                            <p:cond delay="1800"/>
                                          </p:stCondLst>
                                        </p:cTn>
                                        <p:tgtEl>
                                          <p:spTgt spid="7"/>
                                        </p:tgtEl>
                                        <p:attrNameLst>
                                          <p:attrName>xshear</p:attrName>
                                        </p:attrNameLst>
                                      </p:cBhvr>
                                    </p:anim>
                                    <p:animScale>
                                      <p:cBhvr>
                                        <p:cTn id="24" dur="600" decel="100000" autoRev="1" fill="hold">
                                          <p:stCondLst>
                                            <p:cond delay="1800"/>
                                          </p:stCondLst>
                                        </p:cTn>
                                        <p:tgtEl>
                                          <p:spTgt spid="7"/>
                                        </p:tgtEl>
                                      </p:cBhvr>
                                      <p:from x="100000" y="100000"/>
                                      <p:to x="80000" y="100000"/>
                                    </p:animScale>
                                    <p:anim by="(#ppt_h/3+#ppt_w*0.1)" calcmode="lin" valueType="num">
                                      <p:cBhvr additive="sum">
                                        <p:cTn id="25" dur="600" decel="100000" autoRev="1" fill="hold">
                                          <p:stCondLst>
                                            <p:cond delay="1800"/>
                                          </p:stCondLst>
                                        </p:cTn>
                                        <p:tgtEl>
                                          <p:spTgt spid="7"/>
                                        </p:tgtEl>
                                        <p:attrNameLst>
                                          <p:attrName>ppt_x</p:attrName>
                                        </p:attrNameLst>
                                      </p:cBhvr>
                                    </p:anim>
                                  </p:childTnLst>
                                </p:cTn>
                              </p:par>
                              <p:par>
                                <p:cTn id="26" presetID="34"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from="(-#ppt_w/2)" to="(#ppt_x)" calcmode="lin" valueType="num">
                                      <p:cBhvr>
                                        <p:cTn id="28" dur="1800" fill="hold">
                                          <p:stCondLst>
                                            <p:cond delay="0"/>
                                          </p:stCondLst>
                                        </p:cTn>
                                        <p:tgtEl>
                                          <p:spTgt spid="8"/>
                                        </p:tgtEl>
                                        <p:attrNameLst>
                                          <p:attrName>ppt_x</p:attrName>
                                        </p:attrNameLst>
                                      </p:cBhvr>
                                    </p:anim>
                                    <p:anim from="0" to="-1.0" calcmode="lin" valueType="num">
                                      <p:cBhvr>
                                        <p:cTn id="29" dur="600" decel="50000" autoRev="1" fill="hold">
                                          <p:stCondLst>
                                            <p:cond delay="1800"/>
                                          </p:stCondLst>
                                        </p:cTn>
                                        <p:tgtEl>
                                          <p:spTgt spid="8"/>
                                        </p:tgtEl>
                                        <p:attrNameLst>
                                          <p:attrName>xshear</p:attrName>
                                        </p:attrNameLst>
                                      </p:cBhvr>
                                    </p:anim>
                                    <p:animScale>
                                      <p:cBhvr>
                                        <p:cTn id="30" dur="600" decel="100000" autoRev="1" fill="hold">
                                          <p:stCondLst>
                                            <p:cond delay="1800"/>
                                          </p:stCondLst>
                                        </p:cTn>
                                        <p:tgtEl>
                                          <p:spTgt spid="8"/>
                                        </p:tgtEl>
                                      </p:cBhvr>
                                      <p:from x="100000" y="100000"/>
                                      <p:to x="80000" y="100000"/>
                                    </p:animScale>
                                    <p:anim by="(#ppt_h/3+#ppt_w*0.1)" calcmode="lin" valueType="num">
                                      <p:cBhvr additive="sum">
                                        <p:cTn id="31" dur="600" decel="100000" autoRev="1" fill="hold">
                                          <p:stCondLst>
                                            <p:cond delay="1800"/>
                                          </p:stCondLst>
                                        </p:cTn>
                                        <p:tgtEl>
                                          <p:spTgt spid="8"/>
                                        </p:tgtEl>
                                        <p:attrNameLst>
                                          <p:attrName>ppt_x</p:attrName>
                                        </p:attrNameLst>
                                      </p:cBhvr>
                                    </p:anim>
                                  </p:childTnLst>
                                </p:cTn>
                              </p:par>
                              <p:par>
                                <p:cTn id="32" presetID="34"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from="(-#ppt_w/2)" to="(#ppt_x)" calcmode="lin" valueType="num">
                                      <p:cBhvr>
                                        <p:cTn id="34" dur="1800" fill="hold">
                                          <p:stCondLst>
                                            <p:cond delay="0"/>
                                          </p:stCondLst>
                                        </p:cTn>
                                        <p:tgtEl>
                                          <p:spTgt spid="9"/>
                                        </p:tgtEl>
                                        <p:attrNameLst>
                                          <p:attrName>ppt_x</p:attrName>
                                        </p:attrNameLst>
                                      </p:cBhvr>
                                    </p:anim>
                                    <p:anim from="0" to="-1.0" calcmode="lin" valueType="num">
                                      <p:cBhvr>
                                        <p:cTn id="35" dur="600" decel="50000" autoRev="1" fill="hold">
                                          <p:stCondLst>
                                            <p:cond delay="1800"/>
                                          </p:stCondLst>
                                        </p:cTn>
                                        <p:tgtEl>
                                          <p:spTgt spid="9"/>
                                        </p:tgtEl>
                                        <p:attrNameLst>
                                          <p:attrName>xshear</p:attrName>
                                        </p:attrNameLst>
                                      </p:cBhvr>
                                    </p:anim>
                                    <p:animScale>
                                      <p:cBhvr>
                                        <p:cTn id="36" dur="600" decel="100000" autoRev="1" fill="hold">
                                          <p:stCondLst>
                                            <p:cond delay="1800"/>
                                          </p:stCondLst>
                                        </p:cTn>
                                        <p:tgtEl>
                                          <p:spTgt spid="9"/>
                                        </p:tgtEl>
                                      </p:cBhvr>
                                      <p:from x="100000" y="100000"/>
                                      <p:to x="80000" y="100000"/>
                                    </p:animScale>
                                    <p:anim by="(#ppt_h/3+#ppt_w*0.1)" calcmode="lin" valueType="num">
                                      <p:cBhvr additive="sum">
                                        <p:cTn id="37" dur="600" decel="100000" autoRev="1" fill="hold">
                                          <p:stCondLst>
                                            <p:cond delay="1800"/>
                                          </p:stCondLst>
                                        </p:cTn>
                                        <p:tgtEl>
                                          <p:spTgt spid="9"/>
                                        </p:tgtEl>
                                        <p:attrNameLst>
                                          <p:attrName>ppt_x</p:attrName>
                                        </p:attrNameLst>
                                      </p:cBhvr>
                                    </p:anim>
                                  </p:childTnLst>
                                </p:cTn>
                              </p:par>
                              <p:par>
                                <p:cTn id="38" presetID="34"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from="(-#ppt_w/2)" to="(#ppt_x)" calcmode="lin" valueType="num">
                                      <p:cBhvr>
                                        <p:cTn id="40" dur="1800" fill="hold">
                                          <p:stCondLst>
                                            <p:cond delay="0"/>
                                          </p:stCondLst>
                                        </p:cTn>
                                        <p:tgtEl>
                                          <p:spTgt spid="10"/>
                                        </p:tgtEl>
                                        <p:attrNameLst>
                                          <p:attrName>ppt_x</p:attrName>
                                        </p:attrNameLst>
                                      </p:cBhvr>
                                    </p:anim>
                                    <p:anim from="0" to="-1.0" calcmode="lin" valueType="num">
                                      <p:cBhvr>
                                        <p:cTn id="41" dur="600" decel="50000" autoRev="1" fill="hold">
                                          <p:stCondLst>
                                            <p:cond delay="1800"/>
                                          </p:stCondLst>
                                        </p:cTn>
                                        <p:tgtEl>
                                          <p:spTgt spid="10"/>
                                        </p:tgtEl>
                                        <p:attrNameLst>
                                          <p:attrName>xshear</p:attrName>
                                        </p:attrNameLst>
                                      </p:cBhvr>
                                    </p:anim>
                                    <p:animScale>
                                      <p:cBhvr>
                                        <p:cTn id="42" dur="600" decel="100000" autoRev="1" fill="hold">
                                          <p:stCondLst>
                                            <p:cond delay="1800"/>
                                          </p:stCondLst>
                                        </p:cTn>
                                        <p:tgtEl>
                                          <p:spTgt spid="10"/>
                                        </p:tgtEl>
                                      </p:cBhvr>
                                      <p:from x="100000" y="100000"/>
                                      <p:to x="80000" y="100000"/>
                                    </p:animScale>
                                    <p:anim by="(#ppt_h/3+#ppt_w*0.1)" calcmode="lin" valueType="num">
                                      <p:cBhvr additive="sum">
                                        <p:cTn id="43" dur="600" decel="100000" autoRev="1" fill="hold">
                                          <p:stCondLst>
                                            <p:cond delay="1800"/>
                                          </p:stCondLst>
                                        </p:cTn>
                                        <p:tgtEl>
                                          <p:spTgt spid="10"/>
                                        </p:tgtEl>
                                        <p:attrNameLst>
                                          <p:attrName>ppt_x</p:attrName>
                                        </p:attrNameLst>
                                      </p:cBhvr>
                                    </p:anim>
                                  </p:childTnLst>
                                </p:cTn>
                              </p:par>
                              <p:par>
                                <p:cTn id="44" presetID="34"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from="(-#ppt_w/2)" to="(#ppt_x)" calcmode="lin" valueType="num">
                                      <p:cBhvr>
                                        <p:cTn id="46" dur="1800" fill="hold">
                                          <p:stCondLst>
                                            <p:cond delay="0"/>
                                          </p:stCondLst>
                                        </p:cTn>
                                        <p:tgtEl>
                                          <p:spTgt spid="11"/>
                                        </p:tgtEl>
                                        <p:attrNameLst>
                                          <p:attrName>ppt_x</p:attrName>
                                        </p:attrNameLst>
                                      </p:cBhvr>
                                    </p:anim>
                                    <p:anim from="0" to="-1.0" calcmode="lin" valueType="num">
                                      <p:cBhvr>
                                        <p:cTn id="47" dur="600" decel="50000" autoRev="1" fill="hold">
                                          <p:stCondLst>
                                            <p:cond delay="1800"/>
                                          </p:stCondLst>
                                        </p:cTn>
                                        <p:tgtEl>
                                          <p:spTgt spid="11"/>
                                        </p:tgtEl>
                                        <p:attrNameLst>
                                          <p:attrName>xshear</p:attrName>
                                        </p:attrNameLst>
                                      </p:cBhvr>
                                    </p:anim>
                                    <p:animScale>
                                      <p:cBhvr>
                                        <p:cTn id="48" dur="600" decel="100000" autoRev="1" fill="hold">
                                          <p:stCondLst>
                                            <p:cond delay="1800"/>
                                          </p:stCondLst>
                                        </p:cTn>
                                        <p:tgtEl>
                                          <p:spTgt spid="11"/>
                                        </p:tgtEl>
                                      </p:cBhvr>
                                      <p:from x="100000" y="100000"/>
                                      <p:to x="80000" y="100000"/>
                                    </p:animScale>
                                    <p:anim by="(#ppt_h/3+#ppt_w*0.1)" calcmode="lin" valueType="num">
                                      <p:cBhvr additive="sum">
                                        <p:cTn id="49" dur="600" decel="100000" autoRev="1" fill="hold">
                                          <p:stCondLst>
                                            <p:cond delay="1800"/>
                                          </p:stCondLst>
                                        </p:cTn>
                                        <p:tgtEl>
                                          <p:spTgt spid="11"/>
                                        </p:tgtEl>
                                        <p:attrNameLst>
                                          <p:attrName>ppt_x</p:attrName>
                                        </p:attrNameLst>
                                      </p:cBhvr>
                                    </p:anim>
                                  </p:childTnLst>
                                </p:cTn>
                              </p:par>
                            </p:childTnLst>
                          </p:cTn>
                        </p:par>
                        <p:par>
                          <p:cTn id="50" fill="hold">
                            <p:stCondLst>
                              <p:cond delay="3000"/>
                            </p:stCondLst>
                            <p:childTnLst>
                              <p:par>
                                <p:cTn id="51" presetID="2" presetClass="exit" presetSubtype="8" fill="hold" grpId="1" nodeType="after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0-ppt_w/2"/>
                                          </p:val>
                                        </p:tav>
                                      </p:tavLst>
                                    </p:anim>
                                    <p:anim calcmode="lin" valueType="num">
                                      <p:cBhvr additive="base">
                                        <p:cTn id="53" dur="3000"/>
                                        <p:tgtEl>
                                          <p:spTgt spid="5"/>
                                        </p:tgtEl>
                                        <p:attrNameLst>
                                          <p:attrName>ppt_y</p:attrName>
                                        </p:attrNameLst>
                                      </p:cBhvr>
                                      <p:tavLst>
                                        <p:tav tm="0">
                                          <p:val>
                                            <p:strVal val="ppt_y"/>
                                          </p:val>
                                        </p:tav>
                                        <p:tav tm="100000">
                                          <p:val>
                                            <p:strVal val="ppt_y"/>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8" fill="hold" grpId="1" nodeType="withEffect">
                                  <p:stCondLst>
                                    <p:cond delay="0"/>
                                  </p:stCondLst>
                                  <p:childTnLst>
                                    <p:anim calcmode="lin" valueType="num">
                                      <p:cBhvr additive="base">
                                        <p:cTn id="56" dur="3000"/>
                                        <p:tgtEl>
                                          <p:spTgt spid="6"/>
                                        </p:tgtEl>
                                        <p:attrNameLst>
                                          <p:attrName>ppt_x</p:attrName>
                                        </p:attrNameLst>
                                      </p:cBhvr>
                                      <p:tavLst>
                                        <p:tav tm="0">
                                          <p:val>
                                            <p:strVal val="ppt_x"/>
                                          </p:val>
                                        </p:tav>
                                        <p:tav tm="100000">
                                          <p:val>
                                            <p:strVal val="0-ppt_w/2"/>
                                          </p:val>
                                        </p:tav>
                                      </p:tavLst>
                                    </p:anim>
                                    <p:anim calcmode="lin" valueType="num">
                                      <p:cBhvr additive="base">
                                        <p:cTn id="57" dur="3000"/>
                                        <p:tgtEl>
                                          <p:spTgt spid="6"/>
                                        </p:tgtEl>
                                        <p:attrNameLst>
                                          <p:attrName>ppt_y</p:attrName>
                                        </p:attrNameLst>
                                      </p:cBhvr>
                                      <p:tavLst>
                                        <p:tav tm="0">
                                          <p:val>
                                            <p:strVal val="ppt_y"/>
                                          </p:val>
                                        </p:tav>
                                        <p:tav tm="100000">
                                          <p:val>
                                            <p:strVal val="ppt_y"/>
                                          </p:val>
                                        </p:tav>
                                      </p:tavLst>
                                    </p:anim>
                                    <p:set>
                                      <p:cBhvr>
                                        <p:cTn id="58" dur="1" fill="hold">
                                          <p:stCondLst>
                                            <p:cond delay="2999"/>
                                          </p:stCondLst>
                                        </p:cTn>
                                        <p:tgtEl>
                                          <p:spTgt spid="6"/>
                                        </p:tgtEl>
                                        <p:attrNameLst>
                                          <p:attrName>style.visibility</p:attrName>
                                        </p:attrNameLst>
                                      </p:cBhvr>
                                      <p:to>
                                        <p:strVal val="hidden"/>
                                      </p:to>
                                    </p:set>
                                  </p:childTnLst>
                                </p:cTn>
                              </p:par>
                              <p:par>
                                <p:cTn id="59" presetID="2" presetClass="exit" presetSubtype="8" fill="hold" grpId="1" nodeType="with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0-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0-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8" fill="hold" grpId="1"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0-ppt_w/2"/>
                                          </p:val>
                                        </p:tav>
                                      </p:tavLst>
                                    </p:anim>
                                    <p:anim calcmode="lin" valueType="num">
                                      <p:cBhvr additive="base">
                                        <p:cTn id="69" dur="3000"/>
                                        <p:tgtEl>
                                          <p:spTgt spid="9"/>
                                        </p:tgtEl>
                                        <p:attrNameLst>
                                          <p:attrName>ppt_y</p:attrName>
                                        </p:attrNameLst>
                                      </p:cBhvr>
                                      <p:tavLst>
                                        <p:tav tm="0">
                                          <p:val>
                                            <p:strVal val="ppt_y"/>
                                          </p:val>
                                        </p:tav>
                                        <p:tav tm="100000">
                                          <p:val>
                                            <p:strVal val="ppt_y"/>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8" fill="hold" grpId="1"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0-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1" nodeType="withEffect">
                                  <p:stCondLst>
                                    <p:cond delay="0"/>
                                  </p:stCondLst>
                                  <p:childTnLst>
                                    <p:anim calcmode="lin" valueType="num">
                                      <p:cBhvr additive="base">
                                        <p:cTn id="76" dur="3000"/>
                                        <p:tgtEl>
                                          <p:spTgt spid="11"/>
                                        </p:tgtEl>
                                        <p:attrNameLst>
                                          <p:attrName>ppt_x</p:attrName>
                                        </p:attrNameLst>
                                      </p:cBhvr>
                                      <p:tavLst>
                                        <p:tav tm="0">
                                          <p:val>
                                            <p:strVal val="ppt_x"/>
                                          </p:val>
                                        </p:tav>
                                        <p:tav tm="100000">
                                          <p:val>
                                            <p:strVal val="0-ppt_w/2"/>
                                          </p:val>
                                        </p:tav>
                                      </p:tavLst>
                                    </p:anim>
                                    <p:anim calcmode="lin" valueType="num">
                                      <p:cBhvr additive="base">
                                        <p:cTn id="77" dur="3000"/>
                                        <p:tgtEl>
                                          <p:spTgt spid="11"/>
                                        </p:tgtEl>
                                        <p:attrNameLst>
                                          <p:attrName>ppt_y</p:attrName>
                                        </p:attrNameLst>
                                      </p:cBhvr>
                                      <p:tavLst>
                                        <p:tav tm="0">
                                          <p:val>
                                            <p:strVal val="ppt_y"/>
                                          </p:val>
                                        </p:tav>
                                        <p:tav tm="100000">
                                          <p:val>
                                            <p:strVal val="ppt_y"/>
                                          </p:val>
                                        </p:tav>
                                      </p:tavLst>
                                    </p:anim>
                                    <p:set>
                                      <p:cBhvr>
                                        <p:cTn id="78" dur="1" fill="hold">
                                          <p:stCondLst>
                                            <p:cond delay="2999"/>
                                          </p:stCondLst>
                                        </p:cTn>
                                        <p:tgtEl>
                                          <p:spTgt spid="11"/>
                                        </p:tgtEl>
                                        <p:attrNameLst>
                                          <p:attrName>style.visibility</p:attrName>
                                        </p:attrNameLst>
                                      </p:cBhvr>
                                      <p:to>
                                        <p:strVal val="hidden"/>
                                      </p:to>
                                    </p:set>
                                  </p:childTnLst>
                                </p:cTn>
                              </p:par>
                              <p:par>
                                <p:cTn id="79" presetID="2" presetClass="entr" presetSubtype="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3000" fill="hold"/>
                                        <p:tgtEl>
                                          <p:spTgt spid="4"/>
                                        </p:tgtEl>
                                        <p:attrNameLst>
                                          <p:attrName>ppt_x</p:attrName>
                                        </p:attrNameLst>
                                      </p:cBhvr>
                                      <p:tavLst>
                                        <p:tav tm="0">
                                          <p:val>
                                            <p:strVal val="1+#ppt_w/2"/>
                                          </p:val>
                                        </p:tav>
                                        <p:tav tm="100000">
                                          <p:val>
                                            <p:strVal val="#ppt_x"/>
                                          </p:val>
                                        </p:tav>
                                      </p:tavLst>
                                    </p:anim>
                                    <p:anim calcmode="lin" valueType="num">
                                      <p:cBhvr additive="base">
                                        <p:cTn id="8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913794226_08e86fb209_h.jpg"/>
          <p:cNvPicPr>
            <a:picLocks noChangeAspect="1"/>
          </p:cNvPicPr>
          <p:nvPr/>
        </p:nvPicPr>
        <p:blipFill>
          <a:blip r:embed="rId2">
            <a:lum contrast="20000"/>
          </a:blip>
          <a:stretch>
            <a:fillRect/>
          </a:stretch>
        </p:blipFill>
        <p:spPr>
          <a:xfrm>
            <a:off x="0" y="0"/>
            <a:ext cx="9144000" cy="6851309"/>
          </a:xfrm>
          <a:prstGeom prst="rect">
            <a:avLst/>
          </a:prstGeom>
        </p:spPr>
      </p:pic>
      <p:sp>
        <p:nvSpPr>
          <p:cNvPr id="5" name="4 Lágrima"/>
          <p:cNvSpPr/>
          <p:nvPr/>
        </p:nvSpPr>
        <p:spPr>
          <a:xfrm rot="18863919">
            <a:off x="3372803" y="543156"/>
            <a:ext cx="2685397" cy="2771316"/>
          </a:xfrm>
          <a:prstGeom prst="teardrop">
            <a:avLst/>
          </a:prstGeom>
          <a:gradFill flip="none" rotWithShape="1">
            <a:gsLst>
              <a:gs pos="44000">
                <a:srgbClr val="3399FF">
                  <a:alpha val="51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0813331">
            <a:off x="1922364" y="1840069"/>
            <a:ext cx="2685397" cy="2771316"/>
          </a:xfrm>
          <a:prstGeom prst="teardrop">
            <a:avLst/>
          </a:prstGeom>
          <a:gradFill flip="none" rotWithShape="1">
            <a:gsLst>
              <a:gs pos="44000">
                <a:srgbClr val="3399FF">
                  <a:alpha val="51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642834">
            <a:off x="4704522" y="1695528"/>
            <a:ext cx="2685397" cy="2771316"/>
          </a:xfrm>
          <a:prstGeom prst="teardrop">
            <a:avLst/>
          </a:prstGeom>
          <a:gradFill flip="none" rotWithShape="1">
            <a:gsLst>
              <a:gs pos="44000">
                <a:srgbClr val="3399FF">
                  <a:alpha val="51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813331">
            <a:off x="1065108" y="2768763"/>
            <a:ext cx="2685397" cy="2771316"/>
          </a:xfrm>
          <a:prstGeom prst="teardrop">
            <a:avLst/>
          </a:prstGeom>
          <a:gradFill flip="none" rotWithShape="1">
            <a:gsLst>
              <a:gs pos="44000">
                <a:srgbClr val="3399FF">
                  <a:alpha val="51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642834">
            <a:off x="5347465" y="2552785"/>
            <a:ext cx="2685397" cy="2771316"/>
          </a:xfrm>
          <a:prstGeom prst="teardrop">
            <a:avLst/>
          </a:prstGeom>
          <a:gradFill flip="none" rotWithShape="1">
            <a:gsLst>
              <a:gs pos="44000">
                <a:srgbClr val="3399FF">
                  <a:alpha val="51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642834">
            <a:off x="6254642" y="3962766"/>
            <a:ext cx="2685397" cy="2771316"/>
          </a:xfrm>
          <a:prstGeom prst="teardrop">
            <a:avLst/>
          </a:prstGeom>
          <a:gradFill flip="none" rotWithShape="1">
            <a:gsLst>
              <a:gs pos="58000">
                <a:srgbClr val="3399FF">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0813331">
            <a:off x="279322" y="3818227"/>
            <a:ext cx="2685397" cy="2771316"/>
          </a:xfrm>
          <a:prstGeom prst="teardrop">
            <a:avLst/>
          </a:prstGeom>
          <a:gradFill flip="none" rotWithShape="1">
            <a:gsLst>
              <a:gs pos="44000">
                <a:srgbClr val="3399FF">
                  <a:alpha val="51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11"/>
                                        </p:tgtEl>
                                        <p:attrNameLst>
                                          <p:attrName>r</p:attrName>
                                        </p:attrNameLst>
                                      </p:cBhvr>
                                    </p:animRot>
                                  </p:childTnLst>
                                </p:cTn>
                              </p:par>
                            </p:childTnLst>
                          </p:cTn>
                        </p:par>
                        <p:par>
                          <p:cTn id="22" fill="hold">
                            <p:stCondLst>
                              <p:cond delay="2000"/>
                            </p:stCondLst>
                            <p:childTnLst>
                              <p:par>
                                <p:cTn id="23" presetID="2" presetClass="exit" presetSubtype="4" fill="hold" grpId="1" nodeType="afterEffect">
                                  <p:stCondLst>
                                    <p:cond delay="0"/>
                                  </p:stCondLst>
                                  <p:childTnLst>
                                    <p:anim calcmode="lin" valueType="num">
                                      <p:cBhvr additive="base">
                                        <p:cTn id="24" dur="2000"/>
                                        <p:tgtEl>
                                          <p:spTgt spid="5"/>
                                        </p:tgtEl>
                                        <p:attrNameLst>
                                          <p:attrName>ppt_x</p:attrName>
                                        </p:attrNameLst>
                                      </p:cBhvr>
                                      <p:tavLst>
                                        <p:tav tm="0">
                                          <p:val>
                                            <p:strVal val="ppt_x"/>
                                          </p:val>
                                        </p:tav>
                                        <p:tav tm="100000">
                                          <p:val>
                                            <p:strVal val="ppt_x"/>
                                          </p:val>
                                        </p:tav>
                                      </p:tavLst>
                                    </p:anim>
                                    <p:anim calcmode="lin" valueType="num">
                                      <p:cBhvr additive="base">
                                        <p:cTn id="25" dur="2000"/>
                                        <p:tgtEl>
                                          <p:spTgt spid="5"/>
                                        </p:tgtEl>
                                        <p:attrNameLst>
                                          <p:attrName>ppt_y</p:attrName>
                                        </p:attrNameLst>
                                      </p:cBhvr>
                                      <p:tavLst>
                                        <p:tav tm="0">
                                          <p:val>
                                            <p:strVal val="ppt_y"/>
                                          </p:val>
                                        </p:tav>
                                        <p:tav tm="100000">
                                          <p:val>
                                            <p:strVal val="1+ppt_h/2"/>
                                          </p:val>
                                        </p:tav>
                                      </p:tavLst>
                                    </p:anim>
                                    <p:set>
                                      <p:cBhvr>
                                        <p:cTn id="26" dur="1" fill="hold">
                                          <p:stCondLst>
                                            <p:cond delay="1999"/>
                                          </p:stCondLst>
                                        </p:cTn>
                                        <p:tgtEl>
                                          <p:spTgt spid="5"/>
                                        </p:tgtEl>
                                        <p:attrNameLst>
                                          <p:attrName>style.visibility</p:attrName>
                                        </p:attrNameLst>
                                      </p:cBhvr>
                                      <p:to>
                                        <p:strVal val="hidden"/>
                                      </p:to>
                                    </p:set>
                                  </p:childTnLst>
                                </p:cTn>
                              </p:par>
                              <p:par>
                                <p:cTn id="27" presetID="2" presetClass="exit" presetSubtype="4" fill="hold" grpId="1" nodeType="withEffect">
                                  <p:stCondLst>
                                    <p:cond delay="0"/>
                                  </p:stCondLst>
                                  <p:childTnLst>
                                    <p:anim calcmode="lin" valueType="num">
                                      <p:cBhvr additive="base">
                                        <p:cTn id="28" dur="2000"/>
                                        <p:tgtEl>
                                          <p:spTgt spid="7"/>
                                        </p:tgtEl>
                                        <p:attrNameLst>
                                          <p:attrName>ppt_x</p:attrName>
                                        </p:attrNameLst>
                                      </p:cBhvr>
                                      <p:tavLst>
                                        <p:tav tm="0">
                                          <p:val>
                                            <p:strVal val="ppt_x"/>
                                          </p:val>
                                        </p:tav>
                                        <p:tav tm="100000">
                                          <p:val>
                                            <p:strVal val="ppt_x"/>
                                          </p:val>
                                        </p:tav>
                                      </p:tavLst>
                                    </p:anim>
                                    <p:anim calcmode="lin" valueType="num">
                                      <p:cBhvr additive="base">
                                        <p:cTn id="29" dur="2000"/>
                                        <p:tgtEl>
                                          <p:spTgt spid="7"/>
                                        </p:tgtEl>
                                        <p:attrNameLst>
                                          <p:attrName>ppt_y</p:attrName>
                                        </p:attrNameLst>
                                      </p:cBhvr>
                                      <p:tavLst>
                                        <p:tav tm="0">
                                          <p:val>
                                            <p:strVal val="ppt_y"/>
                                          </p:val>
                                        </p:tav>
                                        <p:tav tm="100000">
                                          <p:val>
                                            <p:strVal val="1+ppt_h/2"/>
                                          </p:val>
                                        </p:tav>
                                      </p:tavLst>
                                    </p:anim>
                                    <p:set>
                                      <p:cBhvr>
                                        <p:cTn id="30" dur="1" fill="hold">
                                          <p:stCondLst>
                                            <p:cond delay="1999"/>
                                          </p:stCondLst>
                                        </p:cTn>
                                        <p:tgtEl>
                                          <p:spTgt spid="7"/>
                                        </p:tgtEl>
                                        <p:attrNameLst>
                                          <p:attrName>style.visibility</p:attrName>
                                        </p:attrNameLst>
                                      </p:cBhvr>
                                      <p:to>
                                        <p:strVal val="hidden"/>
                                      </p:to>
                                    </p:set>
                                  </p:childTnLst>
                                </p:cTn>
                              </p:par>
                              <p:par>
                                <p:cTn id="31" presetID="2" presetClass="exit" presetSubtype="4" fill="hold" grpId="1" nodeType="withEffect">
                                  <p:stCondLst>
                                    <p:cond delay="0"/>
                                  </p:stCondLst>
                                  <p:childTnLst>
                                    <p:anim calcmode="lin" valueType="num">
                                      <p:cBhvr additive="base">
                                        <p:cTn id="32" dur="2000"/>
                                        <p:tgtEl>
                                          <p:spTgt spid="9"/>
                                        </p:tgtEl>
                                        <p:attrNameLst>
                                          <p:attrName>ppt_x</p:attrName>
                                        </p:attrNameLst>
                                      </p:cBhvr>
                                      <p:tavLst>
                                        <p:tav tm="0">
                                          <p:val>
                                            <p:strVal val="ppt_x"/>
                                          </p:val>
                                        </p:tav>
                                        <p:tav tm="100000">
                                          <p:val>
                                            <p:strVal val="ppt_x"/>
                                          </p:val>
                                        </p:tav>
                                      </p:tavLst>
                                    </p:anim>
                                    <p:anim calcmode="lin" valueType="num">
                                      <p:cBhvr additive="base">
                                        <p:cTn id="33" dur="2000"/>
                                        <p:tgtEl>
                                          <p:spTgt spid="9"/>
                                        </p:tgtEl>
                                        <p:attrNameLst>
                                          <p:attrName>ppt_y</p:attrName>
                                        </p:attrNameLst>
                                      </p:cBhvr>
                                      <p:tavLst>
                                        <p:tav tm="0">
                                          <p:val>
                                            <p:strVal val="ppt_y"/>
                                          </p:val>
                                        </p:tav>
                                        <p:tav tm="100000">
                                          <p:val>
                                            <p:strVal val="1+ppt_h/2"/>
                                          </p:val>
                                        </p:tav>
                                      </p:tavLst>
                                    </p:anim>
                                    <p:set>
                                      <p:cBhvr>
                                        <p:cTn id="34" dur="1" fill="hold">
                                          <p:stCondLst>
                                            <p:cond delay="1999"/>
                                          </p:stCondLst>
                                        </p:cTn>
                                        <p:tgtEl>
                                          <p:spTgt spid="9"/>
                                        </p:tgtEl>
                                        <p:attrNameLst>
                                          <p:attrName>style.visibility</p:attrName>
                                        </p:attrNameLst>
                                      </p:cBhvr>
                                      <p:to>
                                        <p:strVal val="hidden"/>
                                      </p:to>
                                    </p:set>
                                  </p:childTnLst>
                                </p:cTn>
                              </p:par>
                              <p:par>
                                <p:cTn id="35" presetID="2" presetClass="exit" presetSubtype="4" fill="hold" grpId="1" nodeType="withEffect">
                                  <p:stCondLst>
                                    <p:cond delay="0"/>
                                  </p:stCondLst>
                                  <p:childTnLst>
                                    <p:anim calcmode="lin" valueType="num">
                                      <p:cBhvr additive="base">
                                        <p:cTn id="36" dur="2000"/>
                                        <p:tgtEl>
                                          <p:spTgt spid="10"/>
                                        </p:tgtEl>
                                        <p:attrNameLst>
                                          <p:attrName>ppt_x</p:attrName>
                                        </p:attrNameLst>
                                      </p:cBhvr>
                                      <p:tavLst>
                                        <p:tav tm="0">
                                          <p:val>
                                            <p:strVal val="ppt_x"/>
                                          </p:val>
                                        </p:tav>
                                        <p:tav tm="100000">
                                          <p:val>
                                            <p:strVal val="ppt_x"/>
                                          </p:val>
                                        </p:tav>
                                      </p:tavLst>
                                    </p:anim>
                                    <p:anim calcmode="lin" valueType="num">
                                      <p:cBhvr additive="base">
                                        <p:cTn id="37" dur="2000"/>
                                        <p:tgtEl>
                                          <p:spTgt spid="10"/>
                                        </p:tgtEl>
                                        <p:attrNameLst>
                                          <p:attrName>ppt_y</p:attrName>
                                        </p:attrNameLst>
                                      </p:cBhvr>
                                      <p:tavLst>
                                        <p:tav tm="0">
                                          <p:val>
                                            <p:strVal val="ppt_y"/>
                                          </p:val>
                                        </p:tav>
                                        <p:tav tm="100000">
                                          <p:val>
                                            <p:strVal val="1+ppt_h/2"/>
                                          </p:val>
                                        </p:tav>
                                      </p:tavLst>
                                    </p:anim>
                                    <p:set>
                                      <p:cBhvr>
                                        <p:cTn id="38" dur="1" fill="hold">
                                          <p:stCondLst>
                                            <p:cond delay="1999"/>
                                          </p:stCondLst>
                                        </p:cTn>
                                        <p:tgtEl>
                                          <p:spTgt spid="10"/>
                                        </p:tgtEl>
                                        <p:attrNameLst>
                                          <p:attrName>style.visibility</p:attrName>
                                        </p:attrNameLst>
                                      </p:cBhvr>
                                      <p:to>
                                        <p:strVal val="hidden"/>
                                      </p:to>
                                    </p:set>
                                  </p:childTnLst>
                                </p:cTn>
                              </p:par>
                              <p:par>
                                <p:cTn id="39" presetID="2" presetClass="exit" presetSubtype="4" fill="hold" grpId="1" nodeType="withEffect">
                                  <p:stCondLst>
                                    <p:cond delay="0"/>
                                  </p:stCondLst>
                                  <p:childTnLst>
                                    <p:anim calcmode="lin" valueType="num">
                                      <p:cBhvr additive="base">
                                        <p:cTn id="40" dur="2000"/>
                                        <p:tgtEl>
                                          <p:spTgt spid="6"/>
                                        </p:tgtEl>
                                        <p:attrNameLst>
                                          <p:attrName>ppt_x</p:attrName>
                                        </p:attrNameLst>
                                      </p:cBhvr>
                                      <p:tavLst>
                                        <p:tav tm="0">
                                          <p:val>
                                            <p:strVal val="ppt_x"/>
                                          </p:val>
                                        </p:tav>
                                        <p:tav tm="100000">
                                          <p:val>
                                            <p:strVal val="ppt_x"/>
                                          </p:val>
                                        </p:tav>
                                      </p:tavLst>
                                    </p:anim>
                                    <p:anim calcmode="lin" valueType="num">
                                      <p:cBhvr additive="base">
                                        <p:cTn id="41" dur="2000"/>
                                        <p:tgtEl>
                                          <p:spTgt spid="6"/>
                                        </p:tgtEl>
                                        <p:attrNameLst>
                                          <p:attrName>ppt_y</p:attrName>
                                        </p:attrNameLst>
                                      </p:cBhvr>
                                      <p:tavLst>
                                        <p:tav tm="0">
                                          <p:val>
                                            <p:strVal val="ppt_y"/>
                                          </p:val>
                                        </p:tav>
                                        <p:tav tm="100000">
                                          <p:val>
                                            <p:strVal val="1+ppt_h/2"/>
                                          </p:val>
                                        </p:tav>
                                      </p:tavLst>
                                    </p:anim>
                                    <p:set>
                                      <p:cBhvr>
                                        <p:cTn id="42" dur="1" fill="hold">
                                          <p:stCondLst>
                                            <p:cond delay="1999"/>
                                          </p:stCondLst>
                                        </p:cTn>
                                        <p:tgtEl>
                                          <p:spTgt spid="6"/>
                                        </p:tgtEl>
                                        <p:attrNameLst>
                                          <p:attrName>style.visibility</p:attrName>
                                        </p:attrNameLst>
                                      </p:cBhvr>
                                      <p:to>
                                        <p:strVal val="hidden"/>
                                      </p:to>
                                    </p:set>
                                  </p:childTnLst>
                                </p:cTn>
                              </p:par>
                              <p:par>
                                <p:cTn id="43" presetID="2" presetClass="exit" presetSubtype="4" fill="hold" grpId="1" nodeType="withEffect">
                                  <p:stCondLst>
                                    <p:cond delay="0"/>
                                  </p:stCondLst>
                                  <p:childTnLst>
                                    <p:anim calcmode="lin" valueType="num">
                                      <p:cBhvr additive="base">
                                        <p:cTn id="44" dur="2000"/>
                                        <p:tgtEl>
                                          <p:spTgt spid="8"/>
                                        </p:tgtEl>
                                        <p:attrNameLst>
                                          <p:attrName>ppt_x</p:attrName>
                                        </p:attrNameLst>
                                      </p:cBhvr>
                                      <p:tavLst>
                                        <p:tav tm="0">
                                          <p:val>
                                            <p:strVal val="ppt_x"/>
                                          </p:val>
                                        </p:tav>
                                        <p:tav tm="100000">
                                          <p:val>
                                            <p:strVal val="ppt_x"/>
                                          </p:val>
                                        </p:tav>
                                      </p:tavLst>
                                    </p:anim>
                                    <p:anim calcmode="lin" valueType="num">
                                      <p:cBhvr additive="base">
                                        <p:cTn id="45" dur="2000"/>
                                        <p:tgtEl>
                                          <p:spTgt spid="8"/>
                                        </p:tgtEl>
                                        <p:attrNameLst>
                                          <p:attrName>ppt_y</p:attrName>
                                        </p:attrNameLst>
                                      </p:cBhvr>
                                      <p:tavLst>
                                        <p:tav tm="0">
                                          <p:val>
                                            <p:strVal val="ppt_y"/>
                                          </p:val>
                                        </p:tav>
                                        <p:tav tm="100000">
                                          <p:val>
                                            <p:strVal val="1+ppt_h/2"/>
                                          </p:val>
                                        </p:tav>
                                      </p:tavLst>
                                    </p:anim>
                                    <p:set>
                                      <p:cBhvr>
                                        <p:cTn id="46" dur="1" fill="hold">
                                          <p:stCondLst>
                                            <p:cond delay="1999"/>
                                          </p:stCondLst>
                                        </p:cTn>
                                        <p:tgtEl>
                                          <p:spTgt spid="8"/>
                                        </p:tgtEl>
                                        <p:attrNameLst>
                                          <p:attrName>style.visibility</p:attrName>
                                        </p:attrNameLst>
                                      </p:cBhvr>
                                      <p:to>
                                        <p:strVal val="hidden"/>
                                      </p:to>
                                    </p:set>
                                  </p:childTnLst>
                                </p:cTn>
                              </p:par>
                              <p:par>
                                <p:cTn id="47" presetID="2" presetClass="exit" presetSubtype="4" fill="hold" grpId="1" nodeType="withEffect">
                                  <p:stCondLst>
                                    <p:cond delay="0"/>
                                  </p:stCondLst>
                                  <p:childTnLst>
                                    <p:anim calcmode="lin" valueType="num">
                                      <p:cBhvr additive="base">
                                        <p:cTn id="48" dur="2000"/>
                                        <p:tgtEl>
                                          <p:spTgt spid="11"/>
                                        </p:tgtEl>
                                        <p:attrNameLst>
                                          <p:attrName>ppt_x</p:attrName>
                                        </p:attrNameLst>
                                      </p:cBhvr>
                                      <p:tavLst>
                                        <p:tav tm="0">
                                          <p:val>
                                            <p:strVal val="ppt_x"/>
                                          </p:val>
                                        </p:tav>
                                        <p:tav tm="100000">
                                          <p:val>
                                            <p:strVal val="ppt_x"/>
                                          </p:val>
                                        </p:tav>
                                      </p:tavLst>
                                    </p:anim>
                                    <p:anim calcmode="lin" valueType="num">
                                      <p:cBhvr additive="base">
                                        <p:cTn id="49" dur="2000"/>
                                        <p:tgtEl>
                                          <p:spTgt spid="11"/>
                                        </p:tgtEl>
                                        <p:attrNameLst>
                                          <p:attrName>ppt_y</p:attrName>
                                        </p:attrNameLst>
                                      </p:cBhvr>
                                      <p:tavLst>
                                        <p:tav tm="0">
                                          <p:val>
                                            <p:strVal val="ppt_y"/>
                                          </p:val>
                                        </p:tav>
                                        <p:tav tm="100000">
                                          <p:val>
                                            <p:strVal val="1+ppt_h/2"/>
                                          </p:val>
                                        </p:tav>
                                      </p:tavLst>
                                    </p:anim>
                                    <p:set>
                                      <p:cBhvr>
                                        <p:cTn id="50" dur="1" fill="hold">
                                          <p:stCondLst>
                                            <p:cond delay="1999"/>
                                          </p:stCondLst>
                                        </p:cTn>
                                        <p:tgtEl>
                                          <p:spTgt spid="11"/>
                                        </p:tgtEl>
                                        <p:attrNameLst>
                                          <p:attrName>style.visibility</p:attrName>
                                        </p:attrNameLst>
                                      </p:cBhvr>
                                      <p:to>
                                        <p:strVal val="hidden"/>
                                      </p:to>
                                    </p:set>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16" presetClass="entr" presetSubtype="21"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arn(inVertical)">
                                      <p:cBhvr>
                                        <p:cTn id="5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514145514_0d1b72dfe0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Combinar"/>
          <p:cNvSpPr/>
          <p:nvPr/>
        </p:nvSpPr>
        <p:spPr>
          <a:xfrm>
            <a:off x="0" y="1571612"/>
            <a:ext cx="9144000" cy="1643050"/>
          </a:xfrm>
          <a:prstGeom prst="flowChartMerge">
            <a:avLst/>
          </a:prstGeom>
          <a:gradFill flip="none" rotWithShape="1">
            <a:gsLst>
              <a:gs pos="53000">
                <a:srgbClr val="00B050">
                  <a:alpha val="43000"/>
                </a:srgbClr>
              </a:gs>
              <a:gs pos="25000">
                <a:srgbClr val="21D6E0"/>
              </a:gs>
              <a:gs pos="75000">
                <a:srgbClr val="0087E6"/>
              </a:gs>
              <a:gs pos="100000">
                <a:srgbClr val="005CBF"/>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0800000">
            <a:off x="0" y="3143248"/>
            <a:ext cx="9144000" cy="1643050"/>
          </a:xfrm>
          <a:prstGeom prst="flowChartMerge">
            <a:avLst/>
          </a:prstGeom>
          <a:gradFill flip="none" rotWithShape="1">
            <a:gsLst>
              <a:gs pos="53000">
                <a:srgbClr val="00B050">
                  <a:alpha val="43000"/>
                </a:srgbClr>
              </a:gs>
              <a:gs pos="25000">
                <a:srgbClr val="21D6E0"/>
              </a:gs>
              <a:gs pos="75000">
                <a:srgbClr val="0087E6"/>
              </a:gs>
              <a:gs pos="100000">
                <a:srgbClr val="005CBF"/>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0" y="785794"/>
            <a:ext cx="9144000" cy="1643050"/>
          </a:xfrm>
          <a:prstGeom prst="flowChartMerge">
            <a:avLst/>
          </a:prstGeom>
          <a:gradFill flip="none" rotWithShape="1">
            <a:gsLst>
              <a:gs pos="53000">
                <a:srgbClr val="00B050">
                  <a:alpha val="43000"/>
                </a:srgbClr>
              </a:gs>
              <a:gs pos="25000">
                <a:srgbClr val="21D6E0"/>
              </a:gs>
              <a:gs pos="75000">
                <a:srgbClr val="0087E6"/>
              </a:gs>
              <a:gs pos="100000">
                <a:srgbClr val="005CBF"/>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0" y="4071942"/>
            <a:ext cx="9144000" cy="1643050"/>
          </a:xfrm>
          <a:prstGeom prst="flowChartMerge">
            <a:avLst/>
          </a:prstGeom>
          <a:gradFill flip="none" rotWithShape="1">
            <a:gsLst>
              <a:gs pos="53000">
                <a:srgbClr val="00B050">
                  <a:alpha val="43000"/>
                </a:srgbClr>
              </a:gs>
              <a:gs pos="25000">
                <a:srgbClr val="21D6E0"/>
              </a:gs>
              <a:gs pos="75000">
                <a:srgbClr val="0087E6"/>
              </a:gs>
              <a:gs pos="100000">
                <a:srgbClr val="005CBF"/>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0" y="0"/>
            <a:ext cx="9144000" cy="1643050"/>
          </a:xfrm>
          <a:prstGeom prst="flowChartMerge">
            <a:avLst/>
          </a:prstGeom>
          <a:gradFill flip="none" rotWithShape="1">
            <a:gsLst>
              <a:gs pos="53000">
                <a:srgbClr val="00B050">
                  <a:alpha val="43000"/>
                </a:srgbClr>
              </a:gs>
              <a:gs pos="25000">
                <a:srgbClr val="21D6E0"/>
              </a:gs>
              <a:gs pos="75000">
                <a:srgbClr val="0087E6"/>
              </a:gs>
              <a:gs pos="100000">
                <a:srgbClr val="005CBF"/>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0" y="5072074"/>
            <a:ext cx="9144000" cy="1785926"/>
          </a:xfrm>
          <a:prstGeom prst="flowChartMerge">
            <a:avLst/>
          </a:prstGeom>
          <a:gradFill flip="none" rotWithShape="1">
            <a:gsLst>
              <a:gs pos="53000">
                <a:srgbClr val="00B050">
                  <a:alpha val="43000"/>
                </a:srgbClr>
              </a:gs>
              <a:gs pos="25000">
                <a:srgbClr val="21D6E0"/>
              </a:gs>
              <a:gs pos="75000">
                <a:srgbClr val="0087E6"/>
              </a:gs>
              <a:gs pos="100000">
                <a:srgbClr val="005CBF"/>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31" presetClass="entr" presetSubtype="0" fill="hold" grpId="0" nodeType="withEffect">
                                  <p:stCondLst>
                                    <p:cond delay="0"/>
                                  </p:stCondLst>
                                  <p:iterate type="lt">
                                    <p:tmPct val="5000"/>
                                  </p:iterate>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style.rotation</p:attrName>
                                        </p:attrNameLst>
                                      </p:cBhvr>
                                      <p:tavLst>
                                        <p:tav tm="0">
                                          <p:val>
                                            <p:fltVal val="90"/>
                                          </p:val>
                                        </p:tav>
                                        <p:tav tm="100000">
                                          <p:val>
                                            <p:fltVal val="0"/>
                                          </p:val>
                                        </p:tav>
                                      </p:tavLst>
                                    </p:anim>
                                    <p:animEffect transition="in" filter="fade">
                                      <p:cBhvr>
                                        <p:cTn id="13" dur="2000"/>
                                        <p:tgtEl>
                                          <p:spTgt spid="5"/>
                                        </p:tgtEl>
                                      </p:cBhvr>
                                    </p:animEffect>
                                  </p:childTnLst>
                                </p:cTn>
                              </p:par>
                              <p:par>
                                <p:cTn id="14" presetID="31" presetClass="entr" presetSubtype="0" fill="hold" grpId="0" nodeType="withEffect">
                                  <p:stCondLst>
                                    <p:cond delay="0"/>
                                  </p:stCondLst>
                                  <p:iterate type="lt">
                                    <p:tmPct val="5000"/>
                                  </p:iterate>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style.rotation</p:attrName>
                                        </p:attrNameLst>
                                      </p:cBhvr>
                                      <p:tavLst>
                                        <p:tav tm="0">
                                          <p:val>
                                            <p:fltVal val="90"/>
                                          </p:val>
                                        </p:tav>
                                        <p:tav tm="100000">
                                          <p:val>
                                            <p:fltVal val="0"/>
                                          </p:val>
                                        </p:tav>
                                      </p:tavLst>
                                    </p:anim>
                                    <p:animEffect transition="in" filter="fade">
                                      <p:cBhvr>
                                        <p:cTn id="19" dur="2000"/>
                                        <p:tgtEl>
                                          <p:spTgt spid="6"/>
                                        </p:tgtEl>
                                      </p:cBhvr>
                                    </p:animEffect>
                                  </p:childTnLst>
                                </p:cTn>
                              </p:par>
                              <p:par>
                                <p:cTn id="20" presetID="31" presetClass="entr" presetSubtype="0" fill="hold" grpId="0" nodeType="withEffect">
                                  <p:stCondLst>
                                    <p:cond delay="0"/>
                                  </p:stCondLst>
                                  <p:iterate type="lt">
                                    <p:tmPct val="5000"/>
                                  </p:iterate>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style.rotation</p:attrName>
                                        </p:attrNameLst>
                                      </p:cBhvr>
                                      <p:tavLst>
                                        <p:tav tm="0">
                                          <p:val>
                                            <p:fltVal val="90"/>
                                          </p:val>
                                        </p:tav>
                                        <p:tav tm="100000">
                                          <p:val>
                                            <p:fltVal val="0"/>
                                          </p:val>
                                        </p:tav>
                                      </p:tavLst>
                                    </p:anim>
                                    <p:animEffect transition="in" filter="fade">
                                      <p:cBhvr>
                                        <p:cTn id="25" dur="2000"/>
                                        <p:tgtEl>
                                          <p:spTgt spid="7"/>
                                        </p:tgtEl>
                                      </p:cBhvr>
                                    </p:animEffect>
                                  </p:childTnLst>
                                </p:cTn>
                              </p:par>
                              <p:par>
                                <p:cTn id="26" presetID="31" presetClass="entr" presetSubtype="0" fill="hold" grpId="0" nodeType="withEffect">
                                  <p:stCondLst>
                                    <p:cond delay="0"/>
                                  </p:stCondLst>
                                  <p:iterate type="lt">
                                    <p:tmPct val="5000"/>
                                  </p:iterate>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style.rotation</p:attrName>
                                        </p:attrNameLst>
                                      </p:cBhvr>
                                      <p:tavLst>
                                        <p:tav tm="0">
                                          <p:val>
                                            <p:fltVal val="90"/>
                                          </p:val>
                                        </p:tav>
                                        <p:tav tm="100000">
                                          <p:val>
                                            <p:fltVal val="0"/>
                                          </p:val>
                                        </p:tav>
                                      </p:tavLst>
                                    </p:anim>
                                    <p:animEffect transition="in" filter="fade">
                                      <p:cBhvr>
                                        <p:cTn id="31" dur="2000"/>
                                        <p:tgtEl>
                                          <p:spTgt spid="8"/>
                                        </p:tgtEl>
                                      </p:cBhvr>
                                    </p:animEffect>
                                  </p:childTnLst>
                                </p:cTn>
                              </p:par>
                              <p:par>
                                <p:cTn id="32" presetID="31" presetClass="entr" presetSubtype="0" fill="hold" grpId="0" nodeType="withEffect">
                                  <p:stCondLst>
                                    <p:cond delay="0"/>
                                  </p:stCondLst>
                                  <p:iterate type="lt">
                                    <p:tmPct val="5000"/>
                                  </p:iterate>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style.rotation</p:attrName>
                                        </p:attrNameLst>
                                      </p:cBhvr>
                                      <p:tavLst>
                                        <p:tav tm="0">
                                          <p:val>
                                            <p:fltVal val="90"/>
                                          </p:val>
                                        </p:tav>
                                        <p:tav tm="100000">
                                          <p:val>
                                            <p:fltVal val="0"/>
                                          </p:val>
                                        </p:tav>
                                      </p:tavLst>
                                    </p:anim>
                                    <p:animEffect transition="in" filter="fade">
                                      <p:cBhvr>
                                        <p:cTn id="37" dur="2000"/>
                                        <p:tgtEl>
                                          <p:spTgt spid="9"/>
                                        </p:tgtEl>
                                      </p:cBhvr>
                                    </p:animEffect>
                                  </p:childTnLst>
                                </p:cTn>
                              </p:par>
                              <p:par>
                                <p:cTn id="38" presetID="31" presetClass="entr" presetSubtype="0" fill="hold" grpId="0" nodeType="withEffect">
                                  <p:stCondLst>
                                    <p:cond delay="0"/>
                                  </p:stCondLst>
                                  <p:iterate type="lt">
                                    <p:tmPct val="5000"/>
                                  </p:iterate>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style.rotation</p:attrName>
                                        </p:attrNameLst>
                                      </p:cBhvr>
                                      <p:tavLst>
                                        <p:tav tm="0">
                                          <p:val>
                                            <p:fltVal val="90"/>
                                          </p:val>
                                        </p:tav>
                                        <p:tav tm="100000">
                                          <p:val>
                                            <p:fltVal val="0"/>
                                          </p:val>
                                        </p:tav>
                                      </p:tavLst>
                                    </p:anim>
                                    <p:animEffect transition="in" filter="fade">
                                      <p:cBhvr>
                                        <p:cTn id="43" dur="2000"/>
                                        <p:tgtEl>
                                          <p:spTgt spid="10"/>
                                        </p:tgtEl>
                                      </p:cBhvr>
                                    </p:animEffect>
                                  </p:childTnLst>
                                </p:cTn>
                              </p:par>
                            </p:childTnLst>
                          </p:cTn>
                        </p:par>
                        <p:par>
                          <p:cTn id="44" fill="hold">
                            <p:stCondLst>
                              <p:cond delay="2000"/>
                            </p:stCondLst>
                            <p:childTnLst>
                              <p:par>
                                <p:cTn id="45" presetID="2" presetClass="exit" presetSubtype="1" fill="hold" grpId="1" nodeType="afterEffect">
                                  <p:stCondLst>
                                    <p:cond delay="0"/>
                                  </p:stCondLst>
                                  <p:iterate type="lt">
                                    <p:tmPct val="0"/>
                                  </p:iterate>
                                  <p:childTnLst>
                                    <p:anim calcmode="lin" valueType="num">
                                      <p:cBhvr additive="base">
                                        <p:cTn id="46" dur="2000"/>
                                        <p:tgtEl>
                                          <p:spTgt spid="5"/>
                                        </p:tgtEl>
                                        <p:attrNameLst>
                                          <p:attrName>ppt_x</p:attrName>
                                        </p:attrNameLst>
                                      </p:cBhvr>
                                      <p:tavLst>
                                        <p:tav tm="0">
                                          <p:val>
                                            <p:strVal val="ppt_x"/>
                                          </p:val>
                                        </p:tav>
                                        <p:tav tm="100000">
                                          <p:val>
                                            <p:strVal val="ppt_x"/>
                                          </p:val>
                                        </p:tav>
                                      </p:tavLst>
                                    </p:anim>
                                    <p:anim calcmode="lin" valueType="num">
                                      <p:cBhvr additive="base">
                                        <p:cTn id="47" dur="2000"/>
                                        <p:tgtEl>
                                          <p:spTgt spid="5"/>
                                        </p:tgtEl>
                                        <p:attrNameLst>
                                          <p:attrName>ppt_y</p:attrName>
                                        </p:attrNameLst>
                                      </p:cBhvr>
                                      <p:tavLst>
                                        <p:tav tm="0">
                                          <p:val>
                                            <p:strVal val="ppt_y"/>
                                          </p:val>
                                        </p:tav>
                                        <p:tav tm="100000">
                                          <p:val>
                                            <p:strVal val="0-ppt_h/2"/>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1" fill="hold" grpId="1" nodeType="withEffect">
                                  <p:stCondLst>
                                    <p:cond delay="0"/>
                                  </p:stCondLst>
                                  <p:iterate type="lt">
                                    <p:tmPct val="0"/>
                                  </p:iterate>
                                  <p:childTnLst>
                                    <p:anim calcmode="lin" valueType="num">
                                      <p:cBhvr additive="base">
                                        <p:cTn id="50" dur="2000"/>
                                        <p:tgtEl>
                                          <p:spTgt spid="7"/>
                                        </p:tgtEl>
                                        <p:attrNameLst>
                                          <p:attrName>ppt_x</p:attrName>
                                        </p:attrNameLst>
                                      </p:cBhvr>
                                      <p:tavLst>
                                        <p:tav tm="0">
                                          <p:val>
                                            <p:strVal val="ppt_x"/>
                                          </p:val>
                                        </p:tav>
                                        <p:tav tm="100000">
                                          <p:val>
                                            <p:strVal val="ppt_x"/>
                                          </p:val>
                                        </p:tav>
                                      </p:tavLst>
                                    </p:anim>
                                    <p:anim calcmode="lin" valueType="num">
                                      <p:cBhvr additive="base">
                                        <p:cTn id="51" dur="2000"/>
                                        <p:tgtEl>
                                          <p:spTgt spid="7"/>
                                        </p:tgtEl>
                                        <p:attrNameLst>
                                          <p:attrName>ppt_y</p:attrName>
                                        </p:attrNameLst>
                                      </p:cBhvr>
                                      <p:tavLst>
                                        <p:tav tm="0">
                                          <p:val>
                                            <p:strVal val="ppt_y"/>
                                          </p:val>
                                        </p:tav>
                                        <p:tav tm="100000">
                                          <p:val>
                                            <p:strVal val="0-ppt_h/2"/>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1" fill="hold" grpId="1" nodeType="withEffect">
                                  <p:stCondLst>
                                    <p:cond delay="0"/>
                                  </p:stCondLst>
                                  <p:iterate type="lt">
                                    <p:tmPct val="0"/>
                                  </p:iterate>
                                  <p:childTnLst>
                                    <p:anim calcmode="lin" valueType="num">
                                      <p:cBhvr additive="base">
                                        <p:cTn id="54" dur="2000"/>
                                        <p:tgtEl>
                                          <p:spTgt spid="9"/>
                                        </p:tgtEl>
                                        <p:attrNameLst>
                                          <p:attrName>ppt_x</p:attrName>
                                        </p:attrNameLst>
                                      </p:cBhvr>
                                      <p:tavLst>
                                        <p:tav tm="0">
                                          <p:val>
                                            <p:strVal val="ppt_x"/>
                                          </p:val>
                                        </p:tav>
                                        <p:tav tm="100000">
                                          <p:val>
                                            <p:strVal val="ppt_x"/>
                                          </p:val>
                                        </p:tav>
                                      </p:tavLst>
                                    </p:anim>
                                    <p:anim calcmode="lin" valueType="num">
                                      <p:cBhvr additive="base">
                                        <p:cTn id="55" dur="2000"/>
                                        <p:tgtEl>
                                          <p:spTgt spid="9"/>
                                        </p:tgtEl>
                                        <p:attrNameLst>
                                          <p:attrName>ppt_y</p:attrName>
                                        </p:attrNameLst>
                                      </p:cBhvr>
                                      <p:tavLst>
                                        <p:tav tm="0">
                                          <p:val>
                                            <p:strVal val="ppt_y"/>
                                          </p:val>
                                        </p:tav>
                                        <p:tav tm="100000">
                                          <p:val>
                                            <p:strVal val="0-ppt_h/2"/>
                                          </p:val>
                                        </p:tav>
                                      </p:tavLst>
                                    </p:anim>
                                    <p:set>
                                      <p:cBhvr>
                                        <p:cTn id="56" dur="1" fill="hold">
                                          <p:stCondLst>
                                            <p:cond delay="1999"/>
                                          </p:stCondLst>
                                        </p:cTn>
                                        <p:tgtEl>
                                          <p:spTgt spid="9"/>
                                        </p:tgtEl>
                                        <p:attrNameLst>
                                          <p:attrName>style.visibility</p:attrName>
                                        </p:attrNameLst>
                                      </p:cBhvr>
                                      <p:to>
                                        <p:strVal val="hidden"/>
                                      </p:to>
                                    </p:set>
                                  </p:childTnLst>
                                </p:cTn>
                              </p:par>
                              <p:par>
                                <p:cTn id="57" presetID="2" presetClass="exit" presetSubtype="4" fill="hold" grpId="1" nodeType="withEffect">
                                  <p:stCondLst>
                                    <p:cond delay="0"/>
                                  </p:stCondLst>
                                  <p:iterate type="lt">
                                    <p:tmPct val="0"/>
                                  </p:iterate>
                                  <p:childTnLst>
                                    <p:anim calcmode="lin" valueType="num">
                                      <p:cBhvr additive="base">
                                        <p:cTn id="58" dur="2000"/>
                                        <p:tgtEl>
                                          <p:spTgt spid="6"/>
                                        </p:tgtEl>
                                        <p:attrNameLst>
                                          <p:attrName>ppt_x</p:attrName>
                                        </p:attrNameLst>
                                      </p:cBhvr>
                                      <p:tavLst>
                                        <p:tav tm="0">
                                          <p:val>
                                            <p:strVal val="ppt_x"/>
                                          </p:val>
                                        </p:tav>
                                        <p:tav tm="100000">
                                          <p:val>
                                            <p:strVal val="ppt_x"/>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4" fill="hold" grpId="1" nodeType="withEffect">
                                  <p:stCondLst>
                                    <p:cond delay="0"/>
                                  </p:stCondLst>
                                  <p:iterate type="lt">
                                    <p:tmPct val="0"/>
                                  </p:iterate>
                                  <p:childTnLst>
                                    <p:anim calcmode="lin" valueType="num">
                                      <p:cBhvr additive="base">
                                        <p:cTn id="62" dur="2000"/>
                                        <p:tgtEl>
                                          <p:spTgt spid="8"/>
                                        </p:tgtEl>
                                        <p:attrNameLst>
                                          <p:attrName>ppt_x</p:attrName>
                                        </p:attrNameLst>
                                      </p:cBhvr>
                                      <p:tavLst>
                                        <p:tav tm="0">
                                          <p:val>
                                            <p:strVal val="ppt_x"/>
                                          </p:val>
                                        </p:tav>
                                        <p:tav tm="100000">
                                          <p:val>
                                            <p:strVal val="ppt_x"/>
                                          </p:val>
                                        </p:tav>
                                      </p:tavLst>
                                    </p:anim>
                                    <p:anim calcmode="lin" valueType="num">
                                      <p:cBhvr additive="base">
                                        <p:cTn id="63" dur="2000"/>
                                        <p:tgtEl>
                                          <p:spTgt spid="8"/>
                                        </p:tgtEl>
                                        <p:attrNameLst>
                                          <p:attrName>ppt_y</p:attrName>
                                        </p:attrNameLst>
                                      </p:cBhvr>
                                      <p:tavLst>
                                        <p:tav tm="0">
                                          <p:val>
                                            <p:strVal val="ppt_y"/>
                                          </p:val>
                                        </p:tav>
                                        <p:tav tm="100000">
                                          <p:val>
                                            <p:strVal val="1+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4" fill="hold" grpId="1" nodeType="withEffect">
                                  <p:stCondLst>
                                    <p:cond delay="0"/>
                                  </p:stCondLst>
                                  <p:iterate type="lt">
                                    <p:tmPct val="0"/>
                                  </p:iterate>
                                  <p:childTnLst>
                                    <p:anim calcmode="lin" valueType="num">
                                      <p:cBhvr additive="base">
                                        <p:cTn id="66" dur="2000"/>
                                        <p:tgtEl>
                                          <p:spTgt spid="10"/>
                                        </p:tgtEl>
                                        <p:attrNameLst>
                                          <p:attrName>ppt_x</p:attrName>
                                        </p:attrNameLst>
                                      </p:cBhvr>
                                      <p:tavLst>
                                        <p:tav tm="0">
                                          <p:val>
                                            <p:strVal val="ppt_x"/>
                                          </p:val>
                                        </p:tav>
                                        <p:tav tm="100000">
                                          <p:val>
                                            <p:strVal val="ppt_x"/>
                                          </p:val>
                                        </p:tav>
                                      </p:tavLst>
                                    </p:anim>
                                    <p:anim calcmode="lin" valueType="num">
                                      <p:cBhvr additive="base">
                                        <p:cTn id="67" dur="2000"/>
                                        <p:tgtEl>
                                          <p:spTgt spid="10"/>
                                        </p:tgtEl>
                                        <p:attrNameLst>
                                          <p:attrName>ppt_y</p:attrName>
                                        </p:attrNameLst>
                                      </p:cBhvr>
                                      <p:tavLst>
                                        <p:tav tm="0">
                                          <p:val>
                                            <p:strVal val="ppt_y"/>
                                          </p:val>
                                        </p:tav>
                                        <p:tav tm="100000">
                                          <p:val>
                                            <p:strVal val="1+ppt_h/2"/>
                                          </p:val>
                                        </p:tav>
                                      </p:tavLst>
                                    </p:anim>
                                    <p:set>
                                      <p:cBhvr>
                                        <p:cTn id="68" dur="1" fill="hold">
                                          <p:stCondLst>
                                            <p:cond delay="1999"/>
                                          </p:stCondLst>
                                        </p:cTn>
                                        <p:tgtEl>
                                          <p:spTgt spid="10"/>
                                        </p:tgtEl>
                                        <p:attrNameLst>
                                          <p:attrName>style.visibility</p:attrName>
                                        </p:attrNameLst>
                                      </p:cBhvr>
                                      <p:to>
                                        <p:strVal val="hidden"/>
                                      </p:to>
                                    </p:set>
                                  </p:childTnLst>
                                </p:cTn>
                              </p:par>
                              <p:par>
                                <p:cTn id="69" presetID="2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2000" fill="hold"/>
                                        <p:tgtEl>
                                          <p:spTgt spid="4"/>
                                        </p:tgtEl>
                                        <p:attrNameLst>
                                          <p:attrName>ppt_w</p:attrName>
                                        </p:attrNameLst>
                                      </p:cBhvr>
                                      <p:tavLst>
                                        <p:tav tm="0">
                                          <p:val>
                                            <p:fltVal val="0"/>
                                          </p:val>
                                        </p:tav>
                                        <p:tav tm="100000">
                                          <p:val>
                                            <p:strVal val="#ppt_w"/>
                                          </p:val>
                                        </p:tav>
                                      </p:tavLst>
                                    </p:anim>
                                    <p:anim calcmode="lin" valueType="num">
                                      <p:cBhvr>
                                        <p:cTn id="72" dur="2000" fill="hold"/>
                                        <p:tgtEl>
                                          <p:spTgt spid="4"/>
                                        </p:tgtEl>
                                        <p:attrNameLst>
                                          <p:attrName>ppt_h</p:attrName>
                                        </p:attrNameLst>
                                      </p:cBhvr>
                                      <p:tavLst>
                                        <p:tav tm="0">
                                          <p:val>
                                            <p:fltVal val="0"/>
                                          </p:val>
                                        </p:tav>
                                        <p:tav tm="100000">
                                          <p:val>
                                            <p:strVal val="#ppt_h"/>
                                          </p:val>
                                        </p:tav>
                                      </p:tavLst>
                                    </p:anim>
                                  </p:childTnLst>
                                </p:cTn>
                              </p:par>
                              <p:par>
                                <p:cTn id="73" presetID="16" presetClass="entr" presetSubtype="4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arn(outHorizontal)">
                                      <p:cBhvr>
                                        <p:cTn id="7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692205275_b44b2f733a_b.jpg"/>
          <p:cNvPicPr>
            <a:picLocks noChangeAspect="1"/>
          </p:cNvPicPr>
          <p:nvPr/>
        </p:nvPicPr>
        <p:blipFill>
          <a:blip r:embed="rId2">
            <a:lum contrast="20000"/>
          </a:blip>
          <a:stretch>
            <a:fillRect/>
          </a:stretch>
        </p:blipFill>
        <p:spPr>
          <a:xfrm>
            <a:off x="0" y="6684"/>
            <a:ext cx="9144000" cy="6844632"/>
          </a:xfrm>
          <a:prstGeom prst="rect">
            <a:avLst/>
          </a:prstGeom>
        </p:spPr>
      </p:pic>
      <p:sp>
        <p:nvSpPr>
          <p:cNvPr id="5" name="4 Elipse"/>
          <p:cNvSpPr/>
          <p:nvPr/>
        </p:nvSpPr>
        <p:spPr>
          <a:xfrm>
            <a:off x="1571604" y="0"/>
            <a:ext cx="2714644" cy="2714644"/>
          </a:xfrm>
          <a:prstGeom prst="ellipse">
            <a:avLst/>
          </a:prstGeom>
          <a:gradFill flip="none" rotWithShape="1">
            <a:gsLst>
              <a:gs pos="47000">
                <a:srgbClr val="00FF00">
                  <a:alpha val="54000"/>
                </a:srgbClr>
              </a:gs>
              <a:gs pos="39999">
                <a:srgbClr val="0A128C"/>
              </a:gs>
              <a:gs pos="70000">
                <a:srgbClr val="181CC7"/>
              </a:gs>
              <a:gs pos="88000">
                <a:srgbClr val="7005D4"/>
              </a:gs>
              <a:gs pos="100000">
                <a:srgbClr val="8C3D91"/>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429124" y="0"/>
            <a:ext cx="2714644" cy="2714644"/>
          </a:xfrm>
          <a:prstGeom prst="ellipse">
            <a:avLst/>
          </a:prstGeom>
          <a:gradFill flip="none" rotWithShape="1">
            <a:gsLst>
              <a:gs pos="47000">
                <a:srgbClr val="00FF00">
                  <a:alpha val="54000"/>
                </a:srgbClr>
              </a:gs>
              <a:gs pos="39999">
                <a:srgbClr val="0A128C"/>
              </a:gs>
              <a:gs pos="70000">
                <a:srgbClr val="181CC7"/>
              </a:gs>
              <a:gs pos="88000">
                <a:srgbClr val="7005D4"/>
              </a:gs>
              <a:gs pos="100000">
                <a:srgbClr val="8C3D91"/>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857224" y="2786058"/>
            <a:ext cx="2714644" cy="2714644"/>
          </a:xfrm>
          <a:prstGeom prst="ellipse">
            <a:avLst/>
          </a:prstGeom>
          <a:gradFill flip="none" rotWithShape="1">
            <a:gsLst>
              <a:gs pos="47000">
                <a:srgbClr val="00FF00">
                  <a:alpha val="54000"/>
                </a:srgbClr>
              </a:gs>
              <a:gs pos="39999">
                <a:srgbClr val="0A128C"/>
              </a:gs>
              <a:gs pos="70000">
                <a:srgbClr val="181CC7"/>
              </a:gs>
              <a:gs pos="88000">
                <a:srgbClr val="7005D4"/>
              </a:gs>
              <a:gs pos="100000">
                <a:srgbClr val="8C3D91"/>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715008" y="2500306"/>
            <a:ext cx="2714644" cy="2714644"/>
          </a:xfrm>
          <a:prstGeom prst="ellipse">
            <a:avLst/>
          </a:prstGeom>
          <a:gradFill flip="none" rotWithShape="1">
            <a:gsLst>
              <a:gs pos="47000">
                <a:srgbClr val="00FF00">
                  <a:alpha val="54000"/>
                </a:srgbClr>
              </a:gs>
              <a:gs pos="39999">
                <a:srgbClr val="0A128C"/>
              </a:gs>
              <a:gs pos="70000">
                <a:srgbClr val="181CC7"/>
              </a:gs>
              <a:gs pos="88000">
                <a:srgbClr val="7005D4"/>
              </a:gs>
              <a:gs pos="100000">
                <a:srgbClr val="8C3D91"/>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428992" y="4143356"/>
            <a:ext cx="2714644" cy="2714644"/>
          </a:xfrm>
          <a:prstGeom prst="ellipse">
            <a:avLst/>
          </a:prstGeom>
          <a:gradFill flip="none" rotWithShape="1">
            <a:gsLst>
              <a:gs pos="47000">
                <a:srgbClr val="00FF00">
                  <a:alpha val="54000"/>
                </a:srgbClr>
              </a:gs>
              <a:gs pos="39999">
                <a:srgbClr val="0A128C"/>
              </a:gs>
              <a:gs pos="70000">
                <a:srgbClr val="181CC7"/>
              </a:gs>
              <a:gs pos="88000">
                <a:srgbClr val="7005D4"/>
              </a:gs>
              <a:gs pos="100000">
                <a:srgbClr val="8C3D91"/>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 presetClass="path" presetSubtype="0" accel="50000" decel="50000" fill="hold" grpId="0" nodeType="withEffect">
                                  <p:stCondLst>
                                    <p:cond delay="0"/>
                                  </p:stCondLst>
                                  <p:iterate type="lt">
                                    <p:tmPct val="0"/>
                                  </p:iterate>
                                  <p:childTnLst>
                                    <p:animMotion origin="layout" path="M -0.00243 -0.13889 C 0.0665 -0.13889 0.12257 -0.06412 0.12257 0.02777 C 0.12257 0.11967 0.0665 0.19444 -0.00243 0.19444 C -0.07135 0.19444 -0.12743 0.11967 -0.12743 0.02777 C -0.12743 -0.06412 -0.07135 -0.13889 -0.00243 -0.13889 Z " pathEditMode="relative" rAng="0" ptsTypes="fffff">
                                      <p:cBhvr>
                                        <p:cTn id="9" dur="3000" fill="hold"/>
                                        <p:tgtEl>
                                          <p:spTgt spid="5"/>
                                        </p:tgtEl>
                                        <p:attrNameLst>
                                          <p:attrName>ppt_x</p:attrName>
                                          <p:attrName>ppt_y</p:attrName>
                                        </p:attrNameLst>
                                      </p:cBhvr>
                                      <p:rCtr x="0" y="167"/>
                                    </p:animMotion>
                                  </p:childTnLst>
                                </p:cTn>
                              </p:par>
                              <p:par>
                                <p:cTn id="10" presetID="1" presetClass="path" presetSubtype="0" accel="50000" decel="50000" fill="hold" grpId="0" nodeType="withEffect">
                                  <p:stCondLst>
                                    <p:cond delay="0"/>
                                  </p:stCondLst>
                                  <p:iterate type="lt">
                                    <p:tmPct val="0"/>
                                  </p:iterate>
                                  <p:childTnLst>
                                    <p:animMotion origin="layout" path="M -0.00781 -0.19792 C 0.06112 -0.19792 0.11719 -0.12315 0.11719 -0.03125 C 0.11719 0.06064 0.06112 0.13541 -0.00781 0.13541 C -0.07673 0.13541 -0.13282 0.06064 -0.13282 -0.03125 C -0.13282 -0.12315 -0.07673 -0.19792 -0.00781 -0.19792 Z " pathEditMode="relative" rAng="0" ptsTypes="fffff">
                                      <p:cBhvr>
                                        <p:cTn id="11" dur="3000" spd="-100000" fill="hold"/>
                                        <p:tgtEl>
                                          <p:spTgt spid="6"/>
                                        </p:tgtEl>
                                        <p:attrNameLst>
                                          <p:attrName>ppt_x</p:attrName>
                                          <p:attrName>ppt_y</p:attrName>
                                        </p:attrNameLst>
                                      </p:cBhvr>
                                      <p:rCtr x="0" y="167"/>
                                    </p:animMotion>
                                  </p:childTnLst>
                                </p:cTn>
                              </p:par>
                              <p:par>
                                <p:cTn id="12" presetID="1" presetClass="path" presetSubtype="0" accel="50000" decel="50000" fill="hold" grpId="0" nodeType="withEffect">
                                  <p:stCondLst>
                                    <p:cond delay="0"/>
                                  </p:stCondLst>
                                  <p:iterate type="lt">
                                    <p:tmPct val="0"/>
                                  </p:iterate>
                                  <p:childTnLst>
                                    <p:animMotion origin="layout" path="M -0.00313 -0.15672 C 0.0658 -0.15672 0.12187 -0.08195 0.12187 0.00995 C 0.12187 0.10185 0.0658 0.17662 -0.00313 0.17662 C -0.07205 0.17662 -0.12813 0.10185 -0.12813 0.00995 C -0.12813 -0.08195 -0.07205 -0.15672 -0.00313 -0.15672 Z " pathEditMode="relative" rAng="0" ptsTypes="fffff">
                                      <p:cBhvr>
                                        <p:cTn id="13" dur="3000" spd="-100000" fill="hold"/>
                                        <p:tgtEl>
                                          <p:spTgt spid="7"/>
                                        </p:tgtEl>
                                        <p:attrNameLst>
                                          <p:attrName>ppt_x</p:attrName>
                                          <p:attrName>ppt_y</p:attrName>
                                        </p:attrNameLst>
                                      </p:cBhvr>
                                      <p:rCtr x="0" y="167"/>
                                    </p:animMotion>
                                  </p:childTnLst>
                                </p:cTn>
                              </p:par>
                              <p:par>
                                <p:cTn id="14" presetID="1" presetClass="path" presetSubtype="0" accel="50000" decel="50000" fill="hold" grpId="0" nodeType="withEffect">
                                  <p:stCondLst>
                                    <p:cond delay="0"/>
                                  </p:stCondLst>
                                  <p:iterate type="lt">
                                    <p:tmPct val="0"/>
                                  </p:iterate>
                                  <p:childTnLst>
                                    <p:animMotion origin="layout" path="M 0.00121 -0.16759 C 0.07014 -0.16759 0.12621 -0.09282 0.12621 -0.00093 C 0.12621 0.09097 0.07014 0.16574 0.00121 0.16574 C -0.06771 0.16574 -0.12379 0.09097 -0.12379 -0.00093 C -0.12379 -0.09282 -0.06771 -0.16759 0.00121 -0.16759 Z " pathEditMode="relative" rAng="0" ptsTypes="fffff">
                                      <p:cBhvr>
                                        <p:cTn id="15" dur="3000" fill="hold"/>
                                        <p:tgtEl>
                                          <p:spTgt spid="8"/>
                                        </p:tgtEl>
                                        <p:attrNameLst>
                                          <p:attrName>ppt_x</p:attrName>
                                          <p:attrName>ppt_y</p:attrName>
                                        </p:attrNameLst>
                                      </p:cBhvr>
                                      <p:rCtr x="0" y="167"/>
                                    </p:animMotion>
                                  </p:childTnLst>
                                </p:cTn>
                              </p:par>
                              <p:par>
                                <p:cTn id="16" presetID="1" presetClass="path" presetSubtype="0" accel="50000" decel="50000" fill="hold" grpId="0" nodeType="withEffect">
                                  <p:stCondLst>
                                    <p:cond delay="0"/>
                                  </p:stCondLst>
                                  <p:iterate type="lt">
                                    <p:tmPct val="0"/>
                                  </p:iterate>
                                  <p:childTnLst>
                                    <p:animMotion origin="layout" path="M -0.00087 -0.17615 C 0.06805 -0.17615 0.12413 -0.10139 0.12413 -0.00949 C 0.12413 0.08241 0.06805 0.15718 -0.00087 0.15718 C -0.06979 0.15718 -0.12587 0.08241 -0.12587 -0.00949 C -0.12587 -0.10139 -0.06979 -0.17615 -0.00087 -0.17615 Z " pathEditMode="relative" rAng="0" ptsTypes="fffff">
                                      <p:cBhvr>
                                        <p:cTn id="17" dur="3000" fill="hold"/>
                                        <p:tgtEl>
                                          <p:spTgt spid="9"/>
                                        </p:tgtEl>
                                        <p:attrNameLst>
                                          <p:attrName>ppt_x</p:attrName>
                                          <p:attrName>ppt_y</p:attrName>
                                        </p:attrNameLst>
                                      </p:cBhvr>
                                      <p:rCtr x="0" y="167"/>
                                    </p:animMotion>
                                  </p:childTnLst>
                                </p:cTn>
                              </p:par>
                            </p:childTnLst>
                          </p:cTn>
                        </p:par>
                        <p:par>
                          <p:cTn id="18" fill="hold">
                            <p:stCondLst>
                              <p:cond delay="3000"/>
                            </p:stCondLst>
                            <p:childTnLst>
                              <p:par>
                                <p:cTn id="19" presetID="35" presetClass="exit" presetSubtype="0" fill="hold" grpId="1" nodeType="afterEffect">
                                  <p:stCondLst>
                                    <p:cond delay="0"/>
                                  </p:stCondLst>
                                  <p:iterate type="lt">
                                    <p:tmPct val="0"/>
                                  </p:iterate>
                                  <p:childTnLst>
                                    <p:animEffect transition="out" filter="fade">
                                      <p:cBhvr>
                                        <p:cTn id="20" dur="3000"/>
                                        <p:tgtEl>
                                          <p:spTgt spid="5"/>
                                        </p:tgtEl>
                                      </p:cBhvr>
                                    </p:animEffect>
                                    <p:anim calcmode="lin" valueType="num">
                                      <p:cBhvr>
                                        <p:cTn id="21" dur="3000"/>
                                        <p:tgtEl>
                                          <p:spTgt spid="5"/>
                                        </p:tgtEl>
                                        <p:attrNameLst>
                                          <p:attrName>style.rotation</p:attrName>
                                        </p:attrNameLst>
                                      </p:cBhvr>
                                      <p:tavLst>
                                        <p:tav tm="0">
                                          <p:val>
                                            <p:fltVal val="0"/>
                                          </p:val>
                                        </p:tav>
                                        <p:tav tm="100000">
                                          <p:val>
                                            <p:fltVal val="720"/>
                                          </p:val>
                                        </p:tav>
                                      </p:tavLst>
                                    </p:anim>
                                    <p:anim calcmode="lin" valueType="num">
                                      <p:cBhvr>
                                        <p:cTn id="22" dur="3000"/>
                                        <p:tgtEl>
                                          <p:spTgt spid="5"/>
                                        </p:tgtEl>
                                        <p:attrNameLst>
                                          <p:attrName>ppt_h</p:attrName>
                                        </p:attrNameLst>
                                      </p:cBhvr>
                                      <p:tavLst>
                                        <p:tav tm="0">
                                          <p:val>
                                            <p:strVal val="ppt_h"/>
                                          </p:val>
                                        </p:tav>
                                        <p:tav tm="100000">
                                          <p:val>
                                            <p:fltVal val="0"/>
                                          </p:val>
                                        </p:tav>
                                      </p:tavLst>
                                    </p:anim>
                                    <p:anim calcmode="lin" valueType="num">
                                      <p:cBhvr>
                                        <p:cTn id="23" dur="3000"/>
                                        <p:tgtEl>
                                          <p:spTgt spid="5"/>
                                        </p:tgtEl>
                                        <p:attrNameLst>
                                          <p:attrName>ppt_w</p:attrName>
                                        </p:attrNameLst>
                                      </p:cBhvr>
                                      <p:tavLst>
                                        <p:tav tm="0">
                                          <p:val>
                                            <p:strVal val="ppt_w"/>
                                          </p:val>
                                        </p:tav>
                                        <p:tav tm="100000">
                                          <p:val>
                                            <p:fltVal val="0"/>
                                          </p:val>
                                        </p:tav>
                                      </p:tavLst>
                                    </p:anim>
                                    <p:set>
                                      <p:cBhvr>
                                        <p:cTn id="24" dur="1" fill="hold">
                                          <p:stCondLst>
                                            <p:cond delay="2999"/>
                                          </p:stCondLst>
                                        </p:cTn>
                                        <p:tgtEl>
                                          <p:spTgt spid="5"/>
                                        </p:tgtEl>
                                        <p:attrNameLst>
                                          <p:attrName>style.visibility</p:attrName>
                                        </p:attrNameLst>
                                      </p:cBhvr>
                                      <p:to>
                                        <p:strVal val="hidden"/>
                                      </p:to>
                                    </p:set>
                                  </p:childTnLst>
                                </p:cTn>
                              </p:par>
                              <p:par>
                                <p:cTn id="25" presetID="35" presetClass="exit" presetSubtype="0" fill="hold" grpId="1" nodeType="withEffect">
                                  <p:stCondLst>
                                    <p:cond delay="0"/>
                                  </p:stCondLst>
                                  <p:iterate type="lt">
                                    <p:tmPct val="0"/>
                                  </p:iterate>
                                  <p:childTnLst>
                                    <p:animEffect transition="out" filter="fade">
                                      <p:cBhvr>
                                        <p:cTn id="26" dur="3000"/>
                                        <p:tgtEl>
                                          <p:spTgt spid="6"/>
                                        </p:tgtEl>
                                      </p:cBhvr>
                                    </p:animEffect>
                                    <p:anim calcmode="lin" valueType="num">
                                      <p:cBhvr>
                                        <p:cTn id="27" dur="3000"/>
                                        <p:tgtEl>
                                          <p:spTgt spid="6"/>
                                        </p:tgtEl>
                                        <p:attrNameLst>
                                          <p:attrName>style.rotation</p:attrName>
                                        </p:attrNameLst>
                                      </p:cBhvr>
                                      <p:tavLst>
                                        <p:tav tm="0">
                                          <p:val>
                                            <p:fltVal val="0"/>
                                          </p:val>
                                        </p:tav>
                                        <p:tav tm="100000">
                                          <p:val>
                                            <p:fltVal val="720"/>
                                          </p:val>
                                        </p:tav>
                                      </p:tavLst>
                                    </p:anim>
                                    <p:anim calcmode="lin" valueType="num">
                                      <p:cBhvr>
                                        <p:cTn id="28" dur="3000"/>
                                        <p:tgtEl>
                                          <p:spTgt spid="6"/>
                                        </p:tgtEl>
                                        <p:attrNameLst>
                                          <p:attrName>ppt_h</p:attrName>
                                        </p:attrNameLst>
                                      </p:cBhvr>
                                      <p:tavLst>
                                        <p:tav tm="0">
                                          <p:val>
                                            <p:strVal val="ppt_h"/>
                                          </p:val>
                                        </p:tav>
                                        <p:tav tm="100000">
                                          <p:val>
                                            <p:fltVal val="0"/>
                                          </p:val>
                                        </p:tav>
                                      </p:tavLst>
                                    </p:anim>
                                    <p:anim calcmode="lin" valueType="num">
                                      <p:cBhvr>
                                        <p:cTn id="29" dur="3000"/>
                                        <p:tgtEl>
                                          <p:spTgt spid="6"/>
                                        </p:tgtEl>
                                        <p:attrNameLst>
                                          <p:attrName>ppt_w</p:attrName>
                                        </p:attrNameLst>
                                      </p:cBhvr>
                                      <p:tavLst>
                                        <p:tav tm="0">
                                          <p:val>
                                            <p:strVal val="ppt_w"/>
                                          </p:val>
                                        </p:tav>
                                        <p:tav tm="100000">
                                          <p:val>
                                            <p:fltVal val="0"/>
                                          </p:val>
                                        </p:tav>
                                      </p:tavLst>
                                    </p:anim>
                                    <p:set>
                                      <p:cBhvr>
                                        <p:cTn id="30" dur="1" fill="hold">
                                          <p:stCondLst>
                                            <p:cond delay="2999"/>
                                          </p:stCondLst>
                                        </p:cTn>
                                        <p:tgtEl>
                                          <p:spTgt spid="6"/>
                                        </p:tgtEl>
                                        <p:attrNameLst>
                                          <p:attrName>style.visibility</p:attrName>
                                        </p:attrNameLst>
                                      </p:cBhvr>
                                      <p:to>
                                        <p:strVal val="hidden"/>
                                      </p:to>
                                    </p:set>
                                  </p:childTnLst>
                                </p:cTn>
                              </p:par>
                              <p:par>
                                <p:cTn id="31" presetID="35" presetClass="exit" presetSubtype="0" fill="hold" grpId="1" nodeType="withEffect">
                                  <p:stCondLst>
                                    <p:cond delay="0"/>
                                  </p:stCondLst>
                                  <p:iterate type="lt">
                                    <p:tmPct val="0"/>
                                  </p:iterate>
                                  <p:childTnLst>
                                    <p:animEffect transition="out" filter="fade">
                                      <p:cBhvr>
                                        <p:cTn id="32" dur="3000"/>
                                        <p:tgtEl>
                                          <p:spTgt spid="7"/>
                                        </p:tgtEl>
                                      </p:cBhvr>
                                    </p:animEffect>
                                    <p:anim calcmode="lin" valueType="num">
                                      <p:cBhvr>
                                        <p:cTn id="33" dur="3000"/>
                                        <p:tgtEl>
                                          <p:spTgt spid="7"/>
                                        </p:tgtEl>
                                        <p:attrNameLst>
                                          <p:attrName>style.rotation</p:attrName>
                                        </p:attrNameLst>
                                      </p:cBhvr>
                                      <p:tavLst>
                                        <p:tav tm="0">
                                          <p:val>
                                            <p:fltVal val="0"/>
                                          </p:val>
                                        </p:tav>
                                        <p:tav tm="100000">
                                          <p:val>
                                            <p:fltVal val="720"/>
                                          </p:val>
                                        </p:tav>
                                      </p:tavLst>
                                    </p:anim>
                                    <p:anim calcmode="lin" valueType="num">
                                      <p:cBhvr>
                                        <p:cTn id="34" dur="3000"/>
                                        <p:tgtEl>
                                          <p:spTgt spid="7"/>
                                        </p:tgtEl>
                                        <p:attrNameLst>
                                          <p:attrName>ppt_h</p:attrName>
                                        </p:attrNameLst>
                                      </p:cBhvr>
                                      <p:tavLst>
                                        <p:tav tm="0">
                                          <p:val>
                                            <p:strVal val="ppt_h"/>
                                          </p:val>
                                        </p:tav>
                                        <p:tav tm="100000">
                                          <p:val>
                                            <p:fltVal val="0"/>
                                          </p:val>
                                        </p:tav>
                                      </p:tavLst>
                                    </p:anim>
                                    <p:anim calcmode="lin" valueType="num">
                                      <p:cBhvr>
                                        <p:cTn id="35" dur="3000"/>
                                        <p:tgtEl>
                                          <p:spTgt spid="7"/>
                                        </p:tgtEl>
                                        <p:attrNameLst>
                                          <p:attrName>ppt_w</p:attrName>
                                        </p:attrNameLst>
                                      </p:cBhvr>
                                      <p:tavLst>
                                        <p:tav tm="0">
                                          <p:val>
                                            <p:strVal val="ppt_w"/>
                                          </p:val>
                                        </p:tav>
                                        <p:tav tm="100000">
                                          <p:val>
                                            <p:fltVal val="0"/>
                                          </p:val>
                                        </p:tav>
                                      </p:tavLst>
                                    </p:anim>
                                    <p:set>
                                      <p:cBhvr>
                                        <p:cTn id="36" dur="1" fill="hold">
                                          <p:stCondLst>
                                            <p:cond delay="2999"/>
                                          </p:stCondLst>
                                        </p:cTn>
                                        <p:tgtEl>
                                          <p:spTgt spid="7"/>
                                        </p:tgtEl>
                                        <p:attrNameLst>
                                          <p:attrName>style.visibility</p:attrName>
                                        </p:attrNameLst>
                                      </p:cBhvr>
                                      <p:to>
                                        <p:strVal val="hidden"/>
                                      </p:to>
                                    </p:set>
                                  </p:childTnLst>
                                </p:cTn>
                              </p:par>
                              <p:par>
                                <p:cTn id="37" presetID="35" presetClass="exit" presetSubtype="0" fill="hold" grpId="1" nodeType="withEffect">
                                  <p:stCondLst>
                                    <p:cond delay="0"/>
                                  </p:stCondLst>
                                  <p:iterate type="lt">
                                    <p:tmPct val="0"/>
                                  </p:iterate>
                                  <p:childTnLst>
                                    <p:animEffect transition="out" filter="fade">
                                      <p:cBhvr>
                                        <p:cTn id="38" dur="3000"/>
                                        <p:tgtEl>
                                          <p:spTgt spid="8"/>
                                        </p:tgtEl>
                                      </p:cBhvr>
                                    </p:animEffect>
                                    <p:anim calcmode="lin" valueType="num">
                                      <p:cBhvr>
                                        <p:cTn id="39" dur="3000"/>
                                        <p:tgtEl>
                                          <p:spTgt spid="8"/>
                                        </p:tgtEl>
                                        <p:attrNameLst>
                                          <p:attrName>style.rotation</p:attrName>
                                        </p:attrNameLst>
                                      </p:cBhvr>
                                      <p:tavLst>
                                        <p:tav tm="0">
                                          <p:val>
                                            <p:fltVal val="0"/>
                                          </p:val>
                                        </p:tav>
                                        <p:tav tm="100000">
                                          <p:val>
                                            <p:fltVal val="720"/>
                                          </p:val>
                                        </p:tav>
                                      </p:tavLst>
                                    </p:anim>
                                    <p:anim calcmode="lin" valueType="num">
                                      <p:cBhvr>
                                        <p:cTn id="40" dur="3000"/>
                                        <p:tgtEl>
                                          <p:spTgt spid="8"/>
                                        </p:tgtEl>
                                        <p:attrNameLst>
                                          <p:attrName>ppt_h</p:attrName>
                                        </p:attrNameLst>
                                      </p:cBhvr>
                                      <p:tavLst>
                                        <p:tav tm="0">
                                          <p:val>
                                            <p:strVal val="ppt_h"/>
                                          </p:val>
                                        </p:tav>
                                        <p:tav tm="100000">
                                          <p:val>
                                            <p:fltVal val="0"/>
                                          </p:val>
                                        </p:tav>
                                      </p:tavLst>
                                    </p:anim>
                                    <p:anim calcmode="lin" valueType="num">
                                      <p:cBhvr>
                                        <p:cTn id="41" dur="3000"/>
                                        <p:tgtEl>
                                          <p:spTgt spid="8"/>
                                        </p:tgtEl>
                                        <p:attrNameLst>
                                          <p:attrName>ppt_w</p:attrName>
                                        </p:attrNameLst>
                                      </p:cBhvr>
                                      <p:tavLst>
                                        <p:tav tm="0">
                                          <p:val>
                                            <p:strVal val="ppt_w"/>
                                          </p:val>
                                        </p:tav>
                                        <p:tav tm="100000">
                                          <p:val>
                                            <p:fltVal val="0"/>
                                          </p:val>
                                        </p:tav>
                                      </p:tavLst>
                                    </p:anim>
                                    <p:set>
                                      <p:cBhvr>
                                        <p:cTn id="42" dur="1" fill="hold">
                                          <p:stCondLst>
                                            <p:cond delay="2999"/>
                                          </p:stCondLst>
                                        </p:cTn>
                                        <p:tgtEl>
                                          <p:spTgt spid="8"/>
                                        </p:tgtEl>
                                        <p:attrNameLst>
                                          <p:attrName>style.visibility</p:attrName>
                                        </p:attrNameLst>
                                      </p:cBhvr>
                                      <p:to>
                                        <p:strVal val="hidden"/>
                                      </p:to>
                                    </p:set>
                                  </p:childTnLst>
                                </p:cTn>
                              </p:par>
                              <p:par>
                                <p:cTn id="43" presetID="35" presetClass="exit" presetSubtype="0" fill="hold" grpId="1" nodeType="withEffect">
                                  <p:stCondLst>
                                    <p:cond delay="0"/>
                                  </p:stCondLst>
                                  <p:iterate type="lt">
                                    <p:tmPct val="0"/>
                                  </p:iterate>
                                  <p:childTnLst>
                                    <p:animEffect transition="out" filter="fade">
                                      <p:cBhvr>
                                        <p:cTn id="44" dur="3000"/>
                                        <p:tgtEl>
                                          <p:spTgt spid="9"/>
                                        </p:tgtEl>
                                      </p:cBhvr>
                                    </p:animEffect>
                                    <p:anim calcmode="lin" valueType="num">
                                      <p:cBhvr>
                                        <p:cTn id="45" dur="3000"/>
                                        <p:tgtEl>
                                          <p:spTgt spid="9"/>
                                        </p:tgtEl>
                                        <p:attrNameLst>
                                          <p:attrName>style.rotation</p:attrName>
                                        </p:attrNameLst>
                                      </p:cBhvr>
                                      <p:tavLst>
                                        <p:tav tm="0">
                                          <p:val>
                                            <p:fltVal val="0"/>
                                          </p:val>
                                        </p:tav>
                                        <p:tav tm="100000">
                                          <p:val>
                                            <p:fltVal val="720"/>
                                          </p:val>
                                        </p:tav>
                                      </p:tavLst>
                                    </p:anim>
                                    <p:anim calcmode="lin" valueType="num">
                                      <p:cBhvr>
                                        <p:cTn id="46" dur="3000"/>
                                        <p:tgtEl>
                                          <p:spTgt spid="9"/>
                                        </p:tgtEl>
                                        <p:attrNameLst>
                                          <p:attrName>ppt_h</p:attrName>
                                        </p:attrNameLst>
                                      </p:cBhvr>
                                      <p:tavLst>
                                        <p:tav tm="0">
                                          <p:val>
                                            <p:strVal val="ppt_h"/>
                                          </p:val>
                                        </p:tav>
                                        <p:tav tm="100000">
                                          <p:val>
                                            <p:fltVal val="0"/>
                                          </p:val>
                                        </p:tav>
                                      </p:tavLst>
                                    </p:anim>
                                    <p:anim calcmode="lin" valueType="num">
                                      <p:cBhvr>
                                        <p:cTn id="47" dur="3000"/>
                                        <p:tgtEl>
                                          <p:spTgt spid="9"/>
                                        </p:tgtEl>
                                        <p:attrNameLst>
                                          <p:attrName>ppt_w</p:attrName>
                                        </p:attrNameLst>
                                      </p:cBhvr>
                                      <p:tavLst>
                                        <p:tav tm="0">
                                          <p:val>
                                            <p:strVal val="ppt_w"/>
                                          </p:val>
                                        </p:tav>
                                        <p:tav tm="100000">
                                          <p:val>
                                            <p:fltVal val="0"/>
                                          </p:val>
                                        </p:tav>
                                      </p:tavLst>
                                    </p:anim>
                                    <p:set>
                                      <p:cBhvr>
                                        <p:cTn id="48" dur="1" fill="hold">
                                          <p:stCondLst>
                                            <p:cond delay="2999"/>
                                          </p:stCondLst>
                                        </p:cTn>
                                        <p:tgtEl>
                                          <p:spTgt spid="9"/>
                                        </p:tgtEl>
                                        <p:attrNameLst>
                                          <p:attrName>style.visibility</p:attrName>
                                        </p:attrNameLst>
                                      </p:cBhvr>
                                      <p:to>
                                        <p:strVal val="hidden"/>
                                      </p:to>
                                    </p:set>
                                  </p:childTnLst>
                                </p:cTn>
                              </p:par>
                              <p:par>
                                <p:cTn id="49" presetID="17" presetClass="entr" presetSubtype="1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fltVal val="0"/>
                                          </p:val>
                                        </p:tav>
                                        <p:tav tm="100000">
                                          <p:val>
                                            <p:strVal val="#ppt_w"/>
                                          </p:val>
                                        </p:tav>
                                      </p:tavLst>
                                    </p:anim>
                                    <p:anim calcmode="lin" valueType="num">
                                      <p:cBhvr>
                                        <p:cTn id="52" dur="3000" fill="hold"/>
                                        <p:tgtEl>
                                          <p:spTgt spid="4"/>
                                        </p:tgtEl>
                                        <p:attrNameLst>
                                          <p:attrName>ppt_h</p:attrName>
                                        </p:attrNameLst>
                                      </p:cBhvr>
                                      <p:tavLst>
                                        <p:tav tm="0">
                                          <p:val>
                                            <p:strVal val="#ppt_h"/>
                                          </p:val>
                                        </p:tav>
                                        <p:tav tm="100000">
                                          <p:val>
                                            <p:strVal val="#ppt_h"/>
                                          </p:val>
                                        </p:tav>
                                      </p:tavLst>
                                    </p:anim>
                                  </p:childTnLst>
                                </p:cTn>
                              </p:par>
                              <p:par>
                                <p:cTn id="53" presetID="6" presetClass="entr" presetSubtype="16"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circle(in)">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00FF00">
              <a:alpha val="54000"/>
            </a:srgbClr>
          </a:soli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alpha val="54000"/>
            </a:schemeClr>
          </a:solidFill>
        </p:spPr>
        <p:txBody>
          <a:bodyPr/>
          <a:lstStyle/>
          <a:p>
            <a:endParaRPr lang="es-ES" dirty="0"/>
          </a:p>
        </p:txBody>
      </p:sp>
      <p:pic>
        <p:nvPicPr>
          <p:cNvPr id="4" name="3 Imagen" descr="8704078795_a260b0018a_b.jpg"/>
          <p:cNvPicPr>
            <a:picLocks noChangeAspect="1"/>
          </p:cNvPicPr>
          <p:nvPr/>
        </p:nvPicPr>
        <p:blipFill>
          <a:blip r:embed="rId2">
            <a:lum contrast="10000"/>
          </a:blip>
          <a:stretch>
            <a:fillRect/>
          </a:stretch>
        </p:blipFill>
        <p:spPr>
          <a:xfrm>
            <a:off x="0" y="0"/>
            <a:ext cx="9144000" cy="6820160"/>
          </a:xfrm>
          <a:prstGeom prst="rect">
            <a:avLst/>
          </a:prstGeom>
          <a:solidFill>
            <a:srgbClr val="00FF00">
              <a:alpha val="54000"/>
            </a:srgbClr>
          </a:solidFill>
        </p:spPr>
      </p:pic>
      <p:sp>
        <p:nvSpPr>
          <p:cNvPr id="8" name="7 Rectángulo"/>
          <p:cNvSpPr/>
          <p:nvPr/>
        </p:nvSpPr>
        <p:spPr>
          <a:xfrm>
            <a:off x="0" y="0"/>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571480"/>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1142984"/>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1714488"/>
            <a:ext cx="9144000" cy="500066"/>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214578"/>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786058"/>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3357562"/>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3929066"/>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4500570"/>
            <a:ext cx="9144000" cy="642942"/>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5143512"/>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5715016"/>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6286520"/>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16" presetClass="exit" presetSubtype="37" fill="hold" grpId="0" nodeType="withEffect">
                                  <p:stCondLst>
                                    <p:cond delay="0"/>
                                  </p:stCondLst>
                                  <p:childTnLst>
                                    <p:animEffect transition="out" filter="barn(out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6" presetClass="exit" presetSubtype="37" fill="hold" grpId="0" nodeType="withEffect">
                                  <p:stCondLst>
                                    <p:cond delay="0"/>
                                  </p:stCondLst>
                                  <p:childTnLst>
                                    <p:animEffect transition="out" filter="barn(out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16" presetClass="exit" presetSubtype="37" fill="hold" grpId="0" nodeType="withEffect">
                                  <p:stCondLst>
                                    <p:cond delay="0"/>
                                  </p:stCondLst>
                                  <p:childTnLst>
                                    <p:animEffect transition="out" filter="barn(outVertic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16" presetClass="exit" presetSubtype="37" fill="hold" grpId="0" nodeType="withEffect">
                                  <p:stCondLst>
                                    <p:cond delay="0"/>
                                  </p:stCondLst>
                                  <p:childTnLst>
                                    <p:animEffect transition="out" filter="barn(outVertical)">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16" presetClass="exit" presetSubtype="37" fill="hold" grpId="0" nodeType="withEffect">
                                  <p:stCondLst>
                                    <p:cond delay="0"/>
                                  </p:stCondLst>
                                  <p:childTnLst>
                                    <p:animEffect transition="out" filter="barn(outVertic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16" presetClass="exit" presetSubtype="37" fill="hold" grpId="0" nodeType="withEffect">
                                  <p:stCondLst>
                                    <p:cond delay="0"/>
                                  </p:stCondLst>
                                  <p:childTnLst>
                                    <p:animEffect transition="out" filter="barn(outVertical)">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3000"/>
                                        <p:tgtEl>
                                          <p:spTgt spid="15"/>
                                        </p:tgtEl>
                                      </p:cBhvr>
                                    </p:animEffect>
                                    <p:set>
                                      <p:cBhvr>
                                        <p:cTn id="31" dur="1" fill="hold">
                                          <p:stCondLst>
                                            <p:cond delay="2999"/>
                                          </p:stCondLst>
                                        </p:cTn>
                                        <p:tgtEl>
                                          <p:spTgt spid="15"/>
                                        </p:tgtEl>
                                        <p:attrNameLst>
                                          <p:attrName>style.visibility</p:attrName>
                                        </p:attrNameLst>
                                      </p:cBhvr>
                                      <p:to>
                                        <p:strVal val="hidden"/>
                                      </p:to>
                                    </p:set>
                                  </p:childTnLst>
                                </p:cTn>
                              </p:par>
                              <p:par>
                                <p:cTn id="32" presetID="16" presetClass="exit" presetSubtype="37" fill="hold" grpId="0" nodeType="withEffect">
                                  <p:stCondLst>
                                    <p:cond delay="0"/>
                                  </p:stCondLst>
                                  <p:childTnLst>
                                    <p:animEffect transition="out" filter="barn(outVertical)">
                                      <p:cBhvr>
                                        <p:cTn id="33" dur="3000"/>
                                        <p:tgtEl>
                                          <p:spTgt spid="16"/>
                                        </p:tgtEl>
                                      </p:cBhvr>
                                    </p:animEffect>
                                    <p:set>
                                      <p:cBhvr>
                                        <p:cTn id="34" dur="1" fill="hold">
                                          <p:stCondLst>
                                            <p:cond delay="2999"/>
                                          </p:stCondLst>
                                        </p:cTn>
                                        <p:tgtEl>
                                          <p:spTgt spid="16"/>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3000"/>
                                        <p:tgtEl>
                                          <p:spTgt spid="17"/>
                                        </p:tgtEl>
                                      </p:cBhvr>
                                    </p:animEffect>
                                    <p:set>
                                      <p:cBhvr>
                                        <p:cTn id="37" dur="1" fill="hold">
                                          <p:stCondLst>
                                            <p:cond delay="2999"/>
                                          </p:stCondLst>
                                        </p:cTn>
                                        <p:tgtEl>
                                          <p:spTgt spid="17"/>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3000"/>
                                        <p:tgtEl>
                                          <p:spTgt spid="18"/>
                                        </p:tgtEl>
                                      </p:cBhvr>
                                    </p:animEffect>
                                    <p:set>
                                      <p:cBhvr>
                                        <p:cTn id="40" dur="1" fill="hold">
                                          <p:stCondLst>
                                            <p:cond delay="2999"/>
                                          </p:stCondLst>
                                        </p:cTn>
                                        <p:tgtEl>
                                          <p:spTgt spid="18"/>
                                        </p:tgtEl>
                                        <p:attrNameLst>
                                          <p:attrName>style.visibility</p:attrName>
                                        </p:attrNameLst>
                                      </p:cBhvr>
                                      <p:to>
                                        <p:strVal val="hidden"/>
                                      </p:to>
                                    </p:set>
                                  </p:childTnLst>
                                </p:cTn>
                              </p:par>
                              <p:par>
                                <p:cTn id="41" presetID="16" presetClass="exit" presetSubtype="37" fill="hold" grpId="0" nodeType="withEffect">
                                  <p:stCondLst>
                                    <p:cond delay="0"/>
                                  </p:stCondLst>
                                  <p:childTnLst>
                                    <p:animEffect transition="out" filter="barn(outVertical)">
                                      <p:cBhvr>
                                        <p:cTn id="42" dur="3000"/>
                                        <p:tgtEl>
                                          <p:spTgt spid="19"/>
                                        </p:tgtEl>
                                      </p:cBhvr>
                                    </p:animEffect>
                                    <p:set>
                                      <p:cBhvr>
                                        <p:cTn id="43" dur="1" fill="hold">
                                          <p:stCondLst>
                                            <p:cond delay="2999"/>
                                          </p:stCondLst>
                                        </p:cTn>
                                        <p:tgtEl>
                                          <p:spTgt spid="19"/>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fltVal val="0"/>
                                          </p:val>
                                        </p:tav>
                                        <p:tav tm="100000">
                                          <p:val>
                                            <p:strVal val="#ppt_w"/>
                                          </p:val>
                                        </p:tav>
                                      </p:tavLst>
                                    </p:anim>
                                    <p:anim calcmode="lin" valueType="num">
                                      <p:cBhvr>
                                        <p:cTn id="47" dur="3000" fill="hold"/>
                                        <p:tgtEl>
                                          <p:spTgt spid="4"/>
                                        </p:tgtEl>
                                        <p:attrNameLst>
                                          <p:attrName>ppt_h</p:attrName>
                                        </p:attrNameLst>
                                      </p:cBhvr>
                                      <p:tavLst>
                                        <p:tav tm="0">
                                          <p:val>
                                            <p:fltVal val="0"/>
                                          </p:val>
                                        </p:tav>
                                        <p:tav tm="100000">
                                          <p:val>
                                            <p:strVal val="#ppt_h"/>
                                          </p:val>
                                        </p:tav>
                                      </p:tavLst>
                                    </p:anim>
                                  </p:childTnLst>
                                </p:cTn>
                              </p:par>
                              <p:par>
                                <p:cTn id="48" presetID="16" presetClass="entr" presetSubtype="4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Horizontal)">
                                      <p:cBhvr>
                                        <p:cTn id="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13973613_87ff878727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Rombo"/>
          <p:cNvSpPr/>
          <p:nvPr/>
        </p:nvSpPr>
        <p:spPr>
          <a:xfrm>
            <a:off x="0" y="571480"/>
            <a:ext cx="9144000" cy="4929198"/>
          </a:xfrm>
          <a:prstGeom prst="diamond">
            <a:avLst/>
          </a:prstGeom>
          <a:gradFill flip="none" rotWithShape="1">
            <a:gsLst>
              <a:gs pos="67000">
                <a:srgbClr val="0000FF">
                  <a:alpha val="6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214414" y="500042"/>
            <a:ext cx="6715172" cy="4929198"/>
          </a:xfrm>
          <a:prstGeom prst="diamond">
            <a:avLst/>
          </a:prstGeom>
          <a:gradFill flip="none" rotWithShape="1">
            <a:gsLst>
              <a:gs pos="67000">
                <a:srgbClr val="0000FF">
                  <a:alpha val="6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571480"/>
            <a:ext cx="5000660" cy="4929198"/>
          </a:xfrm>
          <a:prstGeom prst="diamond">
            <a:avLst/>
          </a:prstGeom>
          <a:gradFill flip="none" rotWithShape="1">
            <a:gsLst>
              <a:gs pos="67000">
                <a:srgbClr val="0000FF">
                  <a:alpha val="6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714612" y="500042"/>
            <a:ext cx="3571900" cy="4929198"/>
          </a:xfrm>
          <a:prstGeom prst="diamond">
            <a:avLst/>
          </a:prstGeom>
          <a:gradFill flip="none" rotWithShape="1">
            <a:gsLst>
              <a:gs pos="67000">
                <a:srgbClr val="0000FF">
                  <a:alpha val="6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8" presetClass="entr" presetSubtype="3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diamond(out)">
                                      <p:cBhvr>
                                        <p:cTn id="13" dur="3000"/>
                                        <p:tgtEl>
                                          <p:spTgt spid="10"/>
                                        </p:tgtEl>
                                      </p:cBhvr>
                                    </p:animEffect>
                                  </p:childTnLst>
                                </p:cTn>
                              </p:par>
                              <p:par>
                                <p:cTn id="14" presetID="8" presetClass="entr" presetSubtype="32"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diamond(out)">
                                      <p:cBhvr>
                                        <p:cTn id="16" dur="3000"/>
                                        <p:tgtEl>
                                          <p:spTgt spid="11"/>
                                        </p:tgtEl>
                                      </p:cBhvr>
                                    </p:animEffect>
                                  </p:childTnLst>
                                </p:cTn>
                              </p:par>
                              <p:par>
                                <p:cTn id="17" presetID="8" presetClass="entr" presetSubtype="32"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diamond(out)">
                                      <p:cBhvr>
                                        <p:cTn id="19" dur="3000"/>
                                        <p:tgtEl>
                                          <p:spTgt spid="12"/>
                                        </p:tgtEl>
                                      </p:cBhvr>
                                    </p:animEffect>
                                  </p:childTnLst>
                                </p:cTn>
                              </p:par>
                            </p:childTnLst>
                          </p:cTn>
                        </p:par>
                        <p:par>
                          <p:cTn id="20" fill="hold">
                            <p:stCondLst>
                              <p:cond delay="3000"/>
                            </p:stCondLst>
                            <p:childTnLst>
                              <p:par>
                                <p:cTn id="21" presetID="8" presetClass="exit" presetSubtype="32" fill="hold" grpId="1" nodeType="afterEffect">
                                  <p:stCondLst>
                                    <p:cond delay="0"/>
                                  </p:stCondLst>
                                  <p:childTnLst>
                                    <p:animEffect transition="out" filter="diamond(ou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8" presetClass="exit" presetSubtype="32" fill="hold" grpId="1" nodeType="withEffect">
                                  <p:stCondLst>
                                    <p:cond delay="0"/>
                                  </p:stCondLst>
                                  <p:childTnLst>
                                    <p:animEffect transition="out" filter="diamond(out)">
                                      <p:cBhvr>
                                        <p:cTn id="25" dur="3000"/>
                                        <p:tgtEl>
                                          <p:spTgt spid="10"/>
                                        </p:tgtEl>
                                      </p:cBhvr>
                                    </p:animEffect>
                                    <p:set>
                                      <p:cBhvr>
                                        <p:cTn id="26" dur="1" fill="hold">
                                          <p:stCondLst>
                                            <p:cond delay="2999"/>
                                          </p:stCondLst>
                                        </p:cTn>
                                        <p:tgtEl>
                                          <p:spTgt spid="10"/>
                                        </p:tgtEl>
                                        <p:attrNameLst>
                                          <p:attrName>style.visibility</p:attrName>
                                        </p:attrNameLst>
                                      </p:cBhvr>
                                      <p:to>
                                        <p:strVal val="hidden"/>
                                      </p:to>
                                    </p:set>
                                  </p:childTnLst>
                                </p:cTn>
                              </p:par>
                              <p:par>
                                <p:cTn id="27" presetID="8" presetClass="exit" presetSubtype="32" fill="hold" grpId="1" nodeType="withEffect">
                                  <p:stCondLst>
                                    <p:cond delay="0"/>
                                  </p:stCondLst>
                                  <p:childTnLst>
                                    <p:animEffect transition="out" filter="diamond(out)">
                                      <p:cBhvr>
                                        <p:cTn id="28" dur="3000"/>
                                        <p:tgtEl>
                                          <p:spTgt spid="11"/>
                                        </p:tgtEl>
                                      </p:cBhvr>
                                    </p:animEffect>
                                    <p:set>
                                      <p:cBhvr>
                                        <p:cTn id="29" dur="1" fill="hold">
                                          <p:stCondLst>
                                            <p:cond delay="2999"/>
                                          </p:stCondLst>
                                        </p:cTn>
                                        <p:tgtEl>
                                          <p:spTgt spid="11"/>
                                        </p:tgtEl>
                                        <p:attrNameLst>
                                          <p:attrName>style.visibility</p:attrName>
                                        </p:attrNameLst>
                                      </p:cBhvr>
                                      <p:to>
                                        <p:strVal val="hidden"/>
                                      </p:to>
                                    </p:set>
                                  </p:childTnLst>
                                </p:cTn>
                              </p:par>
                              <p:par>
                                <p:cTn id="30" presetID="8" presetClass="exit" presetSubtype="32" fill="hold" grpId="1" nodeType="withEffect">
                                  <p:stCondLst>
                                    <p:cond delay="0"/>
                                  </p:stCondLst>
                                  <p:childTnLst>
                                    <p:animEffect transition="out" filter="diamond(out)">
                                      <p:cBhvr>
                                        <p:cTn id="31" dur="3000"/>
                                        <p:tgtEl>
                                          <p:spTgt spid="12"/>
                                        </p:tgtEl>
                                      </p:cBhvr>
                                    </p:animEffect>
                                    <p:set>
                                      <p:cBhvr>
                                        <p:cTn id="32" dur="1" fill="hold">
                                          <p:stCondLst>
                                            <p:cond delay="2999"/>
                                          </p:stCondLst>
                                        </p:cTn>
                                        <p:tgtEl>
                                          <p:spTgt spid="12"/>
                                        </p:tgtEl>
                                        <p:attrNameLst>
                                          <p:attrName>style.visibility</p:attrName>
                                        </p:attrNameLst>
                                      </p:cBhvr>
                                      <p:to>
                                        <p:strVal val="hidden"/>
                                      </p:to>
                                    </p:set>
                                  </p:childTnLst>
                                </p:cTn>
                              </p:par>
                              <p:par>
                                <p:cTn id="33" presetID="8"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diamond(out)">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0" grpId="0" animBg="1"/>
      <p:bldP spid="10" grpId="1" animBg="1"/>
      <p:bldP spid="11" grpId="0" animBg="1"/>
      <p:bldP spid="11" grpId="1" animBg="1"/>
      <p:bldP spid="12" grpId="0" animBg="1"/>
      <p:bldP spid="12" grpId="1"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15121804_8dc7a78ddd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Luna"/>
          <p:cNvSpPr/>
          <p:nvPr/>
        </p:nvSpPr>
        <p:spPr>
          <a:xfrm flipH="1">
            <a:off x="0" y="1"/>
            <a:ext cx="2786018" cy="6858000"/>
          </a:xfrm>
          <a:prstGeom prst="moon">
            <a:avLst>
              <a:gd name="adj" fmla="val 39282"/>
            </a:avLst>
          </a:prstGeom>
          <a:solidFill>
            <a:srgbClr val="0000FF">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1285852" y="0"/>
            <a:ext cx="3143240" cy="6790715"/>
          </a:xfrm>
          <a:prstGeom prst="moon">
            <a:avLst>
              <a:gd name="adj" fmla="val 39282"/>
            </a:avLst>
          </a:prstGeom>
          <a:solidFill>
            <a:srgbClr val="0000FF">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3000364" y="1"/>
            <a:ext cx="3143240" cy="6858000"/>
          </a:xfrm>
          <a:prstGeom prst="moon">
            <a:avLst>
              <a:gd name="adj" fmla="val 39282"/>
            </a:avLst>
          </a:prstGeom>
          <a:solidFill>
            <a:srgbClr val="0000FF">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72000" y="0"/>
            <a:ext cx="3143240" cy="6858000"/>
          </a:xfrm>
          <a:prstGeom prst="moon">
            <a:avLst>
              <a:gd name="adj" fmla="val 39282"/>
            </a:avLst>
          </a:prstGeom>
          <a:solidFill>
            <a:srgbClr val="0000FF">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000760" y="1"/>
            <a:ext cx="3143240" cy="6858000"/>
          </a:xfrm>
          <a:prstGeom prst="moon">
            <a:avLst>
              <a:gd name="adj" fmla="val 39282"/>
            </a:avLst>
          </a:prstGeom>
          <a:solidFill>
            <a:srgbClr val="0000FF">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2" dur="3000" fill="hold"/>
                                        <p:tgtEl>
                                          <p:spTgt spid="5"/>
                                        </p:tgtEl>
                                        <p:attrNameLst>
                                          <p:attrName>ppt_y</p:attrName>
                                        </p:attrNameLst>
                                      </p:cBhvr>
                                      <p:tavLst>
                                        <p:tav tm="0">
                                          <p:val>
                                            <p:strVal val="#ppt_y"/>
                                          </p:val>
                                        </p:tav>
                                        <p:tav tm="100000">
                                          <p:val>
                                            <p:strVal val="#ppt_y"/>
                                          </p:val>
                                        </p:tav>
                                      </p:tavLst>
                                    </p:anim>
                                    <p:animEffect transition="in" filter="fade">
                                      <p:cBhvr>
                                        <p:cTn id="13" dur="3000"/>
                                        <p:tgtEl>
                                          <p:spTgt spid="5"/>
                                        </p:tgtEl>
                                      </p:cBhvr>
                                    </p:animEffect>
                                  </p:childTnLst>
                                </p:cTn>
                              </p:par>
                              <p:par>
                                <p:cTn id="14" presetID="48" presetClass="entr" presetSubtype="0" accel="5000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8" dur="3000" fill="hold"/>
                                        <p:tgtEl>
                                          <p:spTgt spid="6"/>
                                        </p:tgtEl>
                                        <p:attrNameLst>
                                          <p:attrName>ppt_y</p:attrName>
                                        </p:attrNameLst>
                                      </p:cBhvr>
                                      <p:tavLst>
                                        <p:tav tm="0">
                                          <p:val>
                                            <p:strVal val="#ppt_y"/>
                                          </p:val>
                                        </p:tav>
                                        <p:tav tm="100000">
                                          <p:val>
                                            <p:strVal val="#ppt_y"/>
                                          </p:val>
                                        </p:tav>
                                      </p:tavLst>
                                    </p:anim>
                                    <p:animEffect transition="in" filter="fade">
                                      <p:cBhvr>
                                        <p:cTn id="19" dur="3000"/>
                                        <p:tgtEl>
                                          <p:spTgt spid="6"/>
                                        </p:tgtEl>
                                      </p:cBhvr>
                                    </p:animEffect>
                                  </p:childTnLst>
                                </p:cTn>
                              </p:par>
                              <p:par>
                                <p:cTn id="20" presetID="48" presetClass="entr" presetSubtype="0" accel="5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4" dur="3000" fill="hold"/>
                                        <p:tgtEl>
                                          <p:spTgt spid="7"/>
                                        </p:tgtEl>
                                        <p:attrNameLst>
                                          <p:attrName>ppt_y</p:attrName>
                                        </p:attrNameLst>
                                      </p:cBhvr>
                                      <p:tavLst>
                                        <p:tav tm="0">
                                          <p:val>
                                            <p:strVal val="#ppt_y"/>
                                          </p:val>
                                        </p:tav>
                                        <p:tav tm="100000">
                                          <p:val>
                                            <p:strVal val="#ppt_y"/>
                                          </p:val>
                                        </p:tav>
                                      </p:tavLst>
                                    </p:anim>
                                    <p:animEffect transition="in" filter="fade">
                                      <p:cBhvr>
                                        <p:cTn id="25" dur="3000"/>
                                        <p:tgtEl>
                                          <p:spTgt spid="7"/>
                                        </p:tgtEl>
                                      </p:cBhvr>
                                    </p:animEffect>
                                  </p:childTnLst>
                                </p:cTn>
                              </p:par>
                              <p:par>
                                <p:cTn id="26" presetID="48" presetClass="entr" presetSubtype="0" accel="5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0" dur="3000" fill="hold"/>
                                        <p:tgtEl>
                                          <p:spTgt spid="8"/>
                                        </p:tgtEl>
                                        <p:attrNameLst>
                                          <p:attrName>ppt_y</p:attrName>
                                        </p:attrNameLst>
                                      </p:cBhvr>
                                      <p:tavLst>
                                        <p:tav tm="0">
                                          <p:val>
                                            <p:strVal val="#ppt_y"/>
                                          </p:val>
                                        </p:tav>
                                        <p:tav tm="100000">
                                          <p:val>
                                            <p:strVal val="#ppt_y"/>
                                          </p:val>
                                        </p:tav>
                                      </p:tavLst>
                                    </p:anim>
                                    <p:animEffect transition="in" filter="fade">
                                      <p:cBhvr>
                                        <p:cTn id="31" dur="3000"/>
                                        <p:tgtEl>
                                          <p:spTgt spid="8"/>
                                        </p:tgtEl>
                                      </p:cBhvr>
                                    </p:animEffect>
                                  </p:childTnLst>
                                </p:cTn>
                              </p:par>
                              <p:par>
                                <p:cTn id="32" presetID="48" presetClass="entr" presetSubtype="0" accel="5000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9"/>
                                        </p:tgtEl>
                                        <p:attrNameLst>
                                          <p:attrName>ppt_y</p:attrName>
                                        </p:attrNameLst>
                                      </p:cBhvr>
                                      <p:tavLst>
                                        <p:tav tm="0">
                                          <p:val>
                                            <p:strVal val="#ppt_y"/>
                                          </p:val>
                                        </p:tav>
                                        <p:tav tm="100000">
                                          <p:val>
                                            <p:strVal val="#ppt_y"/>
                                          </p:val>
                                        </p:tav>
                                      </p:tavLst>
                                    </p:anim>
                                    <p:animEffect transition="in" filter="fade">
                                      <p:cBhvr>
                                        <p:cTn id="37" dur="3000"/>
                                        <p:tgtEl>
                                          <p:spTgt spid="9"/>
                                        </p:tgtEl>
                                      </p:cBhvr>
                                    </p:animEffect>
                                  </p:childTnLst>
                                </p:cTn>
                              </p:par>
                            </p:childTnLst>
                          </p:cTn>
                        </p:par>
                        <p:par>
                          <p:cTn id="38" fill="hold">
                            <p:stCondLst>
                              <p:cond delay="3000"/>
                            </p:stCondLst>
                            <p:childTnLst>
                              <p:par>
                                <p:cTn id="39" presetID="2" presetClass="exit" presetSubtype="2" fill="hold" grpId="1" nodeType="afterEffect">
                                  <p:stCondLst>
                                    <p:cond delay="0"/>
                                  </p:stCondLst>
                                  <p:childTnLst>
                                    <p:anim calcmode="lin" valueType="num">
                                      <p:cBhvr additive="base">
                                        <p:cTn id="40" dur="3000"/>
                                        <p:tgtEl>
                                          <p:spTgt spid="5"/>
                                        </p:tgtEl>
                                        <p:attrNameLst>
                                          <p:attrName>ppt_x</p:attrName>
                                        </p:attrNameLst>
                                      </p:cBhvr>
                                      <p:tavLst>
                                        <p:tav tm="0">
                                          <p:val>
                                            <p:strVal val="ppt_x"/>
                                          </p:val>
                                        </p:tav>
                                        <p:tav tm="100000">
                                          <p:val>
                                            <p:strVal val="1+ppt_w/2"/>
                                          </p:val>
                                        </p:tav>
                                      </p:tavLst>
                                    </p:anim>
                                    <p:anim calcmode="lin" valueType="num">
                                      <p:cBhvr additive="base">
                                        <p:cTn id="41" dur="3000"/>
                                        <p:tgtEl>
                                          <p:spTgt spid="5"/>
                                        </p:tgtEl>
                                        <p:attrNameLst>
                                          <p:attrName>ppt_y</p:attrName>
                                        </p:attrNameLst>
                                      </p:cBhvr>
                                      <p:tavLst>
                                        <p:tav tm="0">
                                          <p:val>
                                            <p:strVal val="ppt_y"/>
                                          </p:val>
                                        </p:tav>
                                        <p:tav tm="100000">
                                          <p:val>
                                            <p:strVal val="ppt_y"/>
                                          </p:val>
                                        </p:tav>
                                      </p:tavLst>
                                    </p:anim>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2" fill="hold" grpId="1" nodeType="withEffect">
                                  <p:stCondLst>
                                    <p:cond delay="0"/>
                                  </p:stCondLst>
                                  <p:childTnLst>
                                    <p:anim calcmode="lin" valueType="num">
                                      <p:cBhvr additive="base">
                                        <p:cTn id="44" dur="3000"/>
                                        <p:tgtEl>
                                          <p:spTgt spid="6"/>
                                        </p:tgtEl>
                                        <p:attrNameLst>
                                          <p:attrName>ppt_x</p:attrName>
                                        </p:attrNameLst>
                                      </p:cBhvr>
                                      <p:tavLst>
                                        <p:tav tm="0">
                                          <p:val>
                                            <p:strVal val="ppt_x"/>
                                          </p:val>
                                        </p:tav>
                                        <p:tav tm="100000">
                                          <p:val>
                                            <p:strVal val="1+ppt_w/2"/>
                                          </p:val>
                                        </p:tav>
                                      </p:tavLst>
                                    </p:anim>
                                    <p:anim calcmode="lin" valueType="num">
                                      <p:cBhvr additive="base">
                                        <p:cTn id="45" dur="3000"/>
                                        <p:tgtEl>
                                          <p:spTgt spid="6"/>
                                        </p:tgtEl>
                                        <p:attrNameLst>
                                          <p:attrName>ppt_y</p:attrName>
                                        </p:attrNameLst>
                                      </p:cBhvr>
                                      <p:tavLst>
                                        <p:tav tm="0">
                                          <p:val>
                                            <p:strVal val="ppt_y"/>
                                          </p:val>
                                        </p:tav>
                                        <p:tav tm="100000">
                                          <p:val>
                                            <p:strVal val="ppt_y"/>
                                          </p:val>
                                        </p:tav>
                                      </p:tavLst>
                                    </p:anim>
                                    <p:set>
                                      <p:cBhvr>
                                        <p:cTn id="46" dur="1" fill="hold">
                                          <p:stCondLst>
                                            <p:cond delay="2999"/>
                                          </p:stCondLst>
                                        </p:cTn>
                                        <p:tgtEl>
                                          <p:spTgt spid="6"/>
                                        </p:tgtEl>
                                        <p:attrNameLst>
                                          <p:attrName>style.visibility</p:attrName>
                                        </p:attrNameLst>
                                      </p:cBhvr>
                                      <p:to>
                                        <p:strVal val="hidden"/>
                                      </p:to>
                                    </p:set>
                                  </p:childTnLst>
                                </p:cTn>
                              </p:par>
                              <p:par>
                                <p:cTn id="47" presetID="2" presetClass="exit" presetSubtype="2" fill="hold" grpId="1" nodeType="withEffect">
                                  <p:stCondLst>
                                    <p:cond delay="0"/>
                                  </p:stCondLst>
                                  <p:childTnLst>
                                    <p:anim calcmode="lin" valueType="num">
                                      <p:cBhvr additive="base">
                                        <p:cTn id="48" dur="3000"/>
                                        <p:tgtEl>
                                          <p:spTgt spid="7"/>
                                        </p:tgtEl>
                                        <p:attrNameLst>
                                          <p:attrName>ppt_x</p:attrName>
                                        </p:attrNameLst>
                                      </p:cBhvr>
                                      <p:tavLst>
                                        <p:tav tm="0">
                                          <p:val>
                                            <p:strVal val="ppt_x"/>
                                          </p:val>
                                        </p:tav>
                                        <p:tav tm="100000">
                                          <p:val>
                                            <p:strVal val="1+ppt_w/2"/>
                                          </p:val>
                                        </p:tav>
                                      </p:tavLst>
                                    </p:anim>
                                    <p:anim calcmode="lin" valueType="num">
                                      <p:cBhvr additive="base">
                                        <p:cTn id="49" dur="3000"/>
                                        <p:tgtEl>
                                          <p:spTgt spid="7"/>
                                        </p:tgtEl>
                                        <p:attrNameLst>
                                          <p:attrName>ppt_y</p:attrName>
                                        </p:attrNameLst>
                                      </p:cBhvr>
                                      <p:tavLst>
                                        <p:tav tm="0">
                                          <p:val>
                                            <p:strVal val="ppt_y"/>
                                          </p:val>
                                        </p:tav>
                                        <p:tav tm="100000">
                                          <p:val>
                                            <p:strVal val="ppt_y"/>
                                          </p:val>
                                        </p:tav>
                                      </p:tavLst>
                                    </p:anim>
                                    <p:set>
                                      <p:cBhvr>
                                        <p:cTn id="50" dur="1" fill="hold">
                                          <p:stCondLst>
                                            <p:cond delay="2999"/>
                                          </p:stCondLst>
                                        </p:cTn>
                                        <p:tgtEl>
                                          <p:spTgt spid="7"/>
                                        </p:tgtEl>
                                        <p:attrNameLst>
                                          <p:attrName>style.visibility</p:attrName>
                                        </p:attrNameLst>
                                      </p:cBhvr>
                                      <p:to>
                                        <p:strVal val="hidden"/>
                                      </p:to>
                                    </p:set>
                                  </p:childTnLst>
                                </p:cTn>
                              </p:par>
                              <p:par>
                                <p:cTn id="51" presetID="2" presetClass="exit" presetSubtype="2" fill="hold" grpId="1" nodeType="withEffect">
                                  <p:stCondLst>
                                    <p:cond delay="0"/>
                                  </p:stCondLst>
                                  <p:childTnLst>
                                    <p:anim calcmode="lin" valueType="num">
                                      <p:cBhvr additive="base">
                                        <p:cTn id="52" dur="3000"/>
                                        <p:tgtEl>
                                          <p:spTgt spid="8"/>
                                        </p:tgtEl>
                                        <p:attrNameLst>
                                          <p:attrName>ppt_x</p:attrName>
                                        </p:attrNameLst>
                                      </p:cBhvr>
                                      <p:tavLst>
                                        <p:tav tm="0">
                                          <p:val>
                                            <p:strVal val="ppt_x"/>
                                          </p:val>
                                        </p:tav>
                                        <p:tav tm="100000">
                                          <p:val>
                                            <p:strVal val="1+ppt_w/2"/>
                                          </p:val>
                                        </p:tav>
                                      </p:tavLst>
                                    </p:anim>
                                    <p:anim calcmode="lin" valueType="num">
                                      <p:cBhvr additive="base">
                                        <p:cTn id="53" dur="3000"/>
                                        <p:tgtEl>
                                          <p:spTgt spid="8"/>
                                        </p:tgtEl>
                                        <p:attrNameLst>
                                          <p:attrName>ppt_y</p:attrName>
                                        </p:attrNameLst>
                                      </p:cBhvr>
                                      <p:tavLst>
                                        <p:tav tm="0">
                                          <p:val>
                                            <p:strVal val="ppt_y"/>
                                          </p:val>
                                        </p:tav>
                                        <p:tav tm="100000">
                                          <p:val>
                                            <p:strVal val="ppt_y"/>
                                          </p:val>
                                        </p:tav>
                                      </p:tavLst>
                                    </p:anim>
                                    <p:set>
                                      <p:cBhvr>
                                        <p:cTn id="54" dur="1" fill="hold">
                                          <p:stCondLst>
                                            <p:cond delay="2999"/>
                                          </p:stCondLst>
                                        </p:cTn>
                                        <p:tgtEl>
                                          <p:spTgt spid="8"/>
                                        </p:tgtEl>
                                        <p:attrNameLst>
                                          <p:attrName>style.visibility</p:attrName>
                                        </p:attrNameLst>
                                      </p:cBhvr>
                                      <p:to>
                                        <p:strVal val="hidden"/>
                                      </p:to>
                                    </p:set>
                                  </p:childTnLst>
                                </p:cTn>
                              </p:par>
                              <p:par>
                                <p:cTn id="55" presetID="2" presetClass="exit" presetSubtype="2" fill="hold" grpId="1"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1+ppt_w/2"/>
                                          </p:val>
                                        </p:tav>
                                      </p:tavLst>
                                    </p:anim>
                                    <p:anim calcmode="lin" valueType="num">
                                      <p:cBhvr additive="base">
                                        <p:cTn id="57" dur="3000"/>
                                        <p:tgtEl>
                                          <p:spTgt spid="9"/>
                                        </p:tgtEl>
                                        <p:attrNameLst>
                                          <p:attrName>ppt_y</p:attrName>
                                        </p:attrNameLst>
                                      </p:cBhvr>
                                      <p:tavLst>
                                        <p:tav tm="0">
                                          <p:val>
                                            <p:strVal val="ppt_y"/>
                                          </p:val>
                                        </p:tav>
                                        <p:tav tm="100000">
                                          <p:val>
                                            <p:strVal val="ppt_y"/>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ntr" presetSubtype="8"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3000" fill="hold"/>
                                        <p:tgtEl>
                                          <p:spTgt spid="4"/>
                                        </p:tgtEl>
                                        <p:attrNameLst>
                                          <p:attrName>ppt_x</p:attrName>
                                        </p:attrNameLst>
                                      </p:cBhvr>
                                      <p:tavLst>
                                        <p:tav tm="0">
                                          <p:val>
                                            <p:strVal val="0-#ppt_w/2"/>
                                          </p:val>
                                        </p:tav>
                                        <p:tav tm="100000">
                                          <p:val>
                                            <p:strVal val="#ppt_x"/>
                                          </p:val>
                                        </p:tav>
                                      </p:tavLst>
                                    </p:anim>
                                    <p:anim calcmode="lin" valueType="num">
                                      <p:cBhvr additive="base">
                                        <p:cTn id="6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05205852_28e7cd6f87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Trapecio"/>
          <p:cNvSpPr/>
          <p:nvPr/>
        </p:nvSpPr>
        <p:spPr>
          <a:xfrm>
            <a:off x="0" y="5857892"/>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0800000">
            <a:off x="0" y="0"/>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a:off x="0" y="5357826"/>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0800000">
            <a:off x="0" y="571480"/>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a:off x="0" y="4929198"/>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10800000">
            <a:off x="0" y="1214422"/>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a:off x="0" y="4357694"/>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a:off x="0" y="3429000"/>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rot="10800000">
            <a:off x="0" y="1857364"/>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rot="10800000">
            <a:off x="0" y="2500306"/>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3000"/>
                                        <p:tgtEl>
                                          <p:spTgt spid="6"/>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3000"/>
                                        <p:tgtEl>
                                          <p:spTgt spid="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3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3000"/>
                                        <p:tgtEl>
                                          <p:spTgt spid="9"/>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3000"/>
                                        <p:tgtEl>
                                          <p:spTgt spid="10"/>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3000"/>
                                        <p:tgtEl>
                                          <p:spTgt spid="11"/>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ox(in)">
                                      <p:cBhvr>
                                        <p:cTn id="31" dur="3000"/>
                                        <p:tgtEl>
                                          <p:spTgt spid="12"/>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ox(in)">
                                      <p:cBhvr>
                                        <p:cTn id="34" dur="3000"/>
                                        <p:tgtEl>
                                          <p:spTgt spid="13"/>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3000"/>
                                        <p:tgtEl>
                                          <p:spTgt spid="14"/>
                                        </p:tgtEl>
                                      </p:cBhvr>
                                    </p:animEffect>
                                  </p:childTnLst>
                                </p:cTn>
                              </p:par>
                              <p:par>
                                <p:cTn id="38" presetID="2" presetClass="exit" presetSubtype="4" fill="hold" grpId="1" nodeType="with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ppt_x"/>
                                          </p:val>
                                        </p:tav>
                                      </p:tavLst>
                                    </p:anim>
                                    <p:anim calcmode="lin" valueType="num">
                                      <p:cBhvr additive="base">
                                        <p:cTn id="40" dur="3000"/>
                                        <p:tgtEl>
                                          <p:spTgt spid="5"/>
                                        </p:tgtEl>
                                        <p:attrNameLst>
                                          <p:attrName>ppt_y</p:attrName>
                                        </p:attrNameLst>
                                      </p:cBhvr>
                                      <p:tavLst>
                                        <p:tav tm="0">
                                          <p:val>
                                            <p:strVal val="ppt_y"/>
                                          </p:val>
                                        </p:tav>
                                        <p:tav tm="100000">
                                          <p:val>
                                            <p:strVal val="1+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1" fill="hold" grpId="1"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ppt_x"/>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4" fill="hold" grpId="1"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ppt_x"/>
                                          </p:val>
                                        </p:tav>
                                      </p:tavLst>
                                    </p:anim>
                                    <p:anim calcmode="lin" valueType="num">
                                      <p:cBhvr additive="base">
                                        <p:cTn id="48" dur="3000"/>
                                        <p:tgtEl>
                                          <p:spTgt spid="7"/>
                                        </p:tgtEl>
                                        <p:attrNameLst>
                                          <p:attrName>ppt_y</p:attrName>
                                        </p:attrNameLst>
                                      </p:cBhvr>
                                      <p:tavLst>
                                        <p:tav tm="0">
                                          <p:val>
                                            <p:strVal val="ppt_y"/>
                                          </p:val>
                                        </p:tav>
                                        <p:tav tm="100000">
                                          <p:val>
                                            <p:strVal val="1+ppt_h/2"/>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1" fill="hold" grpId="1"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ppt_x"/>
                                          </p:val>
                                        </p:tav>
                                      </p:tavLst>
                                    </p:anim>
                                    <p:anim calcmode="lin" valueType="num">
                                      <p:cBhvr additive="base">
                                        <p:cTn id="52" dur="3000"/>
                                        <p:tgtEl>
                                          <p:spTgt spid="8"/>
                                        </p:tgtEl>
                                        <p:attrNameLst>
                                          <p:attrName>ppt_y</p:attrName>
                                        </p:attrNameLst>
                                      </p:cBhvr>
                                      <p:tavLst>
                                        <p:tav tm="0">
                                          <p:val>
                                            <p:strVal val="ppt_y"/>
                                          </p:val>
                                        </p:tav>
                                        <p:tav tm="100000">
                                          <p:val>
                                            <p:strVal val="0-ppt_h/2"/>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4" fill="hold" grpId="1"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ppt_x"/>
                                          </p:val>
                                        </p:tav>
                                      </p:tavLst>
                                    </p:anim>
                                    <p:anim calcmode="lin" valueType="num">
                                      <p:cBhvr additive="base">
                                        <p:cTn id="56" dur="3000"/>
                                        <p:tgtEl>
                                          <p:spTgt spid="9"/>
                                        </p:tgtEl>
                                        <p:attrNameLst>
                                          <p:attrName>ppt_y</p:attrName>
                                        </p:attrNameLst>
                                      </p:cBhvr>
                                      <p:tavLst>
                                        <p:tav tm="0">
                                          <p:val>
                                            <p:strVal val="ppt_y"/>
                                          </p:val>
                                        </p:tav>
                                        <p:tav tm="100000">
                                          <p:val>
                                            <p:strVal val="1+ppt_h/2"/>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1" fill="hold" grpId="1"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ppt_x"/>
                                          </p:val>
                                        </p:tav>
                                      </p:tavLst>
                                    </p:anim>
                                    <p:anim calcmode="lin" valueType="num">
                                      <p:cBhvr additive="base">
                                        <p:cTn id="60" dur="3000"/>
                                        <p:tgtEl>
                                          <p:spTgt spid="10"/>
                                        </p:tgtEl>
                                        <p:attrNameLst>
                                          <p:attrName>ppt_y</p:attrName>
                                        </p:attrNameLst>
                                      </p:cBhvr>
                                      <p:tavLst>
                                        <p:tav tm="0">
                                          <p:val>
                                            <p:strVal val="ppt_y"/>
                                          </p:val>
                                        </p:tav>
                                        <p:tav tm="100000">
                                          <p:val>
                                            <p:strVal val="0-ppt_h/2"/>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4" fill="hold" grpId="1"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ppt_x"/>
                                          </p:val>
                                        </p:tav>
                                      </p:tavLst>
                                    </p:anim>
                                    <p:anim calcmode="lin" valueType="num">
                                      <p:cBhvr additive="base">
                                        <p:cTn id="64" dur="3000"/>
                                        <p:tgtEl>
                                          <p:spTgt spid="11"/>
                                        </p:tgtEl>
                                        <p:attrNameLst>
                                          <p:attrName>ppt_y</p:attrName>
                                        </p:attrNameLst>
                                      </p:cBhvr>
                                      <p:tavLst>
                                        <p:tav tm="0">
                                          <p:val>
                                            <p:strVal val="ppt_y"/>
                                          </p:val>
                                        </p:tav>
                                        <p:tav tm="100000">
                                          <p:val>
                                            <p:strVal val="1+ppt_h/2"/>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4" fill="hold" grpId="1"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ppt_x"/>
                                          </p:val>
                                        </p:tav>
                                      </p:tavLst>
                                    </p:anim>
                                    <p:anim calcmode="lin" valueType="num">
                                      <p:cBhvr additive="base">
                                        <p:cTn id="68" dur="3000"/>
                                        <p:tgtEl>
                                          <p:spTgt spid="12"/>
                                        </p:tgtEl>
                                        <p:attrNameLst>
                                          <p:attrName>ppt_y</p:attrName>
                                        </p:attrNameLst>
                                      </p:cBhvr>
                                      <p:tavLst>
                                        <p:tav tm="0">
                                          <p:val>
                                            <p:strVal val="ppt_y"/>
                                          </p:val>
                                        </p:tav>
                                        <p:tav tm="100000">
                                          <p:val>
                                            <p:strVal val="1+ppt_h/2"/>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xit" presetSubtype="1" fill="hold" grpId="1" nodeType="withEffect">
                                  <p:stCondLst>
                                    <p:cond delay="0"/>
                                  </p:stCondLst>
                                  <p:childTnLst>
                                    <p:anim calcmode="lin" valueType="num">
                                      <p:cBhvr additive="base">
                                        <p:cTn id="71" dur="3000"/>
                                        <p:tgtEl>
                                          <p:spTgt spid="13"/>
                                        </p:tgtEl>
                                        <p:attrNameLst>
                                          <p:attrName>ppt_x</p:attrName>
                                        </p:attrNameLst>
                                      </p:cBhvr>
                                      <p:tavLst>
                                        <p:tav tm="0">
                                          <p:val>
                                            <p:strVal val="ppt_x"/>
                                          </p:val>
                                        </p:tav>
                                        <p:tav tm="100000">
                                          <p:val>
                                            <p:strVal val="ppt_x"/>
                                          </p:val>
                                        </p:tav>
                                      </p:tavLst>
                                    </p:anim>
                                    <p:anim calcmode="lin" valueType="num">
                                      <p:cBhvr additive="base">
                                        <p:cTn id="72" dur="3000"/>
                                        <p:tgtEl>
                                          <p:spTgt spid="13"/>
                                        </p:tgtEl>
                                        <p:attrNameLst>
                                          <p:attrName>ppt_y</p:attrName>
                                        </p:attrNameLst>
                                      </p:cBhvr>
                                      <p:tavLst>
                                        <p:tav tm="0">
                                          <p:val>
                                            <p:strVal val="ppt_y"/>
                                          </p:val>
                                        </p:tav>
                                        <p:tav tm="100000">
                                          <p:val>
                                            <p:strVal val="0-ppt_h/2"/>
                                          </p:val>
                                        </p:tav>
                                      </p:tavLst>
                                    </p:anim>
                                    <p:set>
                                      <p:cBhvr>
                                        <p:cTn id="73" dur="1" fill="hold">
                                          <p:stCondLst>
                                            <p:cond delay="2999"/>
                                          </p:stCondLst>
                                        </p:cTn>
                                        <p:tgtEl>
                                          <p:spTgt spid="13"/>
                                        </p:tgtEl>
                                        <p:attrNameLst>
                                          <p:attrName>style.visibility</p:attrName>
                                        </p:attrNameLst>
                                      </p:cBhvr>
                                      <p:to>
                                        <p:strVal val="hidden"/>
                                      </p:to>
                                    </p:set>
                                  </p:childTnLst>
                                </p:cTn>
                              </p:par>
                              <p:par>
                                <p:cTn id="74" presetID="2" presetClass="exit" presetSubtype="1" fill="hold" grpId="1" nodeType="withEffect">
                                  <p:stCondLst>
                                    <p:cond delay="0"/>
                                  </p:stCondLst>
                                  <p:childTnLst>
                                    <p:anim calcmode="lin" valueType="num">
                                      <p:cBhvr additive="base">
                                        <p:cTn id="75" dur="3000"/>
                                        <p:tgtEl>
                                          <p:spTgt spid="14"/>
                                        </p:tgtEl>
                                        <p:attrNameLst>
                                          <p:attrName>ppt_x</p:attrName>
                                        </p:attrNameLst>
                                      </p:cBhvr>
                                      <p:tavLst>
                                        <p:tav tm="0">
                                          <p:val>
                                            <p:strVal val="ppt_x"/>
                                          </p:val>
                                        </p:tav>
                                        <p:tav tm="100000">
                                          <p:val>
                                            <p:strVal val="ppt_x"/>
                                          </p:val>
                                        </p:tav>
                                      </p:tavLst>
                                    </p:anim>
                                    <p:anim calcmode="lin" valueType="num">
                                      <p:cBhvr additive="base">
                                        <p:cTn id="76" dur="3000"/>
                                        <p:tgtEl>
                                          <p:spTgt spid="14"/>
                                        </p:tgtEl>
                                        <p:attrNameLst>
                                          <p:attrName>ppt_y</p:attrName>
                                        </p:attrNameLst>
                                      </p:cBhvr>
                                      <p:tavLst>
                                        <p:tav tm="0">
                                          <p:val>
                                            <p:strVal val="ppt_y"/>
                                          </p:val>
                                        </p:tav>
                                        <p:tav tm="100000">
                                          <p:val>
                                            <p:strVal val="0-ppt_h/2"/>
                                          </p:val>
                                        </p:tav>
                                      </p:tavLst>
                                    </p:anim>
                                    <p:set>
                                      <p:cBhvr>
                                        <p:cTn id="77" dur="1" fill="hold">
                                          <p:stCondLst>
                                            <p:cond delay="2999"/>
                                          </p:stCondLst>
                                        </p:cTn>
                                        <p:tgtEl>
                                          <p:spTgt spid="14"/>
                                        </p:tgtEl>
                                        <p:attrNameLst>
                                          <p:attrName>style.visibility</p:attrName>
                                        </p:attrNameLst>
                                      </p:cBhvr>
                                      <p:to>
                                        <p:strVal val="hidden"/>
                                      </p:to>
                                    </p:set>
                                  </p:childTnLst>
                                </p:cTn>
                              </p:par>
                              <p:par>
                                <p:cTn id="78" presetID="23" presetClass="entr" presetSubtype="27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strVal val="2/3*#ppt_w"/>
                                          </p:val>
                                        </p:tav>
                                        <p:tav tm="100000">
                                          <p:val>
                                            <p:strVal val="#ppt_w"/>
                                          </p:val>
                                        </p:tav>
                                      </p:tavLst>
                                    </p:anim>
                                    <p:anim calcmode="lin" valueType="num">
                                      <p:cBhvr>
                                        <p:cTn id="81" dur="3000" fill="hold"/>
                                        <p:tgtEl>
                                          <p:spTgt spid="4"/>
                                        </p:tgtEl>
                                        <p:attrNameLst>
                                          <p:attrName>ppt_h</p:attrName>
                                        </p:attrNameLst>
                                      </p:cBhvr>
                                      <p:tavLst>
                                        <p:tav tm="0">
                                          <p:val>
                                            <p:strVal val="2/3*#ppt_h"/>
                                          </p:val>
                                        </p:tav>
                                        <p:tav tm="100000">
                                          <p:val>
                                            <p:strVal val="#ppt_h"/>
                                          </p:val>
                                        </p:tav>
                                      </p:tavLst>
                                    </p:anim>
                                  </p:childTnLst>
                                </p:cTn>
                              </p:par>
                              <p:par>
                                <p:cTn id="82" presetID="16" presetClass="entr" presetSubtype="42"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Horizontal)">
                                      <p:cBhvr>
                                        <p:cTn id="8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p:spPr>
        <p:txBody>
          <a:bodyPr/>
          <a:lstStyle/>
          <a:p>
            <a:endParaRPr lang="es-ES" dirty="0"/>
          </a:p>
        </p:txBody>
      </p:sp>
      <p:sp>
        <p:nvSpPr>
          <p:cNvPr id="3" name="2 Subtítulo"/>
          <p:cNvSpPr>
            <a:spLocks noGrp="1"/>
          </p:cNvSpPr>
          <p:nvPr>
            <p:ph type="subTitle" idx="1"/>
          </p:nvPr>
        </p:nvSpPr>
        <p:spPr>
          <a:xfrm>
            <a:off x="0" y="0"/>
            <a:ext cx="9144000" cy="6858000"/>
          </a:xfrm>
          <a:effectLst/>
        </p:spPr>
        <p:txBody>
          <a:bodyPr/>
          <a:lstStyle/>
          <a:p>
            <a:endParaRPr lang="es-ES" dirty="0"/>
          </a:p>
        </p:txBody>
      </p:sp>
      <p:pic>
        <p:nvPicPr>
          <p:cNvPr id="4" name="3 Imagen" descr="8732550012_f317eafaa4_b.jpg"/>
          <p:cNvPicPr>
            <a:picLocks noChangeAspect="1"/>
          </p:cNvPicPr>
          <p:nvPr/>
        </p:nvPicPr>
        <p:blipFill>
          <a:blip r:embed="rId2">
            <a:lum contrast="20000"/>
          </a:blip>
          <a:stretch>
            <a:fillRect/>
          </a:stretch>
        </p:blipFill>
        <p:spPr>
          <a:xfrm>
            <a:off x="0" y="0"/>
            <a:ext cx="9144000" cy="6858000"/>
          </a:xfrm>
          <a:prstGeom prst="rect">
            <a:avLst/>
          </a:prstGeom>
          <a:effectLst/>
        </p:spPr>
      </p:pic>
      <p:sp>
        <p:nvSpPr>
          <p:cNvPr id="6" name="5 Combinar"/>
          <p:cNvSpPr/>
          <p:nvPr/>
        </p:nvSpPr>
        <p:spPr>
          <a:xfrm>
            <a:off x="0" y="0"/>
            <a:ext cx="9144000" cy="3429000"/>
          </a:xfrm>
          <a:prstGeom prst="flowChartMerge">
            <a:avLst/>
          </a:prstGeom>
          <a:gradFill flip="none" rotWithShape="1">
            <a:gsLst>
              <a:gs pos="28000">
                <a:srgbClr val="00FF00">
                  <a:alpha val="59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flipV="1">
            <a:off x="0" y="3286124"/>
            <a:ext cx="9144000" cy="3571876"/>
          </a:xfrm>
          <a:prstGeom prst="flowChartMerge">
            <a:avLst/>
          </a:prstGeom>
          <a:gradFill flip="none" rotWithShape="1">
            <a:gsLst>
              <a:gs pos="28000">
                <a:srgbClr val="00FF00">
                  <a:alpha val="59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5400000" flipV="1">
            <a:off x="-1071562" y="1071562"/>
            <a:ext cx="6858000" cy="4714876"/>
          </a:xfrm>
          <a:prstGeom prst="flowChartMerge">
            <a:avLst/>
          </a:prstGeom>
          <a:gradFill flip="none" rotWithShape="1">
            <a:gsLst>
              <a:gs pos="28000">
                <a:srgbClr val="00FF00">
                  <a:alpha val="59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5400000">
            <a:off x="3357562" y="1071562"/>
            <a:ext cx="6858000" cy="4714876"/>
          </a:xfrm>
          <a:prstGeom prst="flowChartMerge">
            <a:avLst/>
          </a:prstGeom>
          <a:gradFill flip="none" rotWithShape="1">
            <a:gsLst>
              <a:gs pos="28000">
                <a:srgbClr val="00FF00">
                  <a:alpha val="59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ppt_x</p:attrName>
                                        </p:attrNameLst>
                                      </p:cBhvr>
                                      <p:tavLst>
                                        <p:tav tm="0">
                                          <p:val>
                                            <p:strVal val="#ppt_x"/>
                                          </p:val>
                                        </p:tav>
                                        <p:tav tm="100000">
                                          <p:val>
                                            <p:strVal val="#ppt_x"/>
                                          </p:val>
                                        </p:tav>
                                      </p:tavLst>
                                    </p:anim>
                                    <p:anim calcmode="lin" valueType="num">
                                      <p:cBhvr>
                                        <p:cTn id="11" dur="2000" fill="hold"/>
                                        <p:tgtEl>
                                          <p:spTgt spid="6"/>
                                        </p:tgtEl>
                                        <p:attrNameLst>
                                          <p:attrName>ppt_y</p:attrName>
                                        </p:attrNameLst>
                                      </p:cBhvr>
                                      <p:tavLst>
                                        <p:tav tm="0">
                                          <p:val>
                                            <p:strVal val="#ppt_y-#ppt_h/2"/>
                                          </p:val>
                                        </p:tav>
                                        <p:tav tm="100000">
                                          <p:val>
                                            <p:strVal val="#ppt_y"/>
                                          </p:val>
                                        </p:tav>
                                      </p:tavLst>
                                    </p:anim>
                                    <p:anim calcmode="lin" valueType="num">
                                      <p:cBhvr>
                                        <p:cTn id="12" dur="2000" fill="hold"/>
                                        <p:tgtEl>
                                          <p:spTgt spid="6"/>
                                        </p:tgtEl>
                                        <p:attrNameLst>
                                          <p:attrName>ppt_w</p:attrName>
                                        </p:attrNameLst>
                                      </p:cBhvr>
                                      <p:tavLst>
                                        <p:tav tm="0">
                                          <p:val>
                                            <p:strVal val="#ppt_w"/>
                                          </p:val>
                                        </p:tav>
                                        <p:tav tm="100000">
                                          <p:val>
                                            <p:strVal val="#ppt_w"/>
                                          </p:val>
                                        </p:tav>
                                      </p:tavLst>
                                    </p:anim>
                                    <p:anim calcmode="lin" valueType="num">
                                      <p:cBhvr>
                                        <p:cTn id="13" dur="2000" fill="hold"/>
                                        <p:tgtEl>
                                          <p:spTgt spid="6"/>
                                        </p:tgtEl>
                                        <p:attrNameLst>
                                          <p:attrName>ppt_h</p:attrName>
                                        </p:attrNameLst>
                                      </p:cBhvr>
                                      <p:tavLst>
                                        <p:tav tm="0">
                                          <p:val>
                                            <p:fltVal val="0"/>
                                          </p:val>
                                        </p:tav>
                                        <p:tav tm="100000">
                                          <p:val>
                                            <p:strVal val="#ppt_h"/>
                                          </p:val>
                                        </p:tav>
                                      </p:tavLst>
                                    </p:anim>
                                  </p:childTnLst>
                                </p:cTn>
                              </p:par>
                              <p:par>
                                <p:cTn id="14" presetID="3" presetClass="entr" presetSubtype="10" fill="hold" grpId="1"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2000"/>
                                        <p:tgtEl>
                                          <p:spTgt spid="6"/>
                                        </p:tgtEl>
                                      </p:cBhvr>
                                    </p:animEffect>
                                  </p:childTnLst>
                                </p:cTn>
                              </p:par>
                              <p:par>
                                <p:cTn id="17" presetID="17"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ppt_x</p:attrName>
                                        </p:attrNameLst>
                                      </p:cBhvr>
                                      <p:tavLst>
                                        <p:tav tm="0">
                                          <p:val>
                                            <p:strVal val="#ppt_x"/>
                                          </p:val>
                                        </p:tav>
                                        <p:tav tm="100000">
                                          <p:val>
                                            <p:strVal val="#ppt_x"/>
                                          </p:val>
                                        </p:tav>
                                      </p:tavLst>
                                    </p:anim>
                                    <p:anim calcmode="lin" valueType="num">
                                      <p:cBhvr>
                                        <p:cTn id="20" dur="2000" fill="hold"/>
                                        <p:tgtEl>
                                          <p:spTgt spid="7"/>
                                        </p:tgtEl>
                                        <p:attrNameLst>
                                          <p:attrName>ppt_y</p:attrName>
                                        </p:attrNameLst>
                                      </p:cBhvr>
                                      <p:tavLst>
                                        <p:tav tm="0">
                                          <p:val>
                                            <p:strVal val="#ppt_y+#ppt_h/2"/>
                                          </p:val>
                                        </p:tav>
                                        <p:tav tm="100000">
                                          <p:val>
                                            <p:strVal val="#ppt_y"/>
                                          </p:val>
                                        </p:tav>
                                      </p:tavLst>
                                    </p:anim>
                                    <p:anim calcmode="lin" valueType="num">
                                      <p:cBhvr>
                                        <p:cTn id="21" dur="2000" fill="hold"/>
                                        <p:tgtEl>
                                          <p:spTgt spid="7"/>
                                        </p:tgtEl>
                                        <p:attrNameLst>
                                          <p:attrName>ppt_w</p:attrName>
                                        </p:attrNameLst>
                                      </p:cBhvr>
                                      <p:tavLst>
                                        <p:tav tm="0">
                                          <p:val>
                                            <p:strVal val="#ppt_w"/>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par>
                                <p:cTn id="23" presetID="3" presetClass="entr" presetSubtype="10" fill="hold" grpId="1"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2000"/>
                                        <p:tgtEl>
                                          <p:spTgt spid="7"/>
                                        </p:tgtEl>
                                      </p:cBhvr>
                                    </p:animEffect>
                                  </p:childTnLst>
                                </p:cTn>
                              </p:par>
                              <p:par>
                                <p:cTn id="26" presetID="17" presetClass="entr" presetSubtype="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ppt_x</p:attrName>
                                        </p:attrNameLst>
                                      </p:cBhvr>
                                      <p:tavLst>
                                        <p:tav tm="0">
                                          <p:val>
                                            <p:strVal val="#ppt_x-#ppt_w/2"/>
                                          </p:val>
                                        </p:tav>
                                        <p:tav tm="100000">
                                          <p:val>
                                            <p:strVal val="#ppt_x"/>
                                          </p:val>
                                        </p:tav>
                                      </p:tavLst>
                                    </p:anim>
                                    <p:anim calcmode="lin" valueType="num">
                                      <p:cBhvr>
                                        <p:cTn id="29" dur="2000" fill="hold"/>
                                        <p:tgtEl>
                                          <p:spTgt spid="11"/>
                                        </p:tgtEl>
                                        <p:attrNameLst>
                                          <p:attrName>ppt_y</p:attrName>
                                        </p:attrNameLst>
                                      </p:cBhvr>
                                      <p:tavLst>
                                        <p:tav tm="0">
                                          <p:val>
                                            <p:strVal val="#ppt_y"/>
                                          </p:val>
                                        </p:tav>
                                        <p:tav tm="100000">
                                          <p:val>
                                            <p:strVal val="#ppt_y"/>
                                          </p:val>
                                        </p:tav>
                                      </p:tavLst>
                                    </p:anim>
                                    <p:anim calcmode="lin" valueType="num">
                                      <p:cBhvr>
                                        <p:cTn id="30" dur="2000" fill="hold"/>
                                        <p:tgtEl>
                                          <p:spTgt spid="11"/>
                                        </p:tgtEl>
                                        <p:attrNameLst>
                                          <p:attrName>ppt_w</p:attrName>
                                        </p:attrNameLst>
                                      </p:cBhvr>
                                      <p:tavLst>
                                        <p:tav tm="0">
                                          <p:val>
                                            <p:fltVal val="0"/>
                                          </p:val>
                                        </p:tav>
                                        <p:tav tm="100000">
                                          <p:val>
                                            <p:strVal val="#ppt_w"/>
                                          </p:val>
                                        </p:tav>
                                      </p:tavLst>
                                    </p:anim>
                                    <p:anim calcmode="lin" valueType="num">
                                      <p:cBhvr>
                                        <p:cTn id="31" dur="2000" fill="hold"/>
                                        <p:tgtEl>
                                          <p:spTgt spid="11"/>
                                        </p:tgtEl>
                                        <p:attrNameLst>
                                          <p:attrName>ppt_h</p:attrName>
                                        </p:attrNameLst>
                                      </p:cBhvr>
                                      <p:tavLst>
                                        <p:tav tm="0">
                                          <p:val>
                                            <p:strVal val="#ppt_h"/>
                                          </p:val>
                                        </p:tav>
                                        <p:tav tm="100000">
                                          <p:val>
                                            <p:strVal val="#ppt_h"/>
                                          </p:val>
                                        </p:tav>
                                      </p:tavLst>
                                    </p:anim>
                                  </p:childTnLst>
                                </p:cTn>
                              </p:par>
                              <p:par>
                                <p:cTn id="32" presetID="3" presetClass="entr" presetSubtype="5"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vertical)">
                                      <p:cBhvr>
                                        <p:cTn id="34" dur="2000"/>
                                        <p:tgtEl>
                                          <p:spTgt spid="11"/>
                                        </p:tgtEl>
                                      </p:cBhvr>
                                    </p:animEffect>
                                  </p:childTnLst>
                                </p:cTn>
                              </p:par>
                              <p:par>
                                <p:cTn id="35" presetID="17"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ppt_x</p:attrName>
                                        </p:attrNameLst>
                                      </p:cBhvr>
                                      <p:tavLst>
                                        <p:tav tm="0">
                                          <p:val>
                                            <p:strVal val="#ppt_x+#ppt_w/2"/>
                                          </p:val>
                                        </p:tav>
                                        <p:tav tm="100000">
                                          <p:val>
                                            <p:strVal val="#ppt_x"/>
                                          </p:val>
                                        </p:tav>
                                      </p:tavLst>
                                    </p:anim>
                                    <p:anim calcmode="lin" valueType="num">
                                      <p:cBhvr>
                                        <p:cTn id="38" dur="2000" fill="hold"/>
                                        <p:tgtEl>
                                          <p:spTgt spid="12"/>
                                        </p:tgtEl>
                                        <p:attrNameLst>
                                          <p:attrName>ppt_y</p:attrName>
                                        </p:attrNameLst>
                                      </p:cBhvr>
                                      <p:tavLst>
                                        <p:tav tm="0">
                                          <p:val>
                                            <p:strVal val="#ppt_y"/>
                                          </p:val>
                                        </p:tav>
                                        <p:tav tm="100000">
                                          <p:val>
                                            <p:strVal val="#ppt_y"/>
                                          </p:val>
                                        </p:tav>
                                      </p:tavLst>
                                    </p:anim>
                                    <p:anim calcmode="lin" valueType="num">
                                      <p:cBhvr>
                                        <p:cTn id="39" dur="2000" fill="hold"/>
                                        <p:tgtEl>
                                          <p:spTgt spid="12"/>
                                        </p:tgtEl>
                                        <p:attrNameLst>
                                          <p:attrName>ppt_w</p:attrName>
                                        </p:attrNameLst>
                                      </p:cBhvr>
                                      <p:tavLst>
                                        <p:tav tm="0">
                                          <p:val>
                                            <p:fltVal val="0"/>
                                          </p:val>
                                        </p:tav>
                                        <p:tav tm="100000">
                                          <p:val>
                                            <p:strVal val="#ppt_w"/>
                                          </p:val>
                                        </p:tav>
                                      </p:tavLst>
                                    </p:anim>
                                    <p:anim calcmode="lin" valueType="num">
                                      <p:cBhvr>
                                        <p:cTn id="40" dur="2000" fill="hold"/>
                                        <p:tgtEl>
                                          <p:spTgt spid="12"/>
                                        </p:tgtEl>
                                        <p:attrNameLst>
                                          <p:attrName>ppt_h</p:attrName>
                                        </p:attrNameLst>
                                      </p:cBhvr>
                                      <p:tavLst>
                                        <p:tav tm="0">
                                          <p:val>
                                            <p:strVal val="#ppt_h"/>
                                          </p:val>
                                        </p:tav>
                                        <p:tav tm="100000">
                                          <p:val>
                                            <p:strVal val="#ppt_h"/>
                                          </p:val>
                                        </p:tav>
                                      </p:tavLst>
                                    </p:anim>
                                  </p:childTnLst>
                                </p:cTn>
                              </p:par>
                              <p:par>
                                <p:cTn id="41" presetID="3" presetClass="entr" presetSubtype="5"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linds(vertical)">
                                      <p:cBhvr>
                                        <p:cTn id="43" dur="2000"/>
                                        <p:tgtEl>
                                          <p:spTgt spid="12"/>
                                        </p:tgtEl>
                                      </p:cBhvr>
                                    </p:animEffect>
                                  </p:childTnLst>
                                </p:cTn>
                              </p:par>
                            </p:childTnLst>
                          </p:cTn>
                        </p:par>
                        <p:par>
                          <p:cTn id="44" fill="hold">
                            <p:stCondLst>
                              <p:cond delay="2000"/>
                            </p:stCondLst>
                            <p:childTnLst>
                              <p:par>
                                <p:cTn id="45" presetID="17" presetClass="exit" presetSubtype="1" fill="hold" grpId="2" nodeType="afterEffect">
                                  <p:stCondLst>
                                    <p:cond delay="0"/>
                                  </p:stCondLst>
                                  <p:childTnLst>
                                    <p:anim calcmode="lin" valueType="num">
                                      <p:cBhvr>
                                        <p:cTn id="46" dur="2000"/>
                                        <p:tgtEl>
                                          <p:spTgt spid="6"/>
                                        </p:tgtEl>
                                        <p:attrNameLst>
                                          <p:attrName>ppt_x</p:attrName>
                                        </p:attrNameLst>
                                      </p:cBhvr>
                                      <p:tavLst>
                                        <p:tav tm="0">
                                          <p:val>
                                            <p:strVal val="ppt_x"/>
                                          </p:val>
                                        </p:tav>
                                        <p:tav tm="100000">
                                          <p:val>
                                            <p:strVal val="ppt_x"/>
                                          </p:val>
                                        </p:tav>
                                      </p:tavLst>
                                    </p:anim>
                                    <p:anim calcmode="lin" valueType="num">
                                      <p:cBhvr>
                                        <p:cTn id="47" dur="2000"/>
                                        <p:tgtEl>
                                          <p:spTgt spid="6"/>
                                        </p:tgtEl>
                                        <p:attrNameLst>
                                          <p:attrName>ppt_y</p:attrName>
                                        </p:attrNameLst>
                                      </p:cBhvr>
                                      <p:tavLst>
                                        <p:tav tm="0">
                                          <p:val>
                                            <p:strVal val="ppt_y"/>
                                          </p:val>
                                        </p:tav>
                                        <p:tav tm="100000">
                                          <p:val>
                                            <p:strVal val="ppt_y-ppt_h/2"/>
                                          </p:val>
                                        </p:tav>
                                      </p:tavLst>
                                    </p:anim>
                                    <p:anim calcmode="lin" valueType="num">
                                      <p:cBhvr>
                                        <p:cTn id="48" dur="2000"/>
                                        <p:tgtEl>
                                          <p:spTgt spid="6"/>
                                        </p:tgtEl>
                                        <p:attrNameLst>
                                          <p:attrName>ppt_w</p:attrName>
                                        </p:attrNameLst>
                                      </p:cBhvr>
                                      <p:tavLst>
                                        <p:tav tm="0">
                                          <p:val>
                                            <p:strVal val="ppt_w"/>
                                          </p:val>
                                        </p:tav>
                                        <p:tav tm="100000">
                                          <p:val>
                                            <p:strVal val="ppt_w"/>
                                          </p:val>
                                        </p:tav>
                                      </p:tavLst>
                                    </p:anim>
                                    <p:anim calcmode="lin" valueType="num">
                                      <p:cBhvr>
                                        <p:cTn id="49" dur="2000"/>
                                        <p:tgtEl>
                                          <p:spTgt spid="6"/>
                                        </p:tgtEl>
                                        <p:attrNameLst>
                                          <p:attrName>ppt_h</p:attrName>
                                        </p:attrNameLst>
                                      </p:cBhvr>
                                      <p:tavLst>
                                        <p:tav tm="0">
                                          <p:val>
                                            <p:strVal val="ppt_h"/>
                                          </p:val>
                                        </p:tav>
                                        <p:tav tm="100000">
                                          <p:val>
                                            <p:fltVal val="0"/>
                                          </p:val>
                                        </p:tav>
                                      </p:tavLst>
                                    </p:anim>
                                    <p:set>
                                      <p:cBhvr>
                                        <p:cTn id="50" dur="1" fill="hold">
                                          <p:stCondLst>
                                            <p:cond delay="1999"/>
                                          </p:stCondLst>
                                        </p:cTn>
                                        <p:tgtEl>
                                          <p:spTgt spid="6"/>
                                        </p:tgtEl>
                                        <p:attrNameLst>
                                          <p:attrName>style.visibility</p:attrName>
                                        </p:attrNameLst>
                                      </p:cBhvr>
                                      <p:to>
                                        <p:strVal val="hidden"/>
                                      </p:to>
                                    </p:set>
                                  </p:childTnLst>
                                </p:cTn>
                              </p:par>
                              <p:par>
                                <p:cTn id="51" presetID="17" presetClass="exit" presetSubtype="4" fill="hold" grpId="2" nodeType="withEffect">
                                  <p:stCondLst>
                                    <p:cond delay="0"/>
                                  </p:stCondLst>
                                  <p:childTnLst>
                                    <p:anim calcmode="lin" valueType="num">
                                      <p:cBhvr>
                                        <p:cTn id="52" dur="2000"/>
                                        <p:tgtEl>
                                          <p:spTgt spid="7"/>
                                        </p:tgtEl>
                                        <p:attrNameLst>
                                          <p:attrName>ppt_x</p:attrName>
                                        </p:attrNameLst>
                                      </p:cBhvr>
                                      <p:tavLst>
                                        <p:tav tm="0">
                                          <p:val>
                                            <p:strVal val="ppt_x"/>
                                          </p:val>
                                        </p:tav>
                                        <p:tav tm="100000">
                                          <p:val>
                                            <p:strVal val="ppt_x"/>
                                          </p:val>
                                        </p:tav>
                                      </p:tavLst>
                                    </p:anim>
                                    <p:anim calcmode="lin" valueType="num">
                                      <p:cBhvr>
                                        <p:cTn id="53" dur="2000"/>
                                        <p:tgtEl>
                                          <p:spTgt spid="7"/>
                                        </p:tgtEl>
                                        <p:attrNameLst>
                                          <p:attrName>ppt_y</p:attrName>
                                        </p:attrNameLst>
                                      </p:cBhvr>
                                      <p:tavLst>
                                        <p:tav tm="0">
                                          <p:val>
                                            <p:strVal val="ppt_y"/>
                                          </p:val>
                                        </p:tav>
                                        <p:tav tm="100000">
                                          <p:val>
                                            <p:strVal val="ppt_y+ppt_h/2"/>
                                          </p:val>
                                        </p:tav>
                                      </p:tavLst>
                                    </p:anim>
                                    <p:anim calcmode="lin" valueType="num">
                                      <p:cBhvr>
                                        <p:cTn id="54" dur="2000"/>
                                        <p:tgtEl>
                                          <p:spTgt spid="7"/>
                                        </p:tgtEl>
                                        <p:attrNameLst>
                                          <p:attrName>ppt_w</p:attrName>
                                        </p:attrNameLst>
                                      </p:cBhvr>
                                      <p:tavLst>
                                        <p:tav tm="0">
                                          <p:val>
                                            <p:strVal val="ppt_w"/>
                                          </p:val>
                                        </p:tav>
                                        <p:tav tm="100000">
                                          <p:val>
                                            <p:strVal val="ppt_w"/>
                                          </p:val>
                                        </p:tav>
                                      </p:tavLst>
                                    </p:anim>
                                    <p:anim calcmode="lin" valueType="num">
                                      <p:cBhvr>
                                        <p:cTn id="55" dur="2000"/>
                                        <p:tgtEl>
                                          <p:spTgt spid="7"/>
                                        </p:tgtEl>
                                        <p:attrNameLst>
                                          <p:attrName>ppt_h</p:attrName>
                                        </p:attrNameLst>
                                      </p:cBhvr>
                                      <p:tavLst>
                                        <p:tav tm="0">
                                          <p:val>
                                            <p:strVal val="ppt_h"/>
                                          </p:val>
                                        </p:tav>
                                        <p:tav tm="100000">
                                          <p:val>
                                            <p:fltVal val="0"/>
                                          </p:val>
                                        </p:tav>
                                      </p:tavLst>
                                    </p:anim>
                                    <p:set>
                                      <p:cBhvr>
                                        <p:cTn id="56" dur="1" fill="hold">
                                          <p:stCondLst>
                                            <p:cond delay="1999"/>
                                          </p:stCondLst>
                                        </p:cTn>
                                        <p:tgtEl>
                                          <p:spTgt spid="7"/>
                                        </p:tgtEl>
                                        <p:attrNameLst>
                                          <p:attrName>style.visibility</p:attrName>
                                        </p:attrNameLst>
                                      </p:cBhvr>
                                      <p:to>
                                        <p:strVal val="hidden"/>
                                      </p:to>
                                    </p:set>
                                  </p:childTnLst>
                                </p:cTn>
                              </p:par>
                              <p:par>
                                <p:cTn id="57" presetID="17" presetClass="exit" presetSubtype="8" fill="hold" grpId="2" nodeType="withEffect">
                                  <p:stCondLst>
                                    <p:cond delay="0"/>
                                  </p:stCondLst>
                                  <p:childTnLst>
                                    <p:anim calcmode="lin" valueType="num">
                                      <p:cBhvr>
                                        <p:cTn id="58" dur="2000"/>
                                        <p:tgtEl>
                                          <p:spTgt spid="11"/>
                                        </p:tgtEl>
                                        <p:attrNameLst>
                                          <p:attrName>ppt_x</p:attrName>
                                        </p:attrNameLst>
                                      </p:cBhvr>
                                      <p:tavLst>
                                        <p:tav tm="0">
                                          <p:val>
                                            <p:strVal val="ppt_x"/>
                                          </p:val>
                                        </p:tav>
                                        <p:tav tm="100000">
                                          <p:val>
                                            <p:strVal val="ppt_x-ppt_w/2"/>
                                          </p:val>
                                        </p:tav>
                                      </p:tavLst>
                                    </p:anim>
                                    <p:anim calcmode="lin" valueType="num">
                                      <p:cBhvr>
                                        <p:cTn id="59" dur="2000"/>
                                        <p:tgtEl>
                                          <p:spTgt spid="11"/>
                                        </p:tgtEl>
                                        <p:attrNameLst>
                                          <p:attrName>ppt_y</p:attrName>
                                        </p:attrNameLst>
                                      </p:cBhvr>
                                      <p:tavLst>
                                        <p:tav tm="0">
                                          <p:val>
                                            <p:strVal val="ppt_y"/>
                                          </p:val>
                                        </p:tav>
                                        <p:tav tm="100000">
                                          <p:val>
                                            <p:strVal val="ppt_y"/>
                                          </p:val>
                                        </p:tav>
                                      </p:tavLst>
                                    </p:anim>
                                    <p:anim calcmode="lin" valueType="num">
                                      <p:cBhvr>
                                        <p:cTn id="60" dur="2000"/>
                                        <p:tgtEl>
                                          <p:spTgt spid="11"/>
                                        </p:tgtEl>
                                        <p:attrNameLst>
                                          <p:attrName>ppt_w</p:attrName>
                                        </p:attrNameLst>
                                      </p:cBhvr>
                                      <p:tavLst>
                                        <p:tav tm="0">
                                          <p:val>
                                            <p:strVal val="ppt_w"/>
                                          </p:val>
                                        </p:tav>
                                        <p:tav tm="100000">
                                          <p:val>
                                            <p:fltVal val="0"/>
                                          </p:val>
                                        </p:tav>
                                      </p:tavLst>
                                    </p:anim>
                                    <p:anim calcmode="lin" valueType="num">
                                      <p:cBhvr>
                                        <p:cTn id="61" dur="2000"/>
                                        <p:tgtEl>
                                          <p:spTgt spid="11"/>
                                        </p:tgtEl>
                                        <p:attrNameLst>
                                          <p:attrName>ppt_h</p:attrName>
                                        </p:attrNameLst>
                                      </p:cBhvr>
                                      <p:tavLst>
                                        <p:tav tm="0">
                                          <p:val>
                                            <p:strVal val="ppt_h"/>
                                          </p:val>
                                        </p:tav>
                                        <p:tav tm="100000">
                                          <p:val>
                                            <p:strVal val="ppt_h"/>
                                          </p:val>
                                        </p:tav>
                                      </p:tavLst>
                                    </p:anim>
                                    <p:set>
                                      <p:cBhvr>
                                        <p:cTn id="62" dur="1" fill="hold">
                                          <p:stCondLst>
                                            <p:cond delay="1999"/>
                                          </p:stCondLst>
                                        </p:cTn>
                                        <p:tgtEl>
                                          <p:spTgt spid="11"/>
                                        </p:tgtEl>
                                        <p:attrNameLst>
                                          <p:attrName>style.visibility</p:attrName>
                                        </p:attrNameLst>
                                      </p:cBhvr>
                                      <p:to>
                                        <p:strVal val="hidden"/>
                                      </p:to>
                                    </p:set>
                                  </p:childTnLst>
                                </p:cTn>
                              </p:par>
                              <p:par>
                                <p:cTn id="63" presetID="17" presetClass="exit" presetSubtype="2" fill="hold" grpId="2" nodeType="withEffect">
                                  <p:stCondLst>
                                    <p:cond delay="0"/>
                                  </p:stCondLst>
                                  <p:childTnLst>
                                    <p:anim calcmode="lin" valueType="num">
                                      <p:cBhvr>
                                        <p:cTn id="64" dur="2000"/>
                                        <p:tgtEl>
                                          <p:spTgt spid="12"/>
                                        </p:tgtEl>
                                        <p:attrNameLst>
                                          <p:attrName>ppt_x</p:attrName>
                                        </p:attrNameLst>
                                      </p:cBhvr>
                                      <p:tavLst>
                                        <p:tav tm="0">
                                          <p:val>
                                            <p:strVal val="ppt_x"/>
                                          </p:val>
                                        </p:tav>
                                        <p:tav tm="100000">
                                          <p:val>
                                            <p:strVal val="ppt_x+ppt_w/2"/>
                                          </p:val>
                                        </p:tav>
                                      </p:tavLst>
                                    </p:anim>
                                    <p:anim calcmode="lin" valueType="num">
                                      <p:cBhvr>
                                        <p:cTn id="65" dur="2000"/>
                                        <p:tgtEl>
                                          <p:spTgt spid="12"/>
                                        </p:tgtEl>
                                        <p:attrNameLst>
                                          <p:attrName>ppt_y</p:attrName>
                                        </p:attrNameLst>
                                      </p:cBhvr>
                                      <p:tavLst>
                                        <p:tav tm="0">
                                          <p:val>
                                            <p:strVal val="ppt_y"/>
                                          </p:val>
                                        </p:tav>
                                        <p:tav tm="100000">
                                          <p:val>
                                            <p:strVal val="ppt_y"/>
                                          </p:val>
                                        </p:tav>
                                      </p:tavLst>
                                    </p:anim>
                                    <p:anim calcmode="lin" valueType="num">
                                      <p:cBhvr>
                                        <p:cTn id="66" dur="2000"/>
                                        <p:tgtEl>
                                          <p:spTgt spid="12"/>
                                        </p:tgtEl>
                                        <p:attrNameLst>
                                          <p:attrName>ppt_w</p:attrName>
                                        </p:attrNameLst>
                                      </p:cBhvr>
                                      <p:tavLst>
                                        <p:tav tm="0">
                                          <p:val>
                                            <p:strVal val="ppt_w"/>
                                          </p:val>
                                        </p:tav>
                                        <p:tav tm="100000">
                                          <p:val>
                                            <p:fltVal val="0"/>
                                          </p:val>
                                        </p:tav>
                                      </p:tavLst>
                                    </p:anim>
                                    <p:anim calcmode="lin" valueType="num">
                                      <p:cBhvr>
                                        <p:cTn id="67" dur="2000"/>
                                        <p:tgtEl>
                                          <p:spTgt spid="12"/>
                                        </p:tgtEl>
                                        <p:attrNameLst>
                                          <p:attrName>ppt_h</p:attrName>
                                        </p:attrNameLst>
                                      </p:cBhvr>
                                      <p:tavLst>
                                        <p:tav tm="0">
                                          <p:val>
                                            <p:strVal val="ppt_h"/>
                                          </p:val>
                                        </p:tav>
                                        <p:tav tm="100000">
                                          <p:val>
                                            <p:strVal val="ppt_h"/>
                                          </p:val>
                                        </p:tav>
                                      </p:tavLst>
                                    </p:anim>
                                    <p:set>
                                      <p:cBhvr>
                                        <p:cTn id="68" dur="1" fill="hold">
                                          <p:stCondLst>
                                            <p:cond delay="1999"/>
                                          </p:stCondLst>
                                        </p:cTn>
                                        <p:tgtEl>
                                          <p:spTgt spid="12"/>
                                        </p:tgtEl>
                                        <p:attrNameLst>
                                          <p:attrName>style.visibility</p:attrName>
                                        </p:attrNameLst>
                                      </p:cBhvr>
                                      <p:to>
                                        <p:strVal val="hidden"/>
                                      </p:to>
                                    </p:set>
                                  </p:childTnLst>
                                </p:cTn>
                              </p:par>
                              <p:par>
                                <p:cTn id="69" presetID="23" presetClass="entr" presetSubtype="272"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2/3*#ppt_w"/>
                                          </p:val>
                                        </p:tav>
                                        <p:tav tm="100000">
                                          <p:val>
                                            <p:strVal val="#ppt_w"/>
                                          </p:val>
                                        </p:tav>
                                      </p:tavLst>
                                    </p:anim>
                                    <p:anim calcmode="lin" valueType="num">
                                      <p:cBhvr>
                                        <p:cTn id="72" dur="3000" fill="hold"/>
                                        <p:tgtEl>
                                          <p:spTgt spid="4"/>
                                        </p:tgtEl>
                                        <p:attrNameLst>
                                          <p:attrName>ppt_h</p:attrName>
                                        </p:attrNameLst>
                                      </p:cBhvr>
                                      <p:tavLst>
                                        <p:tav tm="0">
                                          <p:val>
                                            <p:strVal val="2/3*#ppt_h"/>
                                          </p:val>
                                        </p:tav>
                                        <p:tav tm="100000">
                                          <p:val>
                                            <p:strVal val="#ppt_h"/>
                                          </p:val>
                                        </p:tav>
                                      </p:tavLst>
                                    </p:anim>
                                  </p:childTnLst>
                                </p:cTn>
                              </p:par>
                              <p:par>
                                <p:cTn id="73" presetID="4" presetClass="entr" presetSubtype="3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box(out)">
                                      <p:cBhvr>
                                        <p:cTn id="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11" grpId="0" animBg="1"/>
      <p:bldP spid="11" grpId="1" animBg="1"/>
      <p:bldP spid="11" grpId="2" animBg="1"/>
      <p:bldP spid="12" grpId="0" animBg="1"/>
      <p:bldP spid="12" grpId="1" animBg="1"/>
      <p:bldP spid="12" grpId="2"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31542131_d78ff8b885_b.jpg"/>
          <p:cNvPicPr>
            <a:picLocks noChangeAspect="1"/>
          </p:cNvPicPr>
          <p:nvPr/>
        </p:nvPicPr>
        <p:blipFill>
          <a:blip r:embed="rId2">
            <a:lum contrast="20000"/>
          </a:blip>
          <a:stretch>
            <a:fillRect/>
          </a:stretch>
        </p:blipFill>
        <p:spPr>
          <a:xfrm>
            <a:off x="0" y="15596"/>
            <a:ext cx="9144000" cy="6826807"/>
          </a:xfrm>
          <a:prstGeom prst="rect">
            <a:avLst/>
          </a:prstGeom>
        </p:spPr>
      </p:pic>
      <p:sp>
        <p:nvSpPr>
          <p:cNvPr id="5" name="4 Extracto"/>
          <p:cNvSpPr/>
          <p:nvPr/>
        </p:nvSpPr>
        <p:spPr>
          <a:xfrm rot="5400000" flipV="1">
            <a:off x="4429120" y="928680"/>
            <a:ext cx="4857761" cy="4571998"/>
          </a:xfrm>
          <a:prstGeom prst="flowChartExtract">
            <a:avLst/>
          </a:prstGeom>
          <a:gradFill flip="none" rotWithShape="1">
            <a:gsLst>
              <a:gs pos="26000">
                <a:srgbClr val="0000FF">
                  <a:alpha val="41000"/>
                </a:srgb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rot="5400000">
            <a:off x="-107162" y="964395"/>
            <a:ext cx="4857761" cy="4643438"/>
          </a:xfrm>
          <a:prstGeom prst="flowChartExtract">
            <a:avLst/>
          </a:prstGeom>
          <a:gradFill flip="none" rotWithShape="1">
            <a:gsLst>
              <a:gs pos="26000">
                <a:srgbClr val="0000FF">
                  <a:alpha val="41000"/>
                </a:srgb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childTnLst>
                          </p:cTn>
                        </p:par>
                        <p:par>
                          <p:cTn id="12" fill="hold">
                            <p:stCondLst>
                              <p:cond delay="2000"/>
                            </p:stCondLst>
                            <p:childTnLst>
                              <p:par>
                                <p:cTn id="13" presetID="2" presetClass="exit" presetSubtype="8" fill="hold" grpId="1" nodeType="afterEffect">
                                  <p:stCondLst>
                                    <p:cond delay="0"/>
                                  </p:stCondLst>
                                  <p:childTnLst>
                                    <p:anim calcmode="lin" valueType="num">
                                      <p:cBhvr additive="base">
                                        <p:cTn id="14" dur="2000"/>
                                        <p:tgtEl>
                                          <p:spTgt spid="6"/>
                                        </p:tgtEl>
                                        <p:attrNameLst>
                                          <p:attrName>ppt_x</p:attrName>
                                        </p:attrNameLst>
                                      </p:cBhvr>
                                      <p:tavLst>
                                        <p:tav tm="0">
                                          <p:val>
                                            <p:strVal val="ppt_x"/>
                                          </p:val>
                                        </p:tav>
                                        <p:tav tm="100000">
                                          <p:val>
                                            <p:strVal val="0-ppt_w/2"/>
                                          </p:val>
                                        </p:tav>
                                      </p:tavLst>
                                    </p:anim>
                                    <p:anim calcmode="lin" valueType="num">
                                      <p:cBhvr additive="base">
                                        <p:cTn id="15" dur="2000"/>
                                        <p:tgtEl>
                                          <p:spTgt spid="6"/>
                                        </p:tgtEl>
                                        <p:attrNameLst>
                                          <p:attrName>ppt_y</p:attrName>
                                        </p:attrNameLst>
                                      </p:cBhvr>
                                      <p:tavLst>
                                        <p:tav tm="0">
                                          <p:val>
                                            <p:strVal val="ppt_y"/>
                                          </p:val>
                                        </p:tav>
                                        <p:tav tm="100000">
                                          <p:val>
                                            <p:strVal val="ppt_y"/>
                                          </p:val>
                                        </p:tav>
                                      </p:tavLst>
                                    </p:anim>
                                    <p:set>
                                      <p:cBhvr>
                                        <p:cTn id="16" dur="1" fill="hold">
                                          <p:stCondLst>
                                            <p:cond delay="1999"/>
                                          </p:stCondLst>
                                        </p:cTn>
                                        <p:tgtEl>
                                          <p:spTgt spid="6"/>
                                        </p:tgtEl>
                                        <p:attrNameLst>
                                          <p:attrName>style.visibility</p:attrName>
                                        </p:attrNameLst>
                                      </p:cBhvr>
                                      <p:to>
                                        <p:strVal val="hidden"/>
                                      </p:to>
                                    </p:set>
                                  </p:childTnLst>
                                </p:cTn>
                              </p:par>
                              <p:par>
                                <p:cTn id="17" presetID="2" presetClass="exit" presetSubtype="2" fill="hold" grpId="1" nodeType="withEffect">
                                  <p:stCondLst>
                                    <p:cond delay="0"/>
                                  </p:stCondLst>
                                  <p:childTnLst>
                                    <p:anim calcmode="lin" valueType="num">
                                      <p:cBhvr additive="base">
                                        <p:cTn id="18" dur="2000"/>
                                        <p:tgtEl>
                                          <p:spTgt spid="5"/>
                                        </p:tgtEl>
                                        <p:attrNameLst>
                                          <p:attrName>ppt_x</p:attrName>
                                        </p:attrNameLst>
                                      </p:cBhvr>
                                      <p:tavLst>
                                        <p:tav tm="0">
                                          <p:val>
                                            <p:strVal val="ppt_x"/>
                                          </p:val>
                                        </p:tav>
                                        <p:tav tm="100000">
                                          <p:val>
                                            <p:strVal val="1+ppt_w/2"/>
                                          </p:val>
                                        </p:tav>
                                      </p:tavLst>
                                    </p:anim>
                                    <p:anim calcmode="lin" valueType="num">
                                      <p:cBhvr additive="base">
                                        <p:cTn id="19" dur="2000"/>
                                        <p:tgtEl>
                                          <p:spTgt spid="5"/>
                                        </p:tgtEl>
                                        <p:attrNameLst>
                                          <p:attrName>ppt_y</p:attrName>
                                        </p:attrNameLst>
                                      </p:cBhvr>
                                      <p:tavLst>
                                        <p:tav tm="0">
                                          <p:val>
                                            <p:strVal val="ppt_y"/>
                                          </p:val>
                                        </p:tav>
                                        <p:tav tm="100000">
                                          <p:val>
                                            <p:strVal val="ppt_y"/>
                                          </p:val>
                                        </p:tav>
                                      </p:tavLst>
                                    </p:anim>
                                    <p:set>
                                      <p:cBhvr>
                                        <p:cTn id="20" dur="1" fill="hold">
                                          <p:stCondLst>
                                            <p:cond delay="1999"/>
                                          </p:stCondLst>
                                        </p:cTn>
                                        <p:tgtEl>
                                          <p:spTgt spid="5"/>
                                        </p:tgtEl>
                                        <p:attrNameLst>
                                          <p:attrName>style.visibility</p:attrName>
                                        </p:attrNameLst>
                                      </p:cBhvr>
                                      <p:to>
                                        <p:strVal val="hidden"/>
                                      </p:to>
                                    </p:set>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2000"/>
                                        <p:tgtEl>
                                          <p:spTgt spid="4"/>
                                        </p:tgtEl>
                                      </p:cBhvr>
                                    </p:animEffect>
                                  </p:childTnLst>
                                </p:cTn>
                              </p:par>
                              <p:par>
                                <p:cTn id="24" presetID="23" presetClass="entr" presetSubtype="27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strVal val="2/3*#ppt_w"/>
                                          </p:val>
                                        </p:tav>
                                        <p:tav tm="100000">
                                          <p:val>
                                            <p:strVal val="#ppt_w"/>
                                          </p:val>
                                        </p:tav>
                                      </p:tavLst>
                                    </p:anim>
                                    <p:anim calcmode="lin" valueType="num">
                                      <p:cBhvr>
                                        <p:cTn id="27"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32540680_1a359d80e7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Rectángulo"/>
          <p:cNvSpPr/>
          <p:nvPr/>
        </p:nvSpPr>
        <p:spPr>
          <a:xfrm>
            <a:off x="0" y="0"/>
            <a:ext cx="4643406" cy="3428976"/>
          </a:xfrm>
          <a:prstGeom prst="rect">
            <a:avLst/>
          </a:prstGeom>
          <a:gradFill flip="none" rotWithShape="1">
            <a:gsLst>
              <a:gs pos="63000">
                <a:schemeClr val="tx1">
                  <a:alpha val="84000"/>
                </a:schemeClr>
              </a:gs>
              <a:gs pos="25000">
                <a:srgbClr val="21D6E0"/>
              </a:gs>
              <a:gs pos="75000">
                <a:srgbClr val="0087E6"/>
              </a:gs>
              <a:gs pos="100000">
                <a:srgbClr val="005CBF"/>
              </a:gs>
            </a:gsLst>
            <a:lin ang="135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643438" y="0"/>
            <a:ext cx="4500562" cy="3428976"/>
          </a:xfrm>
          <a:prstGeom prst="rect">
            <a:avLst/>
          </a:prstGeom>
          <a:gradFill flip="none" rotWithShape="1">
            <a:gsLst>
              <a:gs pos="63000">
                <a:schemeClr val="tx1">
                  <a:alpha val="84000"/>
                </a:schemeClr>
              </a:gs>
              <a:gs pos="25000">
                <a:srgbClr val="21D6E0"/>
              </a:gs>
              <a:gs pos="75000">
                <a:srgbClr val="0087E6"/>
              </a:gs>
              <a:gs pos="100000">
                <a:srgbClr val="005CBF"/>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3357562"/>
            <a:ext cx="4714844" cy="3500438"/>
          </a:xfrm>
          <a:prstGeom prst="rect">
            <a:avLst/>
          </a:prstGeom>
          <a:gradFill flip="none" rotWithShape="1">
            <a:gsLst>
              <a:gs pos="63000">
                <a:schemeClr val="tx1">
                  <a:alpha val="84000"/>
                </a:schemeClr>
              </a:gs>
              <a:gs pos="25000">
                <a:srgbClr val="21D6E0"/>
              </a:gs>
              <a:gs pos="75000">
                <a:srgbClr val="0087E6"/>
              </a:gs>
              <a:gs pos="100000">
                <a:srgbClr val="005CBF"/>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643438" y="3286124"/>
            <a:ext cx="4500562" cy="3571876"/>
          </a:xfrm>
          <a:prstGeom prst="rect">
            <a:avLst/>
          </a:prstGeom>
          <a:gradFill flip="none" rotWithShape="1">
            <a:gsLst>
              <a:gs pos="63000">
                <a:schemeClr val="tx1">
                  <a:alpha val="84000"/>
                </a:schemeClr>
              </a:gs>
              <a:gs pos="25000">
                <a:srgbClr val="21D6E0"/>
              </a:gs>
              <a:gs pos="75000">
                <a:srgbClr val="0087E6"/>
              </a:gs>
              <a:gs pos="100000">
                <a:srgbClr val="005CBF"/>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1+#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8" presetClass="exit" presetSubtype="6" fill="hold" grpId="1" nodeType="afterEffect">
                                  <p:stCondLst>
                                    <p:cond delay="0"/>
                                  </p:stCondLst>
                                  <p:childTnLst>
                                    <p:animEffect transition="out" filter="strips(downRight)">
                                      <p:cBhvr>
                                        <p:cTn id="26" dur="2000"/>
                                        <p:tgtEl>
                                          <p:spTgt spid="5"/>
                                        </p:tgtEl>
                                      </p:cBhvr>
                                    </p:animEffect>
                                    <p:set>
                                      <p:cBhvr>
                                        <p:cTn id="27" dur="1" fill="hold">
                                          <p:stCondLst>
                                            <p:cond delay="1999"/>
                                          </p:stCondLst>
                                        </p:cTn>
                                        <p:tgtEl>
                                          <p:spTgt spid="5"/>
                                        </p:tgtEl>
                                        <p:attrNameLst>
                                          <p:attrName>style.visibility</p:attrName>
                                        </p:attrNameLst>
                                      </p:cBhvr>
                                      <p:to>
                                        <p:strVal val="hidden"/>
                                      </p:to>
                                    </p:set>
                                  </p:childTnLst>
                                </p:cTn>
                              </p:par>
                              <p:par>
                                <p:cTn id="28" presetID="18" presetClass="exit" presetSubtype="12" fill="hold" grpId="1" nodeType="withEffect">
                                  <p:stCondLst>
                                    <p:cond delay="0"/>
                                  </p:stCondLst>
                                  <p:childTnLst>
                                    <p:animEffect transition="out" filter="strips(downLeft)">
                                      <p:cBhvr>
                                        <p:cTn id="29" dur="2000"/>
                                        <p:tgtEl>
                                          <p:spTgt spid="6"/>
                                        </p:tgtEl>
                                      </p:cBhvr>
                                    </p:animEffect>
                                    <p:set>
                                      <p:cBhvr>
                                        <p:cTn id="30" dur="1" fill="hold">
                                          <p:stCondLst>
                                            <p:cond delay="1999"/>
                                          </p:stCondLst>
                                        </p:cTn>
                                        <p:tgtEl>
                                          <p:spTgt spid="6"/>
                                        </p:tgtEl>
                                        <p:attrNameLst>
                                          <p:attrName>style.visibility</p:attrName>
                                        </p:attrNameLst>
                                      </p:cBhvr>
                                      <p:to>
                                        <p:strVal val="hidden"/>
                                      </p:to>
                                    </p:set>
                                  </p:childTnLst>
                                </p:cTn>
                              </p:par>
                              <p:par>
                                <p:cTn id="31" presetID="18" presetClass="exit" presetSubtype="3" fill="hold" grpId="1" nodeType="withEffect">
                                  <p:stCondLst>
                                    <p:cond delay="0"/>
                                  </p:stCondLst>
                                  <p:childTnLst>
                                    <p:animEffect transition="out" filter="strips(upRight)">
                                      <p:cBhvr>
                                        <p:cTn id="32" dur="2000"/>
                                        <p:tgtEl>
                                          <p:spTgt spid="7"/>
                                        </p:tgtEl>
                                      </p:cBhvr>
                                    </p:animEffect>
                                    <p:set>
                                      <p:cBhvr>
                                        <p:cTn id="33" dur="1" fill="hold">
                                          <p:stCondLst>
                                            <p:cond delay="1999"/>
                                          </p:stCondLst>
                                        </p:cTn>
                                        <p:tgtEl>
                                          <p:spTgt spid="7"/>
                                        </p:tgtEl>
                                        <p:attrNameLst>
                                          <p:attrName>style.visibility</p:attrName>
                                        </p:attrNameLst>
                                      </p:cBhvr>
                                      <p:to>
                                        <p:strVal val="hidden"/>
                                      </p:to>
                                    </p:set>
                                  </p:childTnLst>
                                </p:cTn>
                              </p:par>
                              <p:par>
                                <p:cTn id="34" presetID="18" presetClass="exit" presetSubtype="9" fill="hold" grpId="1" nodeType="withEffect">
                                  <p:stCondLst>
                                    <p:cond delay="0"/>
                                  </p:stCondLst>
                                  <p:childTnLst>
                                    <p:animEffect transition="out" filter="strips(upLeft)">
                                      <p:cBhvr>
                                        <p:cTn id="35" dur="2000"/>
                                        <p:tgtEl>
                                          <p:spTgt spid="8"/>
                                        </p:tgtEl>
                                      </p:cBhvr>
                                    </p:animEffect>
                                    <p:set>
                                      <p:cBhvr>
                                        <p:cTn id="36" dur="1" fill="hold">
                                          <p:stCondLst>
                                            <p:cond delay="1999"/>
                                          </p:stCondLst>
                                        </p:cTn>
                                        <p:tgtEl>
                                          <p:spTgt spid="8"/>
                                        </p:tgtEl>
                                        <p:attrNameLst>
                                          <p:attrName>style.visibility</p:attrName>
                                        </p:attrNameLst>
                                      </p:cBhvr>
                                      <p:to>
                                        <p:strVal val="hidden"/>
                                      </p:to>
                                    </p:set>
                                  </p:childTnLst>
                                </p:cTn>
                              </p:par>
                              <p:par>
                                <p:cTn id="37" presetID="23" presetClass="entr" presetSubtype="27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2000" fill="hold"/>
                                        <p:tgtEl>
                                          <p:spTgt spid="4"/>
                                        </p:tgtEl>
                                        <p:attrNameLst>
                                          <p:attrName>ppt_w</p:attrName>
                                        </p:attrNameLst>
                                      </p:cBhvr>
                                      <p:tavLst>
                                        <p:tav tm="0">
                                          <p:val>
                                            <p:strVal val="2/3*#ppt_w"/>
                                          </p:val>
                                        </p:tav>
                                        <p:tav tm="100000">
                                          <p:val>
                                            <p:strVal val="#ppt_w"/>
                                          </p:val>
                                        </p:tav>
                                      </p:tavLst>
                                    </p:anim>
                                    <p:anim calcmode="lin" valueType="num">
                                      <p:cBhvr>
                                        <p:cTn id="40" dur="2000" fill="hold"/>
                                        <p:tgtEl>
                                          <p:spTgt spid="4"/>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diamond(out)">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54342239_67b3e1306f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Luna"/>
          <p:cNvSpPr/>
          <p:nvPr/>
        </p:nvSpPr>
        <p:spPr>
          <a:xfrm>
            <a:off x="0" y="500042"/>
            <a:ext cx="9144000" cy="5929354"/>
          </a:xfrm>
          <a:prstGeom prst="moon">
            <a:avLst>
              <a:gd name="adj" fmla="val 31842"/>
            </a:avLst>
          </a:prstGeom>
          <a:gradFill flip="none" rotWithShape="1">
            <a:gsLst>
              <a:gs pos="48000">
                <a:schemeClr val="tx1">
                  <a:alpha val="55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571480"/>
            <a:ext cx="9144000" cy="5572164"/>
          </a:xfrm>
          <a:prstGeom prst="moon">
            <a:avLst>
              <a:gd name="adj" fmla="val 32632"/>
            </a:avLst>
          </a:prstGeom>
          <a:gradFill>
            <a:gsLst>
              <a:gs pos="48000">
                <a:schemeClr val="tx1">
                  <a:alpha val="55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childTnLst>
                          </p:cTn>
                        </p:par>
                        <p:par>
                          <p:cTn id="12" fill="hold">
                            <p:stCondLst>
                              <p:cond delay="3000"/>
                            </p:stCondLst>
                            <p:childTnLst>
                              <p:par>
                                <p:cTn id="13" presetID="2" presetClass="exit" presetSubtype="2" fill="hold" grpId="1" nodeType="after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1+ppt_w/2"/>
                                          </p:val>
                                        </p:tav>
                                      </p:tavLst>
                                    </p:anim>
                                    <p:anim calcmode="lin" valueType="num">
                                      <p:cBhvr additive="base">
                                        <p:cTn id="15" dur="3000"/>
                                        <p:tgtEl>
                                          <p:spTgt spid="6"/>
                                        </p:tgtEl>
                                        <p:attrNameLst>
                                          <p:attrName>ppt_y</p:attrName>
                                        </p:attrNameLst>
                                      </p:cBhvr>
                                      <p:tavLst>
                                        <p:tav tm="0">
                                          <p:val>
                                            <p:strVal val="ppt_y"/>
                                          </p:val>
                                        </p:tav>
                                        <p:tav tm="100000">
                                          <p:val>
                                            <p:strVal val="ppt_y"/>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8" fill="hold" grpId="1" nodeType="withEffect">
                                  <p:stCondLst>
                                    <p:cond delay="0"/>
                                  </p:stCondLst>
                                  <p:childTnLst>
                                    <p:anim calcmode="lin" valueType="num">
                                      <p:cBhvr additive="base">
                                        <p:cTn id="18" dur="3000"/>
                                        <p:tgtEl>
                                          <p:spTgt spid="5"/>
                                        </p:tgtEl>
                                        <p:attrNameLst>
                                          <p:attrName>ppt_x</p:attrName>
                                        </p:attrNameLst>
                                      </p:cBhvr>
                                      <p:tavLst>
                                        <p:tav tm="0">
                                          <p:val>
                                            <p:strVal val="ppt_x"/>
                                          </p:val>
                                        </p:tav>
                                        <p:tav tm="100000">
                                          <p:val>
                                            <p:strVal val="0-ppt_w/2"/>
                                          </p:val>
                                        </p:tav>
                                      </p:tavLst>
                                    </p:anim>
                                    <p:anim calcmode="lin" valueType="num">
                                      <p:cBhvr additive="base">
                                        <p:cTn id="19" dur="3000"/>
                                        <p:tgtEl>
                                          <p:spTgt spid="5"/>
                                        </p:tgtEl>
                                        <p:attrNameLst>
                                          <p:attrName>ppt_y</p:attrName>
                                        </p:attrNameLst>
                                      </p:cBhvr>
                                      <p:tavLst>
                                        <p:tav tm="0">
                                          <p:val>
                                            <p:strVal val="ppt_y"/>
                                          </p:val>
                                        </p:tav>
                                        <p:tav tm="100000">
                                          <p:val>
                                            <p:strVal val="ppt_y"/>
                                          </p:val>
                                        </p:tav>
                                      </p:tavLst>
                                    </p:anim>
                                    <p:set>
                                      <p:cBhvr>
                                        <p:cTn id="20" dur="1" fill="hold">
                                          <p:stCondLst>
                                            <p:cond delay="2999"/>
                                          </p:stCondLst>
                                        </p:cTn>
                                        <p:tgtEl>
                                          <p:spTgt spid="5"/>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vertical)">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5" name="4 Imagen" descr="White_Peacock_01_by_MapleRose_stock.jpg"/>
          <p:cNvPicPr>
            <a:picLocks noChangeAspect="1"/>
          </p:cNvPicPr>
          <p:nvPr/>
        </p:nvPicPr>
        <p:blipFill>
          <a:blip r:embed="rId2">
            <a:lum contrast="10000"/>
          </a:blip>
          <a:stretch>
            <a:fillRect/>
          </a:stretch>
        </p:blipFill>
        <p:spPr>
          <a:xfrm>
            <a:off x="0" y="0"/>
            <a:ext cx="9144000" cy="6858000"/>
          </a:xfrm>
          <a:prstGeom prst="rect">
            <a:avLst/>
          </a:prstGeom>
          <a:ln>
            <a:noFill/>
          </a:ln>
        </p:spPr>
      </p:pic>
      <p:sp>
        <p:nvSpPr>
          <p:cNvPr id="6" name="5 Combinar"/>
          <p:cNvSpPr/>
          <p:nvPr/>
        </p:nvSpPr>
        <p:spPr>
          <a:xfrm>
            <a:off x="0" y="1571612"/>
            <a:ext cx="9144000" cy="1643050"/>
          </a:xfrm>
          <a:prstGeom prst="flowChartMerge">
            <a:avLst/>
          </a:prstGeom>
          <a:gradFill flip="none" rotWithShape="1">
            <a:gsLst>
              <a:gs pos="49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0" y="785794"/>
            <a:ext cx="9144000" cy="1643050"/>
          </a:xfrm>
          <a:prstGeom prst="flowChartMerge">
            <a:avLst/>
          </a:prstGeom>
          <a:gradFill flip="none" rotWithShape="1">
            <a:gsLst>
              <a:gs pos="49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0" y="0"/>
            <a:ext cx="9144000" cy="1643050"/>
          </a:xfrm>
          <a:prstGeom prst="flowChartMerge">
            <a:avLst/>
          </a:prstGeom>
          <a:gradFill flip="none" rotWithShape="1">
            <a:gsLst>
              <a:gs pos="49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0" y="3357562"/>
            <a:ext cx="9144000" cy="1428736"/>
          </a:xfrm>
          <a:prstGeom prst="flowChartMerge">
            <a:avLst/>
          </a:prstGeom>
          <a:gradFill flip="none" rotWithShape="1">
            <a:gsLst>
              <a:gs pos="48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0" y="4071942"/>
            <a:ext cx="9144000" cy="1643050"/>
          </a:xfrm>
          <a:prstGeom prst="flowChartMerge">
            <a:avLst/>
          </a:prstGeom>
          <a:gradFill flip="none" rotWithShape="1">
            <a:gsLst>
              <a:gs pos="48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0" y="5072074"/>
            <a:ext cx="9144000" cy="1785926"/>
          </a:xfrm>
          <a:prstGeom prst="flowChartMerge">
            <a:avLst/>
          </a:prstGeom>
          <a:gradFill flip="none" rotWithShape="1">
            <a:gsLst>
              <a:gs pos="48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mph" presetSubtype="0" fill="hold" grpId="0" nodeType="withEffect">
                                  <p:stCondLst>
                                    <p:cond delay="0"/>
                                  </p:stCondLst>
                                  <p:childTnLst>
                                    <p:animRot by="21600000">
                                      <p:cBhvr>
                                        <p:cTn id="9" dur="2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7"/>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8"/>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12"/>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13"/>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14"/>
                                        </p:tgtEl>
                                        <p:attrNameLst>
                                          <p:attrName>r</p:attrName>
                                        </p:attrNameLst>
                                      </p:cBhvr>
                                    </p:animRot>
                                  </p:childTnLst>
                                </p:cTn>
                              </p:par>
                            </p:childTnLst>
                          </p:cTn>
                        </p:par>
                        <p:par>
                          <p:cTn id="20" fill="hold">
                            <p:stCondLst>
                              <p:cond delay="2000"/>
                            </p:stCondLst>
                            <p:childTnLst>
                              <p:par>
                                <p:cTn id="21" presetID="2" presetClass="exit" presetSubtype="1" fill="hold" grpId="1" nodeType="afterEffect">
                                  <p:stCondLst>
                                    <p:cond delay="0"/>
                                  </p:stCondLst>
                                  <p:childTnLst>
                                    <p:anim calcmode="lin" valueType="num">
                                      <p:cBhvr additive="base">
                                        <p:cTn id="22" dur="2000"/>
                                        <p:tgtEl>
                                          <p:spTgt spid="6"/>
                                        </p:tgtEl>
                                        <p:attrNameLst>
                                          <p:attrName>ppt_x</p:attrName>
                                        </p:attrNameLst>
                                      </p:cBhvr>
                                      <p:tavLst>
                                        <p:tav tm="0">
                                          <p:val>
                                            <p:strVal val="ppt_x"/>
                                          </p:val>
                                        </p:tav>
                                        <p:tav tm="100000">
                                          <p:val>
                                            <p:strVal val="ppt_x"/>
                                          </p:val>
                                        </p:tav>
                                      </p:tavLst>
                                    </p:anim>
                                    <p:anim calcmode="lin" valueType="num">
                                      <p:cBhvr additive="base">
                                        <p:cTn id="23" dur="2000"/>
                                        <p:tgtEl>
                                          <p:spTgt spid="6"/>
                                        </p:tgtEl>
                                        <p:attrNameLst>
                                          <p:attrName>ppt_y</p:attrName>
                                        </p:attrNameLst>
                                      </p:cBhvr>
                                      <p:tavLst>
                                        <p:tav tm="0">
                                          <p:val>
                                            <p:strVal val="ppt_y"/>
                                          </p:val>
                                        </p:tav>
                                        <p:tav tm="100000">
                                          <p:val>
                                            <p:strVal val="0-ppt_h/2"/>
                                          </p:val>
                                        </p:tav>
                                      </p:tavLst>
                                    </p:anim>
                                    <p:set>
                                      <p:cBhvr>
                                        <p:cTn id="24" dur="1" fill="hold">
                                          <p:stCondLst>
                                            <p:cond delay="1999"/>
                                          </p:stCondLst>
                                        </p:cTn>
                                        <p:tgtEl>
                                          <p:spTgt spid="6"/>
                                        </p:tgtEl>
                                        <p:attrNameLst>
                                          <p:attrName>style.visibility</p:attrName>
                                        </p:attrNameLst>
                                      </p:cBhvr>
                                      <p:to>
                                        <p:strVal val="hidden"/>
                                      </p:to>
                                    </p:set>
                                  </p:childTnLst>
                                </p:cTn>
                              </p:par>
                              <p:par>
                                <p:cTn id="25" presetID="2" presetClass="exit" presetSubtype="1" fill="hold" grpId="1" nodeType="withEffect">
                                  <p:stCondLst>
                                    <p:cond delay="0"/>
                                  </p:stCondLst>
                                  <p:childTnLst>
                                    <p:anim calcmode="lin" valueType="num">
                                      <p:cBhvr additive="base">
                                        <p:cTn id="26" dur="2000"/>
                                        <p:tgtEl>
                                          <p:spTgt spid="7"/>
                                        </p:tgtEl>
                                        <p:attrNameLst>
                                          <p:attrName>ppt_x</p:attrName>
                                        </p:attrNameLst>
                                      </p:cBhvr>
                                      <p:tavLst>
                                        <p:tav tm="0">
                                          <p:val>
                                            <p:strVal val="ppt_x"/>
                                          </p:val>
                                        </p:tav>
                                        <p:tav tm="100000">
                                          <p:val>
                                            <p:strVal val="ppt_x"/>
                                          </p:val>
                                        </p:tav>
                                      </p:tavLst>
                                    </p:anim>
                                    <p:anim calcmode="lin" valueType="num">
                                      <p:cBhvr additive="base">
                                        <p:cTn id="27" dur="2000"/>
                                        <p:tgtEl>
                                          <p:spTgt spid="7"/>
                                        </p:tgtEl>
                                        <p:attrNameLst>
                                          <p:attrName>ppt_y</p:attrName>
                                        </p:attrNameLst>
                                      </p:cBhvr>
                                      <p:tavLst>
                                        <p:tav tm="0">
                                          <p:val>
                                            <p:strVal val="ppt_y"/>
                                          </p:val>
                                        </p:tav>
                                        <p:tav tm="100000">
                                          <p:val>
                                            <p:strVal val="0-ppt_h/2"/>
                                          </p:val>
                                        </p:tav>
                                      </p:tavLst>
                                    </p:anim>
                                    <p:set>
                                      <p:cBhvr>
                                        <p:cTn id="28" dur="1" fill="hold">
                                          <p:stCondLst>
                                            <p:cond delay="1999"/>
                                          </p:stCondLst>
                                        </p:cTn>
                                        <p:tgtEl>
                                          <p:spTgt spid="7"/>
                                        </p:tgtEl>
                                        <p:attrNameLst>
                                          <p:attrName>style.visibility</p:attrName>
                                        </p:attrNameLst>
                                      </p:cBhvr>
                                      <p:to>
                                        <p:strVal val="hidden"/>
                                      </p:to>
                                    </p:set>
                                  </p:childTnLst>
                                </p:cTn>
                              </p:par>
                              <p:par>
                                <p:cTn id="29" presetID="2" presetClass="exit" presetSubtype="1" fill="hold" grpId="1" nodeType="withEffect">
                                  <p:stCondLst>
                                    <p:cond delay="0"/>
                                  </p:stCondLst>
                                  <p:childTnLst>
                                    <p:anim calcmode="lin" valueType="num">
                                      <p:cBhvr additive="base">
                                        <p:cTn id="30" dur="2000"/>
                                        <p:tgtEl>
                                          <p:spTgt spid="8"/>
                                        </p:tgtEl>
                                        <p:attrNameLst>
                                          <p:attrName>ppt_x</p:attrName>
                                        </p:attrNameLst>
                                      </p:cBhvr>
                                      <p:tavLst>
                                        <p:tav tm="0">
                                          <p:val>
                                            <p:strVal val="ppt_x"/>
                                          </p:val>
                                        </p:tav>
                                        <p:tav tm="100000">
                                          <p:val>
                                            <p:strVal val="ppt_x"/>
                                          </p:val>
                                        </p:tav>
                                      </p:tavLst>
                                    </p:anim>
                                    <p:anim calcmode="lin" valueType="num">
                                      <p:cBhvr additive="base">
                                        <p:cTn id="31" dur="2000"/>
                                        <p:tgtEl>
                                          <p:spTgt spid="8"/>
                                        </p:tgtEl>
                                        <p:attrNameLst>
                                          <p:attrName>ppt_y</p:attrName>
                                        </p:attrNameLst>
                                      </p:cBhvr>
                                      <p:tavLst>
                                        <p:tav tm="0">
                                          <p:val>
                                            <p:strVal val="ppt_y"/>
                                          </p:val>
                                        </p:tav>
                                        <p:tav tm="100000">
                                          <p:val>
                                            <p:strVal val="0-ppt_h/2"/>
                                          </p:val>
                                        </p:tav>
                                      </p:tavLst>
                                    </p:anim>
                                    <p:set>
                                      <p:cBhvr>
                                        <p:cTn id="32" dur="1" fill="hold">
                                          <p:stCondLst>
                                            <p:cond delay="1999"/>
                                          </p:stCondLst>
                                        </p:cTn>
                                        <p:tgtEl>
                                          <p:spTgt spid="8"/>
                                        </p:tgtEl>
                                        <p:attrNameLst>
                                          <p:attrName>style.visibility</p:attrName>
                                        </p:attrNameLst>
                                      </p:cBhvr>
                                      <p:to>
                                        <p:strVal val="hidden"/>
                                      </p:to>
                                    </p:set>
                                  </p:childTnLst>
                                </p:cTn>
                              </p:par>
                              <p:par>
                                <p:cTn id="33" presetID="2" presetClass="exit" presetSubtype="4" fill="hold" grpId="1" nodeType="withEffect">
                                  <p:stCondLst>
                                    <p:cond delay="0"/>
                                  </p:stCondLst>
                                  <p:childTnLst>
                                    <p:anim calcmode="lin" valueType="num">
                                      <p:cBhvr additive="base">
                                        <p:cTn id="34" dur="2000"/>
                                        <p:tgtEl>
                                          <p:spTgt spid="12"/>
                                        </p:tgtEl>
                                        <p:attrNameLst>
                                          <p:attrName>ppt_x</p:attrName>
                                        </p:attrNameLst>
                                      </p:cBhvr>
                                      <p:tavLst>
                                        <p:tav tm="0">
                                          <p:val>
                                            <p:strVal val="ppt_x"/>
                                          </p:val>
                                        </p:tav>
                                        <p:tav tm="100000">
                                          <p:val>
                                            <p:strVal val="ppt_x"/>
                                          </p:val>
                                        </p:tav>
                                      </p:tavLst>
                                    </p:anim>
                                    <p:anim calcmode="lin" valueType="num">
                                      <p:cBhvr additive="base">
                                        <p:cTn id="35" dur="2000"/>
                                        <p:tgtEl>
                                          <p:spTgt spid="12"/>
                                        </p:tgtEl>
                                        <p:attrNameLst>
                                          <p:attrName>ppt_y</p:attrName>
                                        </p:attrNameLst>
                                      </p:cBhvr>
                                      <p:tavLst>
                                        <p:tav tm="0">
                                          <p:val>
                                            <p:strVal val="ppt_y"/>
                                          </p:val>
                                        </p:tav>
                                        <p:tav tm="100000">
                                          <p:val>
                                            <p:strVal val="1+ppt_h/2"/>
                                          </p:val>
                                        </p:tav>
                                      </p:tavLst>
                                    </p:anim>
                                    <p:set>
                                      <p:cBhvr>
                                        <p:cTn id="36" dur="1" fill="hold">
                                          <p:stCondLst>
                                            <p:cond delay="1999"/>
                                          </p:stCondLst>
                                        </p:cTn>
                                        <p:tgtEl>
                                          <p:spTgt spid="12"/>
                                        </p:tgtEl>
                                        <p:attrNameLst>
                                          <p:attrName>style.visibility</p:attrName>
                                        </p:attrNameLst>
                                      </p:cBhvr>
                                      <p:to>
                                        <p:strVal val="hidden"/>
                                      </p:to>
                                    </p:set>
                                  </p:childTnLst>
                                </p:cTn>
                              </p:par>
                              <p:par>
                                <p:cTn id="37" presetID="2" presetClass="exit" presetSubtype="4" fill="hold" grpId="1" nodeType="withEffect">
                                  <p:stCondLst>
                                    <p:cond delay="0"/>
                                  </p:stCondLst>
                                  <p:childTnLst>
                                    <p:anim calcmode="lin" valueType="num">
                                      <p:cBhvr additive="base">
                                        <p:cTn id="38" dur="2000"/>
                                        <p:tgtEl>
                                          <p:spTgt spid="13"/>
                                        </p:tgtEl>
                                        <p:attrNameLst>
                                          <p:attrName>ppt_x</p:attrName>
                                        </p:attrNameLst>
                                      </p:cBhvr>
                                      <p:tavLst>
                                        <p:tav tm="0">
                                          <p:val>
                                            <p:strVal val="ppt_x"/>
                                          </p:val>
                                        </p:tav>
                                        <p:tav tm="100000">
                                          <p:val>
                                            <p:strVal val="ppt_x"/>
                                          </p:val>
                                        </p:tav>
                                      </p:tavLst>
                                    </p:anim>
                                    <p:anim calcmode="lin" valueType="num">
                                      <p:cBhvr additive="base">
                                        <p:cTn id="39" dur="2000"/>
                                        <p:tgtEl>
                                          <p:spTgt spid="13"/>
                                        </p:tgtEl>
                                        <p:attrNameLst>
                                          <p:attrName>ppt_y</p:attrName>
                                        </p:attrNameLst>
                                      </p:cBhvr>
                                      <p:tavLst>
                                        <p:tav tm="0">
                                          <p:val>
                                            <p:strVal val="ppt_y"/>
                                          </p:val>
                                        </p:tav>
                                        <p:tav tm="100000">
                                          <p:val>
                                            <p:strVal val="1+ppt_h/2"/>
                                          </p:val>
                                        </p:tav>
                                      </p:tavLst>
                                    </p:anim>
                                    <p:set>
                                      <p:cBhvr>
                                        <p:cTn id="40" dur="1" fill="hold">
                                          <p:stCondLst>
                                            <p:cond delay="1999"/>
                                          </p:stCondLst>
                                        </p:cTn>
                                        <p:tgtEl>
                                          <p:spTgt spid="13"/>
                                        </p:tgtEl>
                                        <p:attrNameLst>
                                          <p:attrName>style.visibility</p:attrName>
                                        </p:attrNameLst>
                                      </p:cBhvr>
                                      <p:to>
                                        <p:strVal val="hidden"/>
                                      </p:to>
                                    </p:set>
                                  </p:childTnLst>
                                </p:cTn>
                              </p:par>
                              <p:par>
                                <p:cTn id="41" presetID="2" presetClass="exit" presetSubtype="4" fill="hold" grpId="1" nodeType="withEffect">
                                  <p:stCondLst>
                                    <p:cond delay="0"/>
                                  </p:stCondLst>
                                  <p:childTnLst>
                                    <p:anim calcmode="lin" valueType="num">
                                      <p:cBhvr additive="base">
                                        <p:cTn id="42" dur="2000"/>
                                        <p:tgtEl>
                                          <p:spTgt spid="14"/>
                                        </p:tgtEl>
                                        <p:attrNameLst>
                                          <p:attrName>ppt_x</p:attrName>
                                        </p:attrNameLst>
                                      </p:cBhvr>
                                      <p:tavLst>
                                        <p:tav tm="0">
                                          <p:val>
                                            <p:strVal val="ppt_x"/>
                                          </p:val>
                                        </p:tav>
                                        <p:tav tm="100000">
                                          <p:val>
                                            <p:strVal val="ppt_x"/>
                                          </p:val>
                                        </p:tav>
                                      </p:tavLst>
                                    </p:anim>
                                    <p:anim calcmode="lin" valueType="num">
                                      <p:cBhvr additive="base">
                                        <p:cTn id="43" dur="2000"/>
                                        <p:tgtEl>
                                          <p:spTgt spid="14"/>
                                        </p:tgtEl>
                                        <p:attrNameLst>
                                          <p:attrName>ppt_y</p:attrName>
                                        </p:attrNameLst>
                                      </p:cBhvr>
                                      <p:tavLst>
                                        <p:tav tm="0">
                                          <p:val>
                                            <p:strVal val="ppt_y"/>
                                          </p:val>
                                        </p:tav>
                                        <p:tav tm="100000">
                                          <p:val>
                                            <p:strVal val="1+ppt_h/2"/>
                                          </p:val>
                                        </p:tav>
                                      </p:tavLst>
                                    </p:anim>
                                    <p:set>
                                      <p:cBhvr>
                                        <p:cTn id="44" dur="1" fill="hold">
                                          <p:stCondLst>
                                            <p:cond delay="1999"/>
                                          </p:stCondLst>
                                        </p:cTn>
                                        <p:tgtEl>
                                          <p:spTgt spid="14"/>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2000" fill="hold"/>
                                        <p:tgtEl>
                                          <p:spTgt spid="5"/>
                                        </p:tgtEl>
                                        <p:attrNameLst>
                                          <p:attrName>ppt_w</p:attrName>
                                        </p:attrNameLst>
                                      </p:cBhvr>
                                      <p:tavLst>
                                        <p:tav tm="0">
                                          <p:val>
                                            <p:strVal val="2/3*#ppt_w"/>
                                          </p:val>
                                        </p:tav>
                                        <p:tav tm="100000">
                                          <p:val>
                                            <p:strVal val="#ppt_w"/>
                                          </p:val>
                                        </p:tav>
                                      </p:tavLst>
                                    </p:anim>
                                    <p:anim calcmode="lin" valueType="num">
                                      <p:cBhvr>
                                        <p:cTn id="48" dur="2000" fill="hold"/>
                                        <p:tgtEl>
                                          <p:spTgt spid="5"/>
                                        </p:tgtEl>
                                        <p:attrNameLst>
                                          <p:attrName>ppt_h</p:attrName>
                                        </p:attrNameLst>
                                      </p:cBhvr>
                                      <p:tavLst>
                                        <p:tav tm="0">
                                          <p:val>
                                            <p:strVal val="2/3*#ppt_h"/>
                                          </p:val>
                                        </p:tav>
                                        <p:tav tm="100000">
                                          <p:val>
                                            <p:strVal val="#ppt_h"/>
                                          </p:val>
                                        </p:tav>
                                      </p:tavLst>
                                    </p:anim>
                                  </p:childTnLst>
                                </p:cTn>
                              </p:par>
                              <p:par>
                                <p:cTn id="49" presetID="8" presetClass="entr" presetSubtype="32"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diamond(out)">
                                      <p:cBhvr>
                                        <p:cTn id="5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12" grpId="0" animBg="1"/>
      <p:bldP spid="12" grpId="1" animBg="1"/>
      <p:bldP spid="13" grpId="0" animBg="1"/>
      <p:bldP spid="13" grpId="1" animBg="1"/>
      <p:bldP spid="14" grpId="0" animBg="1"/>
      <p:bldP spid="14" grpId="1"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lum contrast="10000"/>
          </a:blip>
          <a:stretch>
            <a:fillRect/>
          </a:stretch>
        </p:blipFill>
        <p:spPr>
          <a:xfrm>
            <a:off x="0" y="23281"/>
            <a:ext cx="9144000" cy="6811437"/>
          </a:xfrm>
          <a:prstGeom prst="rect">
            <a:avLst/>
          </a:prstGeom>
        </p:spPr>
      </p:pic>
      <p:sp>
        <p:nvSpPr>
          <p:cNvPr id="5" name="4 Combinar"/>
          <p:cNvSpPr/>
          <p:nvPr/>
        </p:nvSpPr>
        <p:spPr>
          <a:xfrm rot="16200000">
            <a:off x="-964405" y="964405"/>
            <a:ext cx="6858000" cy="4929190"/>
          </a:xfrm>
          <a:prstGeom prst="flowChartMerge">
            <a:avLst/>
          </a:prstGeom>
          <a:gradFill flip="none" rotWithShape="1">
            <a:gsLst>
              <a:gs pos="17000">
                <a:schemeClr val="tx1"/>
              </a:gs>
              <a:gs pos="50000">
                <a:srgbClr val="9CB86E"/>
              </a:gs>
              <a:gs pos="100000">
                <a:srgbClr val="156B13"/>
              </a:gs>
            </a:gsLst>
            <a:path path="shape">
              <a:fillToRect l="50000" t="50000" r="50000" b="50000"/>
            </a:path>
            <a:tileRect/>
          </a:gra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6200000" flipV="1">
            <a:off x="3214686" y="928686"/>
            <a:ext cx="6858000" cy="5000628"/>
          </a:xfrm>
          <a:prstGeom prst="flowChartMerge">
            <a:avLst/>
          </a:prstGeom>
          <a:gradFill flip="none" rotWithShape="1">
            <a:gsLst>
              <a:gs pos="17000">
                <a:schemeClr val="tx1"/>
              </a:gs>
              <a:gs pos="50000">
                <a:srgbClr val="9CB86E"/>
              </a:gs>
              <a:gs pos="100000">
                <a:srgbClr val="156B13"/>
              </a:gs>
            </a:gsLst>
            <a:path path="shape">
              <a:fillToRect l="50000" t="50000" r="50000" b="50000"/>
            </a:path>
            <a:tileRect/>
          </a:gradFill>
          <a:ln>
            <a:noFill/>
          </a:ln>
          <a:effectLst>
            <a:reflection blurRad="6350" stA="50000" endA="300" endPos="38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3000" fill="hold"/>
                                        <p:tgtEl>
                                          <p:spTgt spid="6"/>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5"/>
                                        </p:tgtEl>
                                        <p:attrNameLst>
                                          <p:attrName>r</p:attrName>
                                        </p:attrNameLst>
                                      </p:cBhvr>
                                    </p:animRot>
                                  </p:childTnLst>
                                </p:cTn>
                              </p:par>
                            </p:childTnLst>
                          </p:cTn>
                        </p:par>
                        <p:par>
                          <p:cTn id="12" fill="hold">
                            <p:stCondLst>
                              <p:cond delay="3000"/>
                            </p:stCondLst>
                            <p:childTnLst>
                              <p:par>
                                <p:cTn id="13" presetID="2" presetClass="exit" presetSubtype="8" fill="hold" grpId="1" nodeType="after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0-ppt_w/2"/>
                                          </p:val>
                                        </p:tav>
                                      </p:tavLst>
                                    </p:anim>
                                    <p:anim calcmode="lin" valueType="num">
                                      <p:cBhvr additive="base">
                                        <p:cTn id="15" dur="3000"/>
                                        <p:tgtEl>
                                          <p:spTgt spid="5"/>
                                        </p:tgtEl>
                                        <p:attrNameLst>
                                          <p:attrName>ppt_y</p:attrName>
                                        </p:attrNameLst>
                                      </p:cBhvr>
                                      <p:tavLst>
                                        <p:tav tm="0">
                                          <p:val>
                                            <p:strVal val="ppt_y"/>
                                          </p:val>
                                        </p:tav>
                                        <p:tav tm="100000">
                                          <p:val>
                                            <p:strVal val="ppt_y"/>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2" fill="hold" grpId="1"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1+ppt_w/2"/>
                                          </p:val>
                                        </p:tav>
                                      </p:tavLst>
                                    </p:anim>
                                    <p:anim calcmode="lin" valueType="num">
                                      <p:cBhvr additive="base">
                                        <p:cTn id="19" dur="3000"/>
                                        <p:tgtEl>
                                          <p:spTgt spid="6"/>
                                        </p:tgtEl>
                                        <p:attrNameLst>
                                          <p:attrName>ppt_y</p:attrName>
                                        </p:attrNameLst>
                                      </p:cBhvr>
                                      <p:tavLst>
                                        <p:tav tm="0">
                                          <p:val>
                                            <p:strVal val="ppt_y"/>
                                          </p:val>
                                        </p:tav>
                                        <p:tav tm="100000">
                                          <p:val>
                                            <p:strVal val="ppt_y"/>
                                          </p:val>
                                        </p:tav>
                                      </p:tavLst>
                                    </p:anim>
                                    <p:set>
                                      <p:cBhvr>
                                        <p:cTn id="20" dur="1" fill="hold">
                                          <p:stCondLst>
                                            <p:cond delay="2999"/>
                                          </p:stCondLst>
                                        </p:cTn>
                                        <p:tgtEl>
                                          <p:spTgt spid="6"/>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2/3*#ppt_w"/>
                                          </p:val>
                                        </p:tav>
                                        <p:tav tm="100000">
                                          <p:val>
                                            <p:strVal val="#ppt_w"/>
                                          </p:val>
                                        </p:tav>
                                      </p:tavLst>
                                    </p:anim>
                                    <p:anim calcmode="lin" valueType="num">
                                      <p:cBhvr>
                                        <p:cTn id="24" dur="3000" fill="hold"/>
                                        <p:tgtEl>
                                          <p:spTgt spid="4"/>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white-peacock-wallpaper-1882x1127.jpg"/>
          <p:cNvPicPr>
            <a:picLocks noChangeAspect="1"/>
          </p:cNvPicPr>
          <p:nvPr/>
        </p:nvPicPr>
        <p:blipFill>
          <a:blip r:embed="rId2">
            <a:lum contrast="10000"/>
          </a:blip>
          <a:stretch>
            <a:fillRect/>
          </a:stretch>
        </p:blipFill>
        <p:spPr>
          <a:xfrm>
            <a:off x="0" y="0"/>
            <a:ext cx="9144000" cy="6831315"/>
          </a:xfrm>
          <a:prstGeom prst="rect">
            <a:avLst/>
          </a:prstGeom>
        </p:spPr>
      </p:pic>
      <p:sp>
        <p:nvSpPr>
          <p:cNvPr id="6" name="5 Rectángulo"/>
          <p:cNvSpPr/>
          <p:nvPr/>
        </p:nvSpPr>
        <p:spPr>
          <a:xfrm>
            <a:off x="0"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42910"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322"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32"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643206"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86116"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929058" y="0"/>
            <a:ext cx="642942"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00562"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143504"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857884"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500826"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143768"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786710"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429652"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5"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1"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2"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13" dur="2000" fill="hold"/>
                                        <p:tgtEl>
                                          <p:spTgt spid="6"/>
                                        </p:tgtEl>
                                        <p:attrNameLst>
                                          <p:attrName>ppt_h</p:attrName>
                                        </p:attrNameLst>
                                      </p:cBhvr>
                                      <p:tavLst>
                                        <p:tav tm="0">
                                          <p:val>
                                            <p:strVal val="#ppt_h"/>
                                          </p:val>
                                        </p:tav>
                                        <p:tav tm="100000">
                                          <p:val>
                                            <p:strVal val="#ppt_h"/>
                                          </p:val>
                                        </p:tav>
                                      </p:tavLst>
                                    </p:anim>
                                    <p:anim calcmode="lin" valueType="num">
                                      <p:cBhvr>
                                        <p:cTn id="14"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5"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6"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17" dur="2000" decel="50000">
                                          <p:stCondLst>
                                            <p:cond delay="0"/>
                                          </p:stCondLst>
                                        </p:cTn>
                                        <p:tgtEl>
                                          <p:spTgt spid="6"/>
                                        </p:tgtEl>
                                      </p:cBhvr>
                                    </p:animEffect>
                                  </p:childTnLst>
                                </p:cTn>
                              </p:par>
                              <p:par>
                                <p:cTn id="18" presetID="25"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1" dur="10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2" dur="1000" accel="50000" fill="hold">
                                          <p:stCondLst>
                                            <p:cond delay="1000"/>
                                          </p:stCondLst>
                                        </p:cTn>
                                        <p:tgtEl>
                                          <p:spTgt spid="7"/>
                                        </p:tgtEl>
                                        <p:attrNameLst>
                                          <p:attrName>ppt_w</p:attrName>
                                        </p:attrNameLst>
                                      </p:cBhvr>
                                      <p:tavLst>
                                        <p:tav tm="0">
                                          <p:val>
                                            <p:strVal val="#ppt_w*.05"/>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anim calcmode="lin" valueType="num">
                                      <p:cBhvr>
                                        <p:cTn id="24" dur="10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5" dur="10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6" dur="1000" accel="50000" fill="hold">
                                          <p:stCondLst>
                                            <p:cond delay="1000"/>
                                          </p:stCondLst>
                                        </p:cTn>
                                        <p:tgtEl>
                                          <p:spTgt spid="7"/>
                                        </p:tgtEl>
                                        <p:attrNameLst>
                                          <p:attrName>ppt_y</p:attrName>
                                        </p:attrNameLst>
                                      </p:cBhvr>
                                      <p:tavLst>
                                        <p:tav tm="0">
                                          <p:val>
                                            <p:strVal val="#ppt_y+.1"/>
                                          </p:val>
                                        </p:tav>
                                        <p:tav tm="100000">
                                          <p:val>
                                            <p:strVal val="#ppt_y"/>
                                          </p:val>
                                        </p:tav>
                                      </p:tavLst>
                                    </p:anim>
                                    <p:animEffect transition="in" filter="fade">
                                      <p:cBhvr>
                                        <p:cTn id="27" dur="2000" decel="50000">
                                          <p:stCondLst>
                                            <p:cond delay="0"/>
                                          </p:stCondLst>
                                        </p:cTn>
                                        <p:tgtEl>
                                          <p:spTgt spid="7"/>
                                        </p:tgtEl>
                                      </p:cBhvr>
                                    </p:animEffect>
                                  </p:childTnLst>
                                </p:cTn>
                              </p:par>
                              <p:par>
                                <p:cTn id="28" presetID="25"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1" dur="10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32" dur="1000" accel="50000" fill="hold">
                                          <p:stCondLst>
                                            <p:cond delay="1000"/>
                                          </p:stCondLst>
                                        </p:cTn>
                                        <p:tgtEl>
                                          <p:spTgt spid="8"/>
                                        </p:tgtEl>
                                        <p:attrNameLst>
                                          <p:attrName>ppt_w</p:attrName>
                                        </p:attrNameLst>
                                      </p:cBhvr>
                                      <p:tavLst>
                                        <p:tav tm="0">
                                          <p:val>
                                            <p:strVal val="#ppt_w*.05"/>
                                          </p:val>
                                        </p:tav>
                                        <p:tav tm="100000">
                                          <p:val>
                                            <p:strVal val="#ppt_w"/>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anim calcmode="lin" valueType="num">
                                      <p:cBhvr>
                                        <p:cTn id="34" dur="10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35" dur="10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36" dur="1000" accel="50000" fill="hold">
                                          <p:stCondLst>
                                            <p:cond delay="1000"/>
                                          </p:stCondLst>
                                        </p:cTn>
                                        <p:tgtEl>
                                          <p:spTgt spid="8"/>
                                        </p:tgtEl>
                                        <p:attrNameLst>
                                          <p:attrName>ppt_y</p:attrName>
                                        </p:attrNameLst>
                                      </p:cBhvr>
                                      <p:tavLst>
                                        <p:tav tm="0">
                                          <p:val>
                                            <p:strVal val="#ppt_y+.1"/>
                                          </p:val>
                                        </p:tav>
                                        <p:tav tm="100000">
                                          <p:val>
                                            <p:strVal val="#ppt_y"/>
                                          </p:val>
                                        </p:tav>
                                      </p:tavLst>
                                    </p:anim>
                                    <p:animEffect transition="in" filter="fade">
                                      <p:cBhvr>
                                        <p:cTn id="37" dur="2000" decel="50000">
                                          <p:stCondLst>
                                            <p:cond delay="0"/>
                                          </p:stCondLst>
                                        </p:cTn>
                                        <p:tgtEl>
                                          <p:spTgt spid="8"/>
                                        </p:tgtEl>
                                      </p:cBhvr>
                                    </p:animEffect>
                                  </p:childTnLst>
                                </p:cTn>
                              </p:par>
                              <p:par>
                                <p:cTn id="38" presetID="25" presetClass="entr" presetSubtype="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10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41" dur="10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42" dur="1000" accel="50000" fill="hold">
                                          <p:stCondLst>
                                            <p:cond delay="1000"/>
                                          </p:stCondLst>
                                        </p:cTn>
                                        <p:tgtEl>
                                          <p:spTgt spid="9"/>
                                        </p:tgtEl>
                                        <p:attrNameLst>
                                          <p:attrName>ppt_w</p:attrName>
                                        </p:attrNameLst>
                                      </p:cBhvr>
                                      <p:tavLst>
                                        <p:tav tm="0">
                                          <p:val>
                                            <p:strVal val="#ppt_w*.05"/>
                                          </p:val>
                                        </p:tav>
                                        <p:tav tm="100000">
                                          <p:val>
                                            <p:strVal val="#ppt_w"/>
                                          </p:val>
                                        </p:tav>
                                      </p:tavLst>
                                    </p:anim>
                                    <p:anim calcmode="lin" valueType="num">
                                      <p:cBhvr>
                                        <p:cTn id="43" dur="2000" fill="hold"/>
                                        <p:tgtEl>
                                          <p:spTgt spid="9"/>
                                        </p:tgtEl>
                                        <p:attrNameLst>
                                          <p:attrName>ppt_h</p:attrName>
                                        </p:attrNameLst>
                                      </p:cBhvr>
                                      <p:tavLst>
                                        <p:tav tm="0">
                                          <p:val>
                                            <p:strVal val="#ppt_h"/>
                                          </p:val>
                                        </p:tav>
                                        <p:tav tm="100000">
                                          <p:val>
                                            <p:strVal val="#ppt_h"/>
                                          </p:val>
                                        </p:tav>
                                      </p:tavLst>
                                    </p:anim>
                                    <p:anim calcmode="lin" valueType="num">
                                      <p:cBhvr>
                                        <p:cTn id="44" dur="10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45" dur="10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46" dur="1000" accel="50000" fill="hold">
                                          <p:stCondLst>
                                            <p:cond delay="1000"/>
                                          </p:stCondLst>
                                        </p:cTn>
                                        <p:tgtEl>
                                          <p:spTgt spid="9"/>
                                        </p:tgtEl>
                                        <p:attrNameLst>
                                          <p:attrName>ppt_y</p:attrName>
                                        </p:attrNameLst>
                                      </p:cBhvr>
                                      <p:tavLst>
                                        <p:tav tm="0">
                                          <p:val>
                                            <p:strVal val="#ppt_y+.1"/>
                                          </p:val>
                                        </p:tav>
                                        <p:tav tm="100000">
                                          <p:val>
                                            <p:strVal val="#ppt_y"/>
                                          </p:val>
                                        </p:tav>
                                      </p:tavLst>
                                    </p:anim>
                                    <p:animEffect transition="in" filter="fade">
                                      <p:cBhvr>
                                        <p:cTn id="47" dur="2000" decel="50000">
                                          <p:stCondLst>
                                            <p:cond delay="0"/>
                                          </p:stCondLst>
                                        </p:cTn>
                                        <p:tgtEl>
                                          <p:spTgt spid="9"/>
                                        </p:tgtEl>
                                      </p:cBhvr>
                                    </p:animEffect>
                                  </p:childTnLst>
                                </p:cTn>
                              </p:par>
                              <p:par>
                                <p:cTn id="48" presetID="25"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10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51" dur="10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52" dur="1000" accel="50000" fill="hold">
                                          <p:stCondLst>
                                            <p:cond delay="1000"/>
                                          </p:stCondLst>
                                        </p:cTn>
                                        <p:tgtEl>
                                          <p:spTgt spid="10"/>
                                        </p:tgtEl>
                                        <p:attrNameLst>
                                          <p:attrName>ppt_w</p:attrName>
                                        </p:attrNameLst>
                                      </p:cBhvr>
                                      <p:tavLst>
                                        <p:tav tm="0">
                                          <p:val>
                                            <p:strVal val="#ppt_w*.05"/>
                                          </p:val>
                                        </p:tav>
                                        <p:tav tm="100000">
                                          <p:val>
                                            <p:strVal val="#ppt_w"/>
                                          </p:val>
                                        </p:tav>
                                      </p:tavLst>
                                    </p:anim>
                                    <p:anim calcmode="lin" valueType="num">
                                      <p:cBhvr>
                                        <p:cTn id="53" dur="2000" fill="hold"/>
                                        <p:tgtEl>
                                          <p:spTgt spid="10"/>
                                        </p:tgtEl>
                                        <p:attrNameLst>
                                          <p:attrName>ppt_h</p:attrName>
                                        </p:attrNameLst>
                                      </p:cBhvr>
                                      <p:tavLst>
                                        <p:tav tm="0">
                                          <p:val>
                                            <p:strVal val="#ppt_h"/>
                                          </p:val>
                                        </p:tav>
                                        <p:tav tm="100000">
                                          <p:val>
                                            <p:strVal val="#ppt_h"/>
                                          </p:val>
                                        </p:tav>
                                      </p:tavLst>
                                    </p:anim>
                                    <p:anim calcmode="lin" valueType="num">
                                      <p:cBhvr>
                                        <p:cTn id="54" dur="10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55" dur="10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56" dur="1000" accel="50000" fill="hold">
                                          <p:stCondLst>
                                            <p:cond delay="1000"/>
                                          </p:stCondLst>
                                        </p:cTn>
                                        <p:tgtEl>
                                          <p:spTgt spid="10"/>
                                        </p:tgtEl>
                                        <p:attrNameLst>
                                          <p:attrName>ppt_y</p:attrName>
                                        </p:attrNameLst>
                                      </p:cBhvr>
                                      <p:tavLst>
                                        <p:tav tm="0">
                                          <p:val>
                                            <p:strVal val="#ppt_y+.1"/>
                                          </p:val>
                                        </p:tav>
                                        <p:tav tm="100000">
                                          <p:val>
                                            <p:strVal val="#ppt_y"/>
                                          </p:val>
                                        </p:tav>
                                      </p:tavLst>
                                    </p:anim>
                                    <p:animEffect transition="in" filter="fade">
                                      <p:cBhvr>
                                        <p:cTn id="57" dur="2000" decel="50000">
                                          <p:stCondLst>
                                            <p:cond delay="0"/>
                                          </p:stCondLst>
                                        </p:cTn>
                                        <p:tgtEl>
                                          <p:spTgt spid="10"/>
                                        </p:tgtEl>
                                      </p:cBhvr>
                                    </p:animEffect>
                                  </p:childTnLst>
                                </p:cTn>
                              </p:par>
                              <p:par>
                                <p:cTn id="58" presetID="25"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p:cTn id="60" dur="10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61" dur="10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62" dur="1000" accel="50000" fill="hold">
                                          <p:stCondLst>
                                            <p:cond delay="1000"/>
                                          </p:stCondLst>
                                        </p:cTn>
                                        <p:tgtEl>
                                          <p:spTgt spid="11"/>
                                        </p:tgtEl>
                                        <p:attrNameLst>
                                          <p:attrName>ppt_w</p:attrName>
                                        </p:attrNameLst>
                                      </p:cBhvr>
                                      <p:tavLst>
                                        <p:tav tm="0">
                                          <p:val>
                                            <p:strVal val="#ppt_w*.05"/>
                                          </p:val>
                                        </p:tav>
                                        <p:tav tm="100000">
                                          <p:val>
                                            <p:strVal val="#ppt_w"/>
                                          </p:val>
                                        </p:tav>
                                      </p:tavLst>
                                    </p:anim>
                                    <p:anim calcmode="lin" valueType="num">
                                      <p:cBhvr>
                                        <p:cTn id="63" dur="2000" fill="hold"/>
                                        <p:tgtEl>
                                          <p:spTgt spid="11"/>
                                        </p:tgtEl>
                                        <p:attrNameLst>
                                          <p:attrName>ppt_h</p:attrName>
                                        </p:attrNameLst>
                                      </p:cBhvr>
                                      <p:tavLst>
                                        <p:tav tm="0">
                                          <p:val>
                                            <p:strVal val="#ppt_h"/>
                                          </p:val>
                                        </p:tav>
                                        <p:tav tm="100000">
                                          <p:val>
                                            <p:strVal val="#ppt_h"/>
                                          </p:val>
                                        </p:tav>
                                      </p:tavLst>
                                    </p:anim>
                                    <p:anim calcmode="lin" valueType="num">
                                      <p:cBhvr>
                                        <p:cTn id="64" dur="10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65" dur="10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66" dur="1000" accel="50000" fill="hold">
                                          <p:stCondLst>
                                            <p:cond delay="1000"/>
                                          </p:stCondLst>
                                        </p:cTn>
                                        <p:tgtEl>
                                          <p:spTgt spid="11"/>
                                        </p:tgtEl>
                                        <p:attrNameLst>
                                          <p:attrName>ppt_y</p:attrName>
                                        </p:attrNameLst>
                                      </p:cBhvr>
                                      <p:tavLst>
                                        <p:tav tm="0">
                                          <p:val>
                                            <p:strVal val="#ppt_y+.1"/>
                                          </p:val>
                                        </p:tav>
                                        <p:tav tm="100000">
                                          <p:val>
                                            <p:strVal val="#ppt_y"/>
                                          </p:val>
                                        </p:tav>
                                      </p:tavLst>
                                    </p:anim>
                                    <p:animEffect transition="in" filter="fade">
                                      <p:cBhvr>
                                        <p:cTn id="67" dur="2000" decel="50000">
                                          <p:stCondLst>
                                            <p:cond delay="0"/>
                                          </p:stCondLst>
                                        </p:cTn>
                                        <p:tgtEl>
                                          <p:spTgt spid="11"/>
                                        </p:tgtEl>
                                      </p:cBhvr>
                                    </p:animEffect>
                                  </p:childTnLst>
                                </p:cTn>
                              </p:par>
                              <p:par>
                                <p:cTn id="68" presetID="25"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71" dur="10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72" dur="1000" accel="50000" fill="hold">
                                          <p:stCondLst>
                                            <p:cond delay="1000"/>
                                          </p:stCondLst>
                                        </p:cTn>
                                        <p:tgtEl>
                                          <p:spTgt spid="12"/>
                                        </p:tgtEl>
                                        <p:attrNameLst>
                                          <p:attrName>ppt_w</p:attrName>
                                        </p:attrNameLst>
                                      </p:cBhvr>
                                      <p:tavLst>
                                        <p:tav tm="0">
                                          <p:val>
                                            <p:strVal val="#ppt_w*.05"/>
                                          </p:val>
                                        </p:tav>
                                        <p:tav tm="100000">
                                          <p:val>
                                            <p:strVal val="#ppt_w"/>
                                          </p:val>
                                        </p:tav>
                                      </p:tavLst>
                                    </p:anim>
                                    <p:anim calcmode="lin" valueType="num">
                                      <p:cBhvr>
                                        <p:cTn id="73" dur="2000" fill="hold"/>
                                        <p:tgtEl>
                                          <p:spTgt spid="12"/>
                                        </p:tgtEl>
                                        <p:attrNameLst>
                                          <p:attrName>ppt_h</p:attrName>
                                        </p:attrNameLst>
                                      </p:cBhvr>
                                      <p:tavLst>
                                        <p:tav tm="0">
                                          <p:val>
                                            <p:strVal val="#ppt_h"/>
                                          </p:val>
                                        </p:tav>
                                        <p:tav tm="100000">
                                          <p:val>
                                            <p:strVal val="#ppt_h"/>
                                          </p:val>
                                        </p:tav>
                                      </p:tavLst>
                                    </p:anim>
                                    <p:anim calcmode="lin" valueType="num">
                                      <p:cBhvr>
                                        <p:cTn id="74" dur="10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75" dur="10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76" dur="1000" accel="50000" fill="hold">
                                          <p:stCondLst>
                                            <p:cond delay="1000"/>
                                          </p:stCondLst>
                                        </p:cTn>
                                        <p:tgtEl>
                                          <p:spTgt spid="12"/>
                                        </p:tgtEl>
                                        <p:attrNameLst>
                                          <p:attrName>ppt_y</p:attrName>
                                        </p:attrNameLst>
                                      </p:cBhvr>
                                      <p:tavLst>
                                        <p:tav tm="0">
                                          <p:val>
                                            <p:strVal val="#ppt_y+.1"/>
                                          </p:val>
                                        </p:tav>
                                        <p:tav tm="100000">
                                          <p:val>
                                            <p:strVal val="#ppt_y"/>
                                          </p:val>
                                        </p:tav>
                                      </p:tavLst>
                                    </p:anim>
                                    <p:animEffect transition="in" filter="fade">
                                      <p:cBhvr>
                                        <p:cTn id="77" dur="2000" decel="50000">
                                          <p:stCondLst>
                                            <p:cond delay="0"/>
                                          </p:stCondLst>
                                        </p:cTn>
                                        <p:tgtEl>
                                          <p:spTgt spid="12"/>
                                        </p:tgtEl>
                                      </p:cBhvr>
                                    </p:animEffect>
                                  </p:childTnLst>
                                </p:cTn>
                              </p:par>
                              <p:par>
                                <p:cTn id="78" presetID="25" presetClass="entr" presetSubtype="0" fill="hold" grpId="0" nodeType="with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p:cTn id="80" dur="10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81" dur="10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82" dur="1000" accel="50000" fill="hold">
                                          <p:stCondLst>
                                            <p:cond delay="1000"/>
                                          </p:stCondLst>
                                        </p:cTn>
                                        <p:tgtEl>
                                          <p:spTgt spid="13"/>
                                        </p:tgtEl>
                                        <p:attrNameLst>
                                          <p:attrName>ppt_w</p:attrName>
                                        </p:attrNameLst>
                                      </p:cBhvr>
                                      <p:tavLst>
                                        <p:tav tm="0">
                                          <p:val>
                                            <p:strVal val="#ppt_w*.05"/>
                                          </p:val>
                                        </p:tav>
                                        <p:tav tm="100000">
                                          <p:val>
                                            <p:strVal val="#ppt_w"/>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anim calcmode="lin" valueType="num">
                                      <p:cBhvr>
                                        <p:cTn id="84" dur="10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85" dur="10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86" dur="1000" accel="50000" fill="hold">
                                          <p:stCondLst>
                                            <p:cond delay="1000"/>
                                          </p:stCondLst>
                                        </p:cTn>
                                        <p:tgtEl>
                                          <p:spTgt spid="13"/>
                                        </p:tgtEl>
                                        <p:attrNameLst>
                                          <p:attrName>ppt_y</p:attrName>
                                        </p:attrNameLst>
                                      </p:cBhvr>
                                      <p:tavLst>
                                        <p:tav tm="0">
                                          <p:val>
                                            <p:strVal val="#ppt_y+.1"/>
                                          </p:val>
                                        </p:tav>
                                        <p:tav tm="100000">
                                          <p:val>
                                            <p:strVal val="#ppt_y"/>
                                          </p:val>
                                        </p:tav>
                                      </p:tavLst>
                                    </p:anim>
                                    <p:animEffect transition="in" filter="fade">
                                      <p:cBhvr>
                                        <p:cTn id="87" dur="2000" decel="50000">
                                          <p:stCondLst>
                                            <p:cond delay="0"/>
                                          </p:stCondLst>
                                        </p:cTn>
                                        <p:tgtEl>
                                          <p:spTgt spid="13"/>
                                        </p:tgtEl>
                                      </p:cBhvr>
                                    </p:animEffect>
                                  </p:childTnLst>
                                </p:cTn>
                              </p:par>
                              <p:par>
                                <p:cTn id="88" presetID="25" presetClass="entr" presetSubtype="0" fill="hold" grpId="0"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10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91" dur="10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92" dur="1000" accel="50000" fill="hold">
                                          <p:stCondLst>
                                            <p:cond delay="1000"/>
                                          </p:stCondLst>
                                        </p:cTn>
                                        <p:tgtEl>
                                          <p:spTgt spid="14"/>
                                        </p:tgtEl>
                                        <p:attrNameLst>
                                          <p:attrName>ppt_w</p:attrName>
                                        </p:attrNameLst>
                                      </p:cBhvr>
                                      <p:tavLst>
                                        <p:tav tm="0">
                                          <p:val>
                                            <p:strVal val="#ppt_w*.05"/>
                                          </p:val>
                                        </p:tav>
                                        <p:tav tm="100000">
                                          <p:val>
                                            <p:strVal val="#ppt_w"/>
                                          </p:val>
                                        </p:tav>
                                      </p:tavLst>
                                    </p:anim>
                                    <p:anim calcmode="lin" valueType="num">
                                      <p:cBhvr>
                                        <p:cTn id="93" dur="2000" fill="hold"/>
                                        <p:tgtEl>
                                          <p:spTgt spid="14"/>
                                        </p:tgtEl>
                                        <p:attrNameLst>
                                          <p:attrName>ppt_h</p:attrName>
                                        </p:attrNameLst>
                                      </p:cBhvr>
                                      <p:tavLst>
                                        <p:tav tm="0">
                                          <p:val>
                                            <p:strVal val="#ppt_h"/>
                                          </p:val>
                                        </p:tav>
                                        <p:tav tm="100000">
                                          <p:val>
                                            <p:strVal val="#ppt_h"/>
                                          </p:val>
                                        </p:tav>
                                      </p:tavLst>
                                    </p:anim>
                                    <p:anim calcmode="lin" valueType="num">
                                      <p:cBhvr>
                                        <p:cTn id="94" dur="10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95" dur="10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96" dur="1000" accel="50000" fill="hold">
                                          <p:stCondLst>
                                            <p:cond delay="1000"/>
                                          </p:stCondLst>
                                        </p:cTn>
                                        <p:tgtEl>
                                          <p:spTgt spid="14"/>
                                        </p:tgtEl>
                                        <p:attrNameLst>
                                          <p:attrName>ppt_y</p:attrName>
                                        </p:attrNameLst>
                                      </p:cBhvr>
                                      <p:tavLst>
                                        <p:tav tm="0">
                                          <p:val>
                                            <p:strVal val="#ppt_y+.1"/>
                                          </p:val>
                                        </p:tav>
                                        <p:tav tm="100000">
                                          <p:val>
                                            <p:strVal val="#ppt_y"/>
                                          </p:val>
                                        </p:tav>
                                      </p:tavLst>
                                    </p:anim>
                                    <p:animEffect transition="in" filter="fade">
                                      <p:cBhvr>
                                        <p:cTn id="97" dur="2000" decel="50000">
                                          <p:stCondLst>
                                            <p:cond delay="0"/>
                                          </p:stCondLst>
                                        </p:cTn>
                                        <p:tgtEl>
                                          <p:spTgt spid="14"/>
                                        </p:tgtEl>
                                      </p:cBhvr>
                                    </p:animEffect>
                                  </p:childTnLst>
                                </p:cTn>
                              </p:par>
                              <p:par>
                                <p:cTn id="98" presetID="25" presetClass="entr" presetSubtype="0"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p:cTn id="100" dur="10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01" dur="10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02" dur="1000" accel="50000" fill="hold">
                                          <p:stCondLst>
                                            <p:cond delay="1000"/>
                                          </p:stCondLst>
                                        </p:cTn>
                                        <p:tgtEl>
                                          <p:spTgt spid="15"/>
                                        </p:tgtEl>
                                        <p:attrNameLst>
                                          <p:attrName>ppt_w</p:attrName>
                                        </p:attrNameLst>
                                      </p:cBhvr>
                                      <p:tavLst>
                                        <p:tav tm="0">
                                          <p:val>
                                            <p:strVal val="#ppt_w*.05"/>
                                          </p:val>
                                        </p:tav>
                                        <p:tav tm="100000">
                                          <p:val>
                                            <p:strVal val="#ppt_w"/>
                                          </p:val>
                                        </p:tav>
                                      </p:tavLst>
                                    </p:anim>
                                    <p:anim calcmode="lin" valueType="num">
                                      <p:cBhvr>
                                        <p:cTn id="103" dur="2000" fill="hold"/>
                                        <p:tgtEl>
                                          <p:spTgt spid="15"/>
                                        </p:tgtEl>
                                        <p:attrNameLst>
                                          <p:attrName>ppt_h</p:attrName>
                                        </p:attrNameLst>
                                      </p:cBhvr>
                                      <p:tavLst>
                                        <p:tav tm="0">
                                          <p:val>
                                            <p:strVal val="#ppt_h"/>
                                          </p:val>
                                        </p:tav>
                                        <p:tav tm="100000">
                                          <p:val>
                                            <p:strVal val="#ppt_h"/>
                                          </p:val>
                                        </p:tav>
                                      </p:tavLst>
                                    </p:anim>
                                    <p:anim calcmode="lin" valueType="num">
                                      <p:cBhvr>
                                        <p:cTn id="104" dur="10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105" dur="10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106" dur="1000" accel="50000" fill="hold">
                                          <p:stCondLst>
                                            <p:cond delay="1000"/>
                                          </p:stCondLst>
                                        </p:cTn>
                                        <p:tgtEl>
                                          <p:spTgt spid="15"/>
                                        </p:tgtEl>
                                        <p:attrNameLst>
                                          <p:attrName>ppt_y</p:attrName>
                                        </p:attrNameLst>
                                      </p:cBhvr>
                                      <p:tavLst>
                                        <p:tav tm="0">
                                          <p:val>
                                            <p:strVal val="#ppt_y+.1"/>
                                          </p:val>
                                        </p:tav>
                                        <p:tav tm="100000">
                                          <p:val>
                                            <p:strVal val="#ppt_y"/>
                                          </p:val>
                                        </p:tav>
                                      </p:tavLst>
                                    </p:anim>
                                    <p:animEffect transition="in" filter="fade">
                                      <p:cBhvr>
                                        <p:cTn id="107" dur="2000" decel="50000">
                                          <p:stCondLst>
                                            <p:cond delay="0"/>
                                          </p:stCondLst>
                                        </p:cTn>
                                        <p:tgtEl>
                                          <p:spTgt spid="15"/>
                                        </p:tgtEl>
                                      </p:cBhvr>
                                    </p:animEffect>
                                  </p:childTnLst>
                                </p:cTn>
                              </p:par>
                              <p:par>
                                <p:cTn id="108" presetID="25" presetClass="entr" presetSubtype="0"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p:cTn id="110" dur="10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11" dur="10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12" dur="1000" accel="50000" fill="hold">
                                          <p:stCondLst>
                                            <p:cond delay="1000"/>
                                          </p:stCondLst>
                                        </p:cTn>
                                        <p:tgtEl>
                                          <p:spTgt spid="16"/>
                                        </p:tgtEl>
                                        <p:attrNameLst>
                                          <p:attrName>ppt_w</p:attrName>
                                        </p:attrNameLst>
                                      </p:cBhvr>
                                      <p:tavLst>
                                        <p:tav tm="0">
                                          <p:val>
                                            <p:strVal val="#ppt_w*.05"/>
                                          </p:val>
                                        </p:tav>
                                        <p:tav tm="100000">
                                          <p:val>
                                            <p:strVal val="#ppt_w"/>
                                          </p:val>
                                        </p:tav>
                                      </p:tavLst>
                                    </p:anim>
                                    <p:anim calcmode="lin" valueType="num">
                                      <p:cBhvr>
                                        <p:cTn id="113" dur="2000" fill="hold"/>
                                        <p:tgtEl>
                                          <p:spTgt spid="16"/>
                                        </p:tgtEl>
                                        <p:attrNameLst>
                                          <p:attrName>ppt_h</p:attrName>
                                        </p:attrNameLst>
                                      </p:cBhvr>
                                      <p:tavLst>
                                        <p:tav tm="0">
                                          <p:val>
                                            <p:strVal val="#ppt_h"/>
                                          </p:val>
                                        </p:tav>
                                        <p:tav tm="100000">
                                          <p:val>
                                            <p:strVal val="#ppt_h"/>
                                          </p:val>
                                        </p:tav>
                                      </p:tavLst>
                                    </p:anim>
                                    <p:anim calcmode="lin" valueType="num">
                                      <p:cBhvr>
                                        <p:cTn id="114" dur="10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115" dur="10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116" dur="1000" accel="50000" fill="hold">
                                          <p:stCondLst>
                                            <p:cond delay="1000"/>
                                          </p:stCondLst>
                                        </p:cTn>
                                        <p:tgtEl>
                                          <p:spTgt spid="16"/>
                                        </p:tgtEl>
                                        <p:attrNameLst>
                                          <p:attrName>ppt_y</p:attrName>
                                        </p:attrNameLst>
                                      </p:cBhvr>
                                      <p:tavLst>
                                        <p:tav tm="0">
                                          <p:val>
                                            <p:strVal val="#ppt_y+.1"/>
                                          </p:val>
                                        </p:tav>
                                        <p:tav tm="100000">
                                          <p:val>
                                            <p:strVal val="#ppt_y"/>
                                          </p:val>
                                        </p:tav>
                                      </p:tavLst>
                                    </p:anim>
                                    <p:animEffect transition="in" filter="fade">
                                      <p:cBhvr>
                                        <p:cTn id="117" dur="2000" decel="50000">
                                          <p:stCondLst>
                                            <p:cond delay="0"/>
                                          </p:stCondLst>
                                        </p:cTn>
                                        <p:tgtEl>
                                          <p:spTgt spid="16"/>
                                        </p:tgtEl>
                                      </p:cBhvr>
                                    </p:animEffect>
                                  </p:childTnLst>
                                </p:cTn>
                              </p:par>
                              <p:par>
                                <p:cTn id="118" presetID="25" presetClass="entr" presetSubtype="0" fill="hold" grpId="0" nodeType="withEffect">
                                  <p:stCondLst>
                                    <p:cond delay="0"/>
                                  </p:stCondLst>
                                  <p:childTnLst>
                                    <p:set>
                                      <p:cBhvr>
                                        <p:cTn id="119" dur="1" fill="hold">
                                          <p:stCondLst>
                                            <p:cond delay="0"/>
                                          </p:stCondLst>
                                        </p:cTn>
                                        <p:tgtEl>
                                          <p:spTgt spid="17"/>
                                        </p:tgtEl>
                                        <p:attrNameLst>
                                          <p:attrName>style.visibility</p:attrName>
                                        </p:attrNameLst>
                                      </p:cBhvr>
                                      <p:to>
                                        <p:strVal val="visible"/>
                                      </p:to>
                                    </p:set>
                                    <p:anim calcmode="lin" valueType="num">
                                      <p:cBhvr>
                                        <p:cTn id="120" dur="10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121" dur="10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122" dur="1000" accel="50000" fill="hold">
                                          <p:stCondLst>
                                            <p:cond delay="1000"/>
                                          </p:stCondLst>
                                        </p:cTn>
                                        <p:tgtEl>
                                          <p:spTgt spid="17"/>
                                        </p:tgtEl>
                                        <p:attrNameLst>
                                          <p:attrName>ppt_w</p:attrName>
                                        </p:attrNameLst>
                                      </p:cBhvr>
                                      <p:tavLst>
                                        <p:tav tm="0">
                                          <p:val>
                                            <p:strVal val="#ppt_w*.05"/>
                                          </p:val>
                                        </p:tav>
                                        <p:tav tm="100000">
                                          <p:val>
                                            <p:strVal val="#ppt_w"/>
                                          </p:val>
                                        </p:tav>
                                      </p:tavLst>
                                    </p:anim>
                                    <p:anim calcmode="lin" valueType="num">
                                      <p:cBhvr>
                                        <p:cTn id="123" dur="2000" fill="hold"/>
                                        <p:tgtEl>
                                          <p:spTgt spid="17"/>
                                        </p:tgtEl>
                                        <p:attrNameLst>
                                          <p:attrName>ppt_h</p:attrName>
                                        </p:attrNameLst>
                                      </p:cBhvr>
                                      <p:tavLst>
                                        <p:tav tm="0">
                                          <p:val>
                                            <p:strVal val="#ppt_h"/>
                                          </p:val>
                                        </p:tav>
                                        <p:tav tm="100000">
                                          <p:val>
                                            <p:strVal val="#ppt_h"/>
                                          </p:val>
                                        </p:tav>
                                      </p:tavLst>
                                    </p:anim>
                                    <p:anim calcmode="lin" valueType="num">
                                      <p:cBhvr>
                                        <p:cTn id="124" dur="10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125" dur="10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126" dur="1000" accel="50000" fill="hold">
                                          <p:stCondLst>
                                            <p:cond delay="1000"/>
                                          </p:stCondLst>
                                        </p:cTn>
                                        <p:tgtEl>
                                          <p:spTgt spid="17"/>
                                        </p:tgtEl>
                                        <p:attrNameLst>
                                          <p:attrName>ppt_y</p:attrName>
                                        </p:attrNameLst>
                                      </p:cBhvr>
                                      <p:tavLst>
                                        <p:tav tm="0">
                                          <p:val>
                                            <p:strVal val="#ppt_y+.1"/>
                                          </p:val>
                                        </p:tav>
                                        <p:tav tm="100000">
                                          <p:val>
                                            <p:strVal val="#ppt_y"/>
                                          </p:val>
                                        </p:tav>
                                      </p:tavLst>
                                    </p:anim>
                                    <p:animEffect transition="in" filter="fade">
                                      <p:cBhvr>
                                        <p:cTn id="127" dur="2000" decel="50000">
                                          <p:stCondLst>
                                            <p:cond delay="0"/>
                                          </p:stCondLst>
                                        </p:cTn>
                                        <p:tgtEl>
                                          <p:spTgt spid="17"/>
                                        </p:tgtEl>
                                      </p:cBhvr>
                                    </p:animEffect>
                                  </p:childTnLst>
                                </p:cTn>
                              </p:par>
                              <p:par>
                                <p:cTn id="128" presetID="25" presetClass="entr" presetSubtype="0" fill="hold" grpId="0"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p:cTn id="130" dur="10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131" dur="10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132" dur="1000" accel="50000" fill="hold">
                                          <p:stCondLst>
                                            <p:cond delay="1000"/>
                                          </p:stCondLst>
                                        </p:cTn>
                                        <p:tgtEl>
                                          <p:spTgt spid="18"/>
                                        </p:tgtEl>
                                        <p:attrNameLst>
                                          <p:attrName>ppt_w</p:attrName>
                                        </p:attrNameLst>
                                      </p:cBhvr>
                                      <p:tavLst>
                                        <p:tav tm="0">
                                          <p:val>
                                            <p:strVal val="#ppt_w*.05"/>
                                          </p:val>
                                        </p:tav>
                                        <p:tav tm="100000">
                                          <p:val>
                                            <p:strVal val="#ppt_w"/>
                                          </p:val>
                                        </p:tav>
                                      </p:tavLst>
                                    </p:anim>
                                    <p:anim calcmode="lin" valueType="num">
                                      <p:cBhvr>
                                        <p:cTn id="133" dur="2000" fill="hold"/>
                                        <p:tgtEl>
                                          <p:spTgt spid="18"/>
                                        </p:tgtEl>
                                        <p:attrNameLst>
                                          <p:attrName>ppt_h</p:attrName>
                                        </p:attrNameLst>
                                      </p:cBhvr>
                                      <p:tavLst>
                                        <p:tav tm="0">
                                          <p:val>
                                            <p:strVal val="#ppt_h"/>
                                          </p:val>
                                        </p:tav>
                                        <p:tav tm="100000">
                                          <p:val>
                                            <p:strVal val="#ppt_h"/>
                                          </p:val>
                                        </p:tav>
                                      </p:tavLst>
                                    </p:anim>
                                    <p:anim calcmode="lin" valueType="num">
                                      <p:cBhvr>
                                        <p:cTn id="134" dur="10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135" dur="10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136" dur="1000" accel="50000" fill="hold">
                                          <p:stCondLst>
                                            <p:cond delay="1000"/>
                                          </p:stCondLst>
                                        </p:cTn>
                                        <p:tgtEl>
                                          <p:spTgt spid="18"/>
                                        </p:tgtEl>
                                        <p:attrNameLst>
                                          <p:attrName>ppt_y</p:attrName>
                                        </p:attrNameLst>
                                      </p:cBhvr>
                                      <p:tavLst>
                                        <p:tav tm="0">
                                          <p:val>
                                            <p:strVal val="#ppt_y+.1"/>
                                          </p:val>
                                        </p:tav>
                                        <p:tav tm="100000">
                                          <p:val>
                                            <p:strVal val="#ppt_y"/>
                                          </p:val>
                                        </p:tav>
                                      </p:tavLst>
                                    </p:anim>
                                    <p:animEffect transition="in" filter="fade">
                                      <p:cBhvr>
                                        <p:cTn id="137" dur="2000" decel="50000">
                                          <p:stCondLst>
                                            <p:cond delay="0"/>
                                          </p:stCondLst>
                                        </p:cTn>
                                        <p:tgtEl>
                                          <p:spTgt spid="18"/>
                                        </p:tgtEl>
                                      </p:cBhvr>
                                    </p:animEffect>
                                  </p:childTnLst>
                                </p:cTn>
                              </p:par>
                              <p:par>
                                <p:cTn id="138" presetID="25" presetClass="entr" presetSubtype="0" fill="hold" grpId="0" nodeType="withEffect">
                                  <p:stCondLst>
                                    <p:cond delay="0"/>
                                  </p:stCondLst>
                                  <p:childTnLst>
                                    <p:set>
                                      <p:cBhvr>
                                        <p:cTn id="139" dur="1" fill="hold">
                                          <p:stCondLst>
                                            <p:cond delay="0"/>
                                          </p:stCondLst>
                                        </p:cTn>
                                        <p:tgtEl>
                                          <p:spTgt spid="19"/>
                                        </p:tgtEl>
                                        <p:attrNameLst>
                                          <p:attrName>style.visibility</p:attrName>
                                        </p:attrNameLst>
                                      </p:cBhvr>
                                      <p:to>
                                        <p:strVal val="visible"/>
                                      </p:to>
                                    </p:set>
                                    <p:anim calcmode="lin" valueType="num">
                                      <p:cBhvr>
                                        <p:cTn id="140" dur="10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141" dur="10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142" dur="1000" accel="50000" fill="hold">
                                          <p:stCondLst>
                                            <p:cond delay="1000"/>
                                          </p:stCondLst>
                                        </p:cTn>
                                        <p:tgtEl>
                                          <p:spTgt spid="19"/>
                                        </p:tgtEl>
                                        <p:attrNameLst>
                                          <p:attrName>ppt_w</p:attrName>
                                        </p:attrNameLst>
                                      </p:cBhvr>
                                      <p:tavLst>
                                        <p:tav tm="0">
                                          <p:val>
                                            <p:strVal val="#ppt_w*.05"/>
                                          </p:val>
                                        </p:tav>
                                        <p:tav tm="100000">
                                          <p:val>
                                            <p:strVal val="#ppt_w"/>
                                          </p:val>
                                        </p:tav>
                                      </p:tavLst>
                                    </p:anim>
                                    <p:anim calcmode="lin" valueType="num">
                                      <p:cBhvr>
                                        <p:cTn id="143" dur="2000" fill="hold"/>
                                        <p:tgtEl>
                                          <p:spTgt spid="19"/>
                                        </p:tgtEl>
                                        <p:attrNameLst>
                                          <p:attrName>ppt_h</p:attrName>
                                        </p:attrNameLst>
                                      </p:cBhvr>
                                      <p:tavLst>
                                        <p:tav tm="0">
                                          <p:val>
                                            <p:strVal val="#ppt_h"/>
                                          </p:val>
                                        </p:tav>
                                        <p:tav tm="100000">
                                          <p:val>
                                            <p:strVal val="#ppt_h"/>
                                          </p:val>
                                        </p:tav>
                                      </p:tavLst>
                                    </p:anim>
                                    <p:anim calcmode="lin" valueType="num">
                                      <p:cBhvr>
                                        <p:cTn id="144" dur="10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145" dur="10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146" dur="1000" accel="50000" fill="hold">
                                          <p:stCondLst>
                                            <p:cond delay="1000"/>
                                          </p:stCondLst>
                                        </p:cTn>
                                        <p:tgtEl>
                                          <p:spTgt spid="19"/>
                                        </p:tgtEl>
                                        <p:attrNameLst>
                                          <p:attrName>ppt_y</p:attrName>
                                        </p:attrNameLst>
                                      </p:cBhvr>
                                      <p:tavLst>
                                        <p:tav tm="0">
                                          <p:val>
                                            <p:strVal val="#ppt_y+.1"/>
                                          </p:val>
                                        </p:tav>
                                        <p:tav tm="100000">
                                          <p:val>
                                            <p:strVal val="#ppt_y"/>
                                          </p:val>
                                        </p:tav>
                                      </p:tavLst>
                                    </p:anim>
                                    <p:animEffect transition="in" filter="fade">
                                      <p:cBhvr>
                                        <p:cTn id="147" dur="2000" decel="50000">
                                          <p:stCondLst>
                                            <p:cond delay="0"/>
                                          </p:stCondLst>
                                        </p:cTn>
                                        <p:tgtEl>
                                          <p:spTgt spid="19"/>
                                        </p:tgtEl>
                                      </p:cBhvr>
                                    </p:animEffect>
                                  </p:childTnLst>
                                </p:cTn>
                              </p:par>
                            </p:childTnLst>
                          </p:cTn>
                        </p:par>
                        <p:par>
                          <p:cTn id="148" fill="hold">
                            <p:stCondLst>
                              <p:cond delay="2000"/>
                            </p:stCondLst>
                            <p:childTnLst>
                              <p:par>
                                <p:cTn id="149" presetID="49" presetClass="exit" presetSubtype="0" accel="100000" fill="hold" grpId="1" nodeType="afterEffect">
                                  <p:stCondLst>
                                    <p:cond delay="0"/>
                                  </p:stCondLst>
                                  <p:childTnLst>
                                    <p:anim calcmode="lin" valueType="num">
                                      <p:cBhvr>
                                        <p:cTn id="150" dur="2000"/>
                                        <p:tgtEl>
                                          <p:spTgt spid="6"/>
                                        </p:tgtEl>
                                        <p:attrNameLst>
                                          <p:attrName>ppt_w</p:attrName>
                                        </p:attrNameLst>
                                      </p:cBhvr>
                                      <p:tavLst>
                                        <p:tav tm="0">
                                          <p:val>
                                            <p:strVal val="ppt_w"/>
                                          </p:val>
                                        </p:tav>
                                        <p:tav tm="100000">
                                          <p:val>
                                            <p:fltVal val="0"/>
                                          </p:val>
                                        </p:tav>
                                      </p:tavLst>
                                    </p:anim>
                                    <p:anim calcmode="lin" valueType="num">
                                      <p:cBhvr>
                                        <p:cTn id="151" dur="2000"/>
                                        <p:tgtEl>
                                          <p:spTgt spid="6"/>
                                        </p:tgtEl>
                                        <p:attrNameLst>
                                          <p:attrName>ppt_h</p:attrName>
                                        </p:attrNameLst>
                                      </p:cBhvr>
                                      <p:tavLst>
                                        <p:tav tm="0">
                                          <p:val>
                                            <p:strVal val="ppt_h"/>
                                          </p:val>
                                        </p:tav>
                                        <p:tav tm="100000">
                                          <p:val>
                                            <p:fltVal val="0"/>
                                          </p:val>
                                        </p:tav>
                                      </p:tavLst>
                                    </p:anim>
                                    <p:anim calcmode="lin" valueType="num">
                                      <p:cBhvr>
                                        <p:cTn id="152" dur="2000"/>
                                        <p:tgtEl>
                                          <p:spTgt spid="6"/>
                                        </p:tgtEl>
                                        <p:attrNameLst>
                                          <p:attrName>style.rotation</p:attrName>
                                        </p:attrNameLst>
                                      </p:cBhvr>
                                      <p:tavLst>
                                        <p:tav tm="0">
                                          <p:val>
                                            <p:fltVal val="0"/>
                                          </p:val>
                                        </p:tav>
                                        <p:tav tm="100000">
                                          <p:val>
                                            <p:fltVal val="360"/>
                                          </p:val>
                                        </p:tav>
                                      </p:tavLst>
                                    </p:anim>
                                    <p:animEffect transition="out" filter="fade">
                                      <p:cBhvr>
                                        <p:cTn id="153" dur="2000"/>
                                        <p:tgtEl>
                                          <p:spTgt spid="6"/>
                                        </p:tgtEl>
                                      </p:cBhvr>
                                    </p:animEffect>
                                    <p:set>
                                      <p:cBhvr>
                                        <p:cTn id="154" dur="1" fill="hold">
                                          <p:stCondLst>
                                            <p:cond delay="1999"/>
                                          </p:stCondLst>
                                        </p:cTn>
                                        <p:tgtEl>
                                          <p:spTgt spid="6"/>
                                        </p:tgtEl>
                                        <p:attrNameLst>
                                          <p:attrName>style.visibility</p:attrName>
                                        </p:attrNameLst>
                                      </p:cBhvr>
                                      <p:to>
                                        <p:strVal val="hidden"/>
                                      </p:to>
                                    </p:set>
                                  </p:childTnLst>
                                </p:cTn>
                              </p:par>
                              <p:par>
                                <p:cTn id="155" presetID="49" presetClass="exit" presetSubtype="0" accel="100000" fill="hold" grpId="1" nodeType="withEffect">
                                  <p:stCondLst>
                                    <p:cond delay="0"/>
                                  </p:stCondLst>
                                  <p:childTnLst>
                                    <p:anim calcmode="lin" valueType="num">
                                      <p:cBhvr>
                                        <p:cTn id="156" dur="2000"/>
                                        <p:tgtEl>
                                          <p:spTgt spid="7"/>
                                        </p:tgtEl>
                                        <p:attrNameLst>
                                          <p:attrName>ppt_w</p:attrName>
                                        </p:attrNameLst>
                                      </p:cBhvr>
                                      <p:tavLst>
                                        <p:tav tm="0">
                                          <p:val>
                                            <p:strVal val="ppt_w"/>
                                          </p:val>
                                        </p:tav>
                                        <p:tav tm="100000">
                                          <p:val>
                                            <p:fltVal val="0"/>
                                          </p:val>
                                        </p:tav>
                                      </p:tavLst>
                                    </p:anim>
                                    <p:anim calcmode="lin" valueType="num">
                                      <p:cBhvr>
                                        <p:cTn id="157" dur="2000"/>
                                        <p:tgtEl>
                                          <p:spTgt spid="7"/>
                                        </p:tgtEl>
                                        <p:attrNameLst>
                                          <p:attrName>ppt_h</p:attrName>
                                        </p:attrNameLst>
                                      </p:cBhvr>
                                      <p:tavLst>
                                        <p:tav tm="0">
                                          <p:val>
                                            <p:strVal val="ppt_h"/>
                                          </p:val>
                                        </p:tav>
                                        <p:tav tm="100000">
                                          <p:val>
                                            <p:fltVal val="0"/>
                                          </p:val>
                                        </p:tav>
                                      </p:tavLst>
                                    </p:anim>
                                    <p:anim calcmode="lin" valueType="num">
                                      <p:cBhvr>
                                        <p:cTn id="158" dur="2000"/>
                                        <p:tgtEl>
                                          <p:spTgt spid="7"/>
                                        </p:tgtEl>
                                        <p:attrNameLst>
                                          <p:attrName>style.rotation</p:attrName>
                                        </p:attrNameLst>
                                      </p:cBhvr>
                                      <p:tavLst>
                                        <p:tav tm="0">
                                          <p:val>
                                            <p:fltVal val="0"/>
                                          </p:val>
                                        </p:tav>
                                        <p:tav tm="100000">
                                          <p:val>
                                            <p:fltVal val="360"/>
                                          </p:val>
                                        </p:tav>
                                      </p:tavLst>
                                    </p:anim>
                                    <p:animEffect transition="out" filter="fade">
                                      <p:cBhvr>
                                        <p:cTn id="159" dur="2000"/>
                                        <p:tgtEl>
                                          <p:spTgt spid="7"/>
                                        </p:tgtEl>
                                      </p:cBhvr>
                                    </p:animEffect>
                                    <p:set>
                                      <p:cBhvr>
                                        <p:cTn id="160" dur="1" fill="hold">
                                          <p:stCondLst>
                                            <p:cond delay="1999"/>
                                          </p:stCondLst>
                                        </p:cTn>
                                        <p:tgtEl>
                                          <p:spTgt spid="7"/>
                                        </p:tgtEl>
                                        <p:attrNameLst>
                                          <p:attrName>style.visibility</p:attrName>
                                        </p:attrNameLst>
                                      </p:cBhvr>
                                      <p:to>
                                        <p:strVal val="hidden"/>
                                      </p:to>
                                    </p:set>
                                  </p:childTnLst>
                                </p:cTn>
                              </p:par>
                              <p:par>
                                <p:cTn id="161" presetID="49" presetClass="exit" presetSubtype="0" accel="100000" fill="hold" grpId="1" nodeType="withEffect">
                                  <p:stCondLst>
                                    <p:cond delay="0"/>
                                  </p:stCondLst>
                                  <p:childTnLst>
                                    <p:anim calcmode="lin" valueType="num">
                                      <p:cBhvr>
                                        <p:cTn id="162" dur="2000"/>
                                        <p:tgtEl>
                                          <p:spTgt spid="8"/>
                                        </p:tgtEl>
                                        <p:attrNameLst>
                                          <p:attrName>ppt_w</p:attrName>
                                        </p:attrNameLst>
                                      </p:cBhvr>
                                      <p:tavLst>
                                        <p:tav tm="0">
                                          <p:val>
                                            <p:strVal val="ppt_w"/>
                                          </p:val>
                                        </p:tav>
                                        <p:tav tm="100000">
                                          <p:val>
                                            <p:fltVal val="0"/>
                                          </p:val>
                                        </p:tav>
                                      </p:tavLst>
                                    </p:anim>
                                    <p:anim calcmode="lin" valueType="num">
                                      <p:cBhvr>
                                        <p:cTn id="163" dur="2000"/>
                                        <p:tgtEl>
                                          <p:spTgt spid="8"/>
                                        </p:tgtEl>
                                        <p:attrNameLst>
                                          <p:attrName>ppt_h</p:attrName>
                                        </p:attrNameLst>
                                      </p:cBhvr>
                                      <p:tavLst>
                                        <p:tav tm="0">
                                          <p:val>
                                            <p:strVal val="ppt_h"/>
                                          </p:val>
                                        </p:tav>
                                        <p:tav tm="100000">
                                          <p:val>
                                            <p:fltVal val="0"/>
                                          </p:val>
                                        </p:tav>
                                      </p:tavLst>
                                    </p:anim>
                                    <p:anim calcmode="lin" valueType="num">
                                      <p:cBhvr>
                                        <p:cTn id="164" dur="2000"/>
                                        <p:tgtEl>
                                          <p:spTgt spid="8"/>
                                        </p:tgtEl>
                                        <p:attrNameLst>
                                          <p:attrName>style.rotation</p:attrName>
                                        </p:attrNameLst>
                                      </p:cBhvr>
                                      <p:tavLst>
                                        <p:tav tm="0">
                                          <p:val>
                                            <p:fltVal val="0"/>
                                          </p:val>
                                        </p:tav>
                                        <p:tav tm="100000">
                                          <p:val>
                                            <p:fltVal val="360"/>
                                          </p:val>
                                        </p:tav>
                                      </p:tavLst>
                                    </p:anim>
                                    <p:animEffect transition="out" filter="fade">
                                      <p:cBhvr>
                                        <p:cTn id="165" dur="2000"/>
                                        <p:tgtEl>
                                          <p:spTgt spid="8"/>
                                        </p:tgtEl>
                                      </p:cBhvr>
                                    </p:animEffect>
                                    <p:set>
                                      <p:cBhvr>
                                        <p:cTn id="166" dur="1" fill="hold">
                                          <p:stCondLst>
                                            <p:cond delay="1999"/>
                                          </p:stCondLst>
                                        </p:cTn>
                                        <p:tgtEl>
                                          <p:spTgt spid="8"/>
                                        </p:tgtEl>
                                        <p:attrNameLst>
                                          <p:attrName>style.visibility</p:attrName>
                                        </p:attrNameLst>
                                      </p:cBhvr>
                                      <p:to>
                                        <p:strVal val="hidden"/>
                                      </p:to>
                                    </p:set>
                                  </p:childTnLst>
                                </p:cTn>
                              </p:par>
                              <p:par>
                                <p:cTn id="167" presetID="49" presetClass="exit" presetSubtype="0" accel="100000" fill="hold" grpId="1" nodeType="withEffect">
                                  <p:stCondLst>
                                    <p:cond delay="0"/>
                                  </p:stCondLst>
                                  <p:childTnLst>
                                    <p:anim calcmode="lin" valueType="num">
                                      <p:cBhvr>
                                        <p:cTn id="168" dur="2000"/>
                                        <p:tgtEl>
                                          <p:spTgt spid="9"/>
                                        </p:tgtEl>
                                        <p:attrNameLst>
                                          <p:attrName>ppt_w</p:attrName>
                                        </p:attrNameLst>
                                      </p:cBhvr>
                                      <p:tavLst>
                                        <p:tav tm="0">
                                          <p:val>
                                            <p:strVal val="ppt_w"/>
                                          </p:val>
                                        </p:tav>
                                        <p:tav tm="100000">
                                          <p:val>
                                            <p:fltVal val="0"/>
                                          </p:val>
                                        </p:tav>
                                      </p:tavLst>
                                    </p:anim>
                                    <p:anim calcmode="lin" valueType="num">
                                      <p:cBhvr>
                                        <p:cTn id="169" dur="2000"/>
                                        <p:tgtEl>
                                          <p:spTgt spid="9"/>
                                        </p:tgtEl>
                                        <p:attrNameLst>
                                          <p:attrName>ppt_h</p:attrName>
                                        </p:attrNameLst>
                                      </p:cBhvr>
                                      <p:tavLst>
                                        <p:tav tm="0">
                                          <p:val>
                                            <p:strVal val="ppt_h"/>
                                          </p:val>
                                        </p:tav>
                                        <p:tav tm="100000">
                                          <p:val>
                                            <p:fltVal val="0"/>
                                          </p:val>
                                        </p:tav>
                                      </p:tavLst>
                                    </p:anim>
                                    <p:anim calcmode="lin" valueType="num">
                                      <p:cBhvr>
                                        <p:cTn id="170" dur="2000"/>
                                        <p:tgtEl>
                                          <p:spTgt spid="9"/>
                                        </p:tgtEl>
                                        <p:attrNameLst>
                                          <p:attrName>style.rotation</p:attrName>
                                        </p:attrNameLst>
                                      </p:cBhvr>
                                      <p:tavLst>
                                        <p:tav tm="0">
                                          <p:val>
                                            <p:fltVal val="0"/>
                                          </p:val>
                                        </p:tav>
                                        <p:tav tm="100000">
                                          <p:val>
                                            <p:fltVal val="360"/>
                                          </p:val>
                                        </p:tav>
                                      </p:tavLst>
                                    </p:anim>
                                    <p:animEffect transition="out" filter="fade">
                                      <p:cBhvr>
                                        <p:cTn id="171" dur="2000"/>
                                        <p:tgtEl>
                                          <p:spTgt spid="9"/>
                                        </p:tgtEl>
                                      </p:cBhvr>
                                    </p:animEffect>
                                    <p:set>
                                      <p:cBhvr>
                                        <p:cTn id="172" dur="1" fill="hold">
                                          <p:stCondLst>
                                            <p:cond delay="1999"/>
                                          </p:stCondLst>
                                        </p:cTn>
                                        <p:tgtEl>
                                          <p:spTgt spid="9"/>
                                        </p:tgtEl>
                                        <p:attrNameLst>
                                          <p:attrName>style.visibility</p:attrName>
                                        </p:attrNameLst>
                                      </p:cBhvr>
                                      <p:to>
                                        <p:strVal val="hidden"/>
                                      </p:to>
                                    </p:set>
                                  </p:childTnLst>
                                </p:cTn>
                              </p:par>
                              <p:par>
                                <p:cTn id="173" presetID="49" presetClass="exit" presetSubtype="0" accel="100000" fill="hold" grpId="1" nodeType="withEffect">
                                  <p:stCondLst>
                                    <p:cond delay="0"/>
                                  </p:stCondLst>
                                  <p:childTnLst>
                                    <p:anim calcmode="lin" valueType="num">
                                      <p:cBhvr>
                                        <p:cTn id="174" dur="2000"/>
                                        <p:tgtEl>
                                          <p:spTgt spid="10"/>
                                        </p:tgtEl>
                                        <p:attrNameLst>
                                          <p:attrName>ppt_w</p:attrName>
                                        </p:attrNameLst>
                                      </p:cBhvr>
                                      <p:tavLst>
                                        <p:tav tm="0">
                                          <p:val>
                                            <p:strVal val="ppt_w"/>
                                          </p:val>
                                        </p:tav>
                                        <p:tav tm="100000">
                                          <p:val>
                                            <p:fltVal val="0"/>
                                          </p:val>
                                        </p:tav>
                                      </p:tavLst>
                                    </p:anim>
                                    <p:anim calcmode="lin" valueType="num">
                                      <p:cBhvr>
                                        <p:cTn id="175" dur="2000"/>
                                        <p:tgtEl>
                                          <p:spTgt spid="10"/>
                                        </p:tgtEl>
                                        <p:attrNameLst>
                                          <p:attrName>ppt_h</p:attrName>
                                        </p:attrNameLst>
                                      </p:cBhvr>
                                      <p:tavLst>
                                        <p:tav tm="0">
                                          <p:val>
                                            <p:strVal val="ppt_h"/>
                                          </p:val>
                                        </p:tav>
                                        <p:tav tm="100000">
                                          <p:val>
                                            <p:fltVal val="0"/>
                                          </p:val>
                                        </p:tav>
                                      </p:tavLst>
                                    </p:anim>
                                    <p:anim calcmode="lin" valueType="num">
                                      <p:cBhvr>
                                        <p:cTn id="176" dur="2000"/>
                                        <p:tgtEl>
                                          <p:spTgt spid="10"/>
                                        </p:tgtEl>
                                        <p:attrNameLst>
                                          <p:attrName>style.rotation</p:attrName>
                                        </p:attrNameLst>
                                      </p:cBhvr>
                                      <p:tavLst>
                                        <p:tav tm="0">
                                          <p:val>
                                            <p:fltVal val="0"/>
                                          </p:val>
                                        </p:tav>
                                        <p:tav tm="100000">
                                          <p:val>
                                            <p:fltVal val="360"/>
                                          </p:val>
                                        </p:tav>
                                      </p:tavLst>
                                    </p:anim>
                                    <p:animEffect transition="out" filter="fade">
                                      <p:cBhvr>
                                        <p:cTn id="177" dur="2000"/>
                                        <p:tgtEl>
                                          <p:spTgt spid="10"/>
                                        </p:tgtEl>
                                      </p:cBhvr>
                                    </p:animEffect>
                                    <p:set>
                                      <p:cBhvr>
                                        <p:cTn id="178" dur="1" fill="hold">
                                          <p:stCondLst>
                                            <p:cond delay="1999"/>
                                          </p:stCondLst>
                                        </p:cTn>
                                        <p:tgtEl>
                                          <p:spTgt spid="10"/>
                                        </p:tgtEl>
                                        <p:attrNameLst>
                                          <p:attrName>style.visibility</p:attrName>
                                        </p:attrNameLst>
                                      </p:cBhvr>
                                      <p:to>
                                        <p:strVal val="hidden"/>
                                      </p:to>
                                    </p:set>
                                  </p:childTnLst>
                                </p:cTn>
                              </p:par>
                              <p:par>
                                <p:cTn id="179" presetID="49" presetClass="exit" presetSubtype="0" accel="100000" fill="hold" grpId="1" nodeType="withEffect">
                                  <p:stCondLst>
                                    <p:cond delay="0"/>
                                  </p:stCondLst>
                                  <p:childTnLst>
                                    <p:anim calcmode="lin" valueType="num">
                                      <p:cBhvr>
                                        <p:cTn id="180" dur="2000"/>
                                        <p:tgtEl>
                                          <p:spTgt spid="11"/>
                                        </p:tgtEl>
                                        <p:attrNameLst>
                                          <p:attrName>ppt_w</p:attrName>
                                        </p:attrNameLst>
                                      </p:cBhvr>
                                      <p:tavLst>
                                        <p:tav tm="0">
                                          <p:val>
                                            <p:strVal val="ppt_w"/>
                                          </p:val>
                                        </p:tav>
                                        <p:tav tm="100000">
                                          <p:val>
                                            <p:fltVal val="0"/>
                                          </p:val>
                                        </p:tav>
                                      </p:tavLst>
                                    </p:anim>
                                    <p:anim calcmode="lin" valueType="num">
                                      <p:cBhvr>
                                        <p:cTn id="181" dur="2000"/>
                                        <p:tgtEl>
                                          <p:spTgt spid="11"/>
                                        </p:tgtEl>
                                        <p:attrNameLst>
                                          <p:attrName>ppt_h</p:attrName>
                                        </p:attrNameLst>
                                      </p:cBhvr>
                                      <p:tavLst>
                                        <p:tav tm="0">
                                          <p:val>
                                            <p:strVal val="ppt_h"/>
                                          </p:val>
                                        </p:tav>
                                        <p:tav tm="100000">
                                          <p:val>
                                            <p:fltVal val="0"/>
                                          </p:val>
                                        </p:tav>
                                      </p:tavLst>
                                    </p:anim>
                                    <p:anim calcmode="lin" valueType="num">
                                      <p:cBhvr>
                                        <p:cTn id="182" dur="2000"/>
                                        <p:tgtEl>
                                          <p:spTgt spid="11"/>
                                        </p:tgtEl>
                                        <p:attrNameLst>
                                          <p:attrName>style.rotation</p:attrName>
                                        </p:attrNameLst>
                                      </p:cBhvr>
                                      <p:tavLst>
                                        <p:tav tm="0">
                                          <p:val>
                                            <p:fltVal val="0"/>
                                          </p:val>
                                        </p:tav>
                                        <p:tav tm="100000">
                                          <p:val>
                                            <p:fltVal val="360"/>
                                          </p:val>
                                        </p:tav>
                                      </p:tavLst>
                                    </p:anim>
                                    <p:animEffect transition="out" filter="fade">
                                      <p:cBhvr>
                                        <p:cTn id="183" dur="2000"/>
                                        <p:tgtEl>
                                          <p:spTgt spid="11"/>
                                        </p:tgtEl>
                                      </p:cBhvr>
                                    </p:animEffect>
                                    <p:set>
                                      <p:cBhvr>
                                        <p:cTn id="184" dur="1" fill="hold">
                                          <p:stCondLst>
                                            <p:cond delay="1999"/>
                                          </p:stCondLst>
                                        </p:cTn>
                                        <p:tgtEl>
                                          <p:spTgt spid="11"/>
                                        </p:tgtEl>
                                        <p:attrNameLst>
                                          <p:attrName>style.visibility</p:attrName>
                                        </p:attrNameLst>
                                      </p:cBhvr>
                                      <p:to>
                                        <p:strVal val="hidden"/>
                                      </p:to>
                                    </p:set>
                                  </p:childTnLst>
                                </p:cTn>
                              </p:par>
                              <p:par>
                                <p:cTn id="185" presetID="49" presetClass="exit" presetSubtype="0" accel="100000" fill="hold" grpId="1" nodeType="withEffect">
                                  <p:stCondLst>
                                    <p:cond delay="0"/>
                                  </p:stCondLst>
                                  <p:childTnLst>
                                    <p:anim calcmode="lin" valueType="num">
                                      <p:cBhvr>
                                        <p:cTn id="186" dur="2000"/>
                                        <p:tgtEl>
                                          <p:spTgt spid="12"/>
                                        </p:tgtEl>
                                        <p:attrNameLst>
                                          <p:attrName>ppt_w</p:attrName>
                                        </p:attrNameLst>
                                      </p:cBhvr>
                                      <p:tavLst>
                                        <p:tav tm="0">
                                          <p:val>
                                            <p:strVal val="ppt_w"/>
                                          </p:val>
                                        </p:tav>
                                        <p:tav tm="100000">
                                          <p:val>
                                            <p:fltVal val="0"/>
                                          </p:val>
                                        </p:tav>
                                      </p:tavLst>
                                    </p:anim>
                                    <p:anim calcmode="lin" valueType="num">
                                      <p:cBhvr>
                                        <p:cTn id="187" dur="2000"/>
                                        <p:tgtEl>
                                          <p:spTgt spid="12"/>
                                        </p:tgtEl>
                                        <p:attrNameLst>
                                          <p:attrName>ppt_h</p:attrName>
                                        </p:attrNameLst>
                                      </p:cBhvr>
                                      <p:tavLst>
                                        <p:tav tm="0">
                                          <p:val>
                                            <p:strVal val="ppt_h"/>
                                          </p:val>
                                        </p:tav>
                                        <p:tav tm="100000">
                                          <p:val>
                                            <p:fltVal val="0"/>
                                          </p:val>
                                        </p:tav>
                                      </p:tavLst>
                                    </p:anim>
                                    <p:anim calcmode="lin" valueType="num">
                                      <p:cBhvr>
                                        <p:cTn id="188" dur="2000"/>
                                        <p:tgtEl>
                                          <p:spTgt spid="12"/>
                                        </p:tgtEl>
                                        <p:attrNameLst>
                                          <p:attrName>style.rotation</p:attrName>
                                        </p:attrNameLst>
                                      </p:cBhvr>
                                      <p:tavLst>
                                        <p:tav tm="0">
                                          <p:val>
                                            <p:fltVal val="0"/>
                                          </p:val>
                                        </p:tav>
                                        <p:tav tm="100000">
                                          <p:val>
                                            <p:fltVal val="360"/>
                                          </p:val>
                                        </p:tav>
                                      </p:tavLst>
                                    </p:anim>
                                    <p:animEffect transition="out" filter="fade">
                                      <p:cBhvr>
                                        <p:cTn id="189" dur="2000"/>
                                        <p:tgtEl>
                                          <p:spTgt spid="12"/>
                                        </p:tgtEl>
                                      </p:cBhvr>
                                    </p:animEffect>
                                    <p:set>
                                      <p:cBhvr>
                                        <p:cTn id="190" dur="1" fill="hold">
                                          <p:stCondLst>
                                            <p:cond delay="1999"/>
                                          </p:stCondLst>
                                        </p:cTn>
                                        <p:tgtEl>
                                          <p:spTgt spid="12"/>
                                        </p:tgtEl>
                                        <p:attrNameLst>
                                          <p:attrName>style.visibility</p:attrName>
                                        </p:attrNameLst>
                                      </p:cBhvr>
                                      <p:to>
                                        <p:strVal val="hidden"/>
                                      </p:to>
                                    </p:set>
                                  </p:childTnLst>
                                </p:cTn>
                              </p:par>
                              <p:par>
                                <p:cTn id="191" presetID="49" presetClass="exit" presetSubtype="0" accel="100000" fill="hold" grpId="1" nodeType="withEffect">
                                  <p:stCondLst>
                                    <p:cond delay="0"/>
                                  </p:stCondLst>
                                  <p:childTnLst>
                                    <p:anim calcmode="lin" valueType="num">
                                      <p:cBhvr>
                                        <p:cTn id="192" dur="2000"/>
                                        <p:tgtEl>
                                          <p:spTgt spid="13"/>
                                        </p:tgtEl>
                                        <p:attrNameLst>
                                          <p:attrName>ppt_w</p:attrName>
                                        </p:attrNameLst>
                                      </p:cBhvr>
                                      <p:tavLst>
                                        <p:tav tm="0">
                                          <p:val>
                                            <p:strVal val="ppt_w"/>
                                          </p:val>
                                        </p:tav>
                                        <p:tav tm="100000">
                                          <p:val>
                                            <p:fltVal val="0"/>
                                          </p:val>
                                        </p:tav>
                                      </p:tavLst>
                                    </p:anim>
                                    <p:anim calcmode="lin" valueType="num">
                                      <p:cBhvr>
                                        <p:cTn id="193" dur="2000"/>
                                        <p:tgtEl>
                                          <p:spTgt spid="13"/>
                                        </p:tgtEl>
                                        <p:attrNameLst>
                                          <p:attrName>ppt_h</p:attrName>
                                        </p:attrNameLst>
                                      </p:cBhvr>
                                      <p:tavLst>
                                        <p:tav tm="0">
                                          <p:val>
                                            <p:strVal val="ppt_h"/>
                                          </p:val>
                                        </p:tav>
                                        <p:tav tm="100000">
                                          <p:val>
                                            <p:fltVal val="0"/>
                                          </p:val>
                                        </p:tav>
                                      </p:tavLst>
                                    </p:anim>
                                    <p:anim calcmode="lin" valueType="num">
                                      <p:cBhvr>
                                        <p:cTn id="194" dur="2000"/>
                                        <p:tgtEl>
                                          <p:spTgt spid="13"/>
                                        </p:tgtEl>
                                        <p:attrNameLst>
                                          <p:attrName>style.rotation</p:attrName>
                                        </p:attrNameLst>
                                      </p:cBhvr>
                                      <p:tavLst>
                                        <p:tav tm="0">
                                          <p:val>
                                            <p:fltVal val="0"/>
                                          </p:val>
                                        </p:tav>
                                        <p:tav tm="100000">
                                          <p:val>
                                            <p:fltVal val="360"/>
                                          </p:val>
                                        </p:tav>
                                      </p:tavLst>
                                    </p:anim>
                                    <p:animEffect transition="out" filter="fade">
                                      <p:cBhvr>
                                        <p:cTn id="195" dur="2000"/>
                                        <p:tgtEl>
                                          <p:spTgt spid="13"/>
                                        </p:tgtEl>
                                      </p:cBhvr>
                                    </p:animEffect>
                                    <p:set>
                                      <p:cBhvr>
                                        <p:cTn id="196" dur="1" fill="hold">
                                          <p:stCondLst>
                                            <p:cond delay="1999"/>
                                          </p:stCondLst>
                                        </p:cTn>
                                        <p:tgtEl>
                                          <p:spTgt spid="13"/>
                                        </p:tgtEl>
                                        <p:attrNameLst>
                                          <p:attrName>style.visibility</p:attrName>
                                        </p:attrNameLst>
                                      </p:cBhvr>
                                      <p:to>
                                        <p:strVal val="hidden"/>
                                      </p:to>
                                    </p:set>
                                  </p:childTnLst>
                                </p:cTn>
                              </p:par>
                              <p:par>
                                <p:cTn id="197" presetID="49" presetClass="exit" presetSubtype="0" accel="100000" fill="hold" grpId="1" nodeType="withEffect">
                                  <p:stCondLst>
                                    <p:cond delay="0"/>
                                  </p:stCondLst>
                                  <p:childTnLst>
                                    <p:anim calcmode="lin" valueType="num">
                                      <p:cBhvr>
                                        <p:cTn id="198" dur="2000"/>
                                        <p:tgtEl>
                                          <p:spTgt spid="14"/>
                                        </p:tgtEl>
                                        <p:attrNameLst>
                                          <p:attrName>ppt_w</p:attrName>
                                        </p:attrNameLst>
                                      </p:cBhvr>
                                      <p:tavLst>
                                        <p:tav tm="0">
                                          <p:val>
                                            <p:strVal val="ppt_w"/>
                                          </p:val>
                                        </p:tav>
                                        <p:tav tm="100000">
                                          <p:val>
                                            <p:fltVal val="0"/>
                                          </p:val>
                                        </p:tav>
                                      </p:tavLst>
                                    </p:anim>
                                    <p:anim calcmode="lin" valueType="num">
                                      <p:cBhvr>
                                        <p:cTn id="199" dur="2000"/>
                                        <p:tgtEl>
                                          <p:spTgt spid="14"/>
                                        </p:tgtEl>
                                        <p:attrNameLst>
                                          <p:attrName>ppt_h</p:attrName>
                                        </p:attrNameLst>
                                      </p:cBhvr>
                                      <p:tavLst>
                                        <p:tav tm="0">
                                          <p:val>
                                            <p:strVal val="ppt_h"/>
                                          </p:val>
                                        </p:tav>
                                        <p:tav tm="100000">
                                          <p:val>
                                            <p:fltVal val="0"/>
                                          </p:val>
                                        </p:tav>
                                      </p:tavLst>
                                    </p:anim>
                                    <p:anim calcmode="lin" valueType="num">
                                      <p:cBhvr>
                                        <p:cTn id="200" dur="2000"/>
                                        <p:tgtEl>
                                          <p:spTgt spid="14"/>
                                        </p:tgtEl>
                                        <p:attrNameLst>
                                          <p:attrName>style.rotation</p:attrName>
                                        </p:attrNameLst>
                                      </p:cBhvr>
                                      <p:tavLst>
                                        <p:tav tm="0">
                                          <p:val>
                                            <p:fltVal val="0"/>
                                          </p:val>
                                        </p:tav>
                                        <p:tav tm="100000">
                                          <p:val>
                                            <p:fltVal val="360"/>
                                          </p:val>
                                        </p:tav>
                                      </p:tavLst>
                                    </p:anim>
                                    <p:animEffect transition="out" filter="fade">
                                      <p:cBhvr>
                                        <p:cTn id="201" dur="2000"/>
                                        <p:tgtEl>
                                          <p:spTgt spid="14"/>
                                        </p:tgtEl>
                                      </p:cBhvr>
                                    </p:animEffect>
                                    <p:set>
                                      <p:cBhvr>
                                        <p:cTn id="202" dur="1" fill="hold">
                                          <p:stCondLst>
                                            <p:cond delay="1999"/>
                                          </p:stCondLst>
                                        </p:cTn>
                                        <p:tgtEl>
                                          <p:spTgt spid="14"/>
                                        </p:tgtEl>
                                        <p:attrNameLst>
                                          <p:attrName>style.visibility</p:attrName>
                                        </p:attrNameLst>
                                      </p:cBhvr>
                                      <p:to>
                                        <p:strVal val="hidden"/>
                                      </p:to>
                                    </p:set>
                                  </p:childTnLst>
                                </p:cTn>
                              </p:par>
                              <p:par>
                                <p:cTn id="203" presetID="49" presetClass="exit" presetSubtype="0" accel="100000" fill="hold" grpId="1" nodeType="withEffect">
                                  <p:stCondLst>
                                    <p:cond delay="0"/>
                                  </p:stCondLst>
                                  <p:childTnLst>
                                    <p:anim calcmode="lin" valueType="num">
                                      <p:cBhvr>
                                        <p:cTn id="204" dur="2000"/>
                                        <p:tgtEl>
                                          <p:spTgt spid="15"/>
                                        </p:tgtEl>
                                        <p:attrNameLst>
                                          <p:attrName>ppt_w</p:attrName>
                                        </p:attrNameLst>
                                      </p:cBhvr>
                                      <p:tavLst>
                                        <p:tav tm="0">
                                          <p:val>
                                            <p:strVal val="ppt_w"/>
                                          </p:val>
                                        </p:tav>
                                        <p:tav tm="100000">
                                          <p:val>
                                            <p:fltVal val="0"/>
                                          </p:val>
                                        </p:tav>
                                      </p:tavLst>
                                    </p:anim>
                                    <p:anim calcmode="lin" valueType="num">
                                      <p:cBhvr>
                                        <p:cTn id="205" dur="2000"/>
                                        <p:tgtEl>
                                          <p:spTgt spid="15"/>
                                        </p:tgtEl>
                                        <p:attrNameLst>
                                          <p:attrName>ppt_h</p:attrName>
                                        </p:attrNameLst>
                                      </p:cBhvr>
                                      <p:tavLst>
                                        <p:tav tm="0">
                                          <p:val>
                                            <p:strVal val="ppt_h"/>
                                          </p:val>
                                        </p:tav>
                                        <p:tav tm="100000">
                                          <p:val>
                                            <p:fltVal val="0"/>
                                          </p:val>
                                        </p:tav>
                                      </p:tavLst>
                                    </p:anim>
                                    <p:anim calcmode="lin" valueType="num">
                                      <p:cBhvr>
                                        <p:cTn id="206" dur="2000"/>
                                        <p:tgtEl>
                                          <p:spTgt spid="15"/>
                                        </p:tgtEl>
                                        <p:attrNameLst>
                                          <p:attrName>style.rotation</p:attrName>
                                        </p:attrNameLst>
                                      </p:cBhvr>
                                      <p:tavLst>
                                        <p:tav tm="0">
                                          <p:val>
                                            <p:fltVal val="0"/>
                                          </p:val>
                                        </p:tav>
                                        <p:tav tm="100000">
                                          <p:val>
                                            <p:fltVal val="360"/>
                                          </p:val>
                                        </p:tav>
                                      </p:tavLst>
                                    </p:anim>
                                    <p:animEffect transition="out" filter="fade">
                                      <p:cBhvr>
                                        <p:cTn id="207" dur="2000"/>
                                        <p:tgtEl>
                                          <p:spTgt spid="15"/>
                                        </p:tgtEl>
                                      </p:cBhvr>
                                    </p:animEffect>
                                    <p:set>
                                      <p:cBhvr>
                                        <p:cTn id="208" dur="1" fill="hold">
                                          <p:stCondLst>
                                            <p:cond delay="1999"/>
                                          </p:stCondLst>
                                        </p:cTn>
                                        <p:tgtEl>
                                          <p:spTgt spid="15"/>
                                        </p:tgtEl>
                                        <p:attrNameLst>
                                          <p:attrName>style.visibility</p:attrName>
                                        </p:attrNameLst>
                                      </p:cBhvr>
                                      <p:to>
                                        <p:strVal val="hidden"/>
                                      </p:to>
                                    </p:set>
                                  </p:childTnLst>
                                </p:cTn>
                              </p:par>
                              <p:par>
                                <p:cTn id="209" presetID="49" presetClass="exit" presetSubtype="0" accel="100000" fill="hold" grpId="1" nodeType="withEffect">
                                  <p:stCondLst>
                                    <p:cond delay="0"/>
                                  </p:stCondLst>
                                  <p:childTnLst>
                                    <p:anim calcmode="lin" valueType="num">
                                      <p:cBhvr>
                                        <p:cTn id="210" dur="2000"/>
                                        <p:tgtEl>
                                          <p:spTgt spid="16"/>
                                        </p:tgtEl>
                                        <p:attrNameLst>
                                          <p:attrName>ppt_w</p:attrName>
                                        </p:attrNameLst>
                                      </p:cBhvr>
                                      <p:tavLst>
                                        <p:tav tm="0">
                                          <p:val>
                                            <p:strVal val="ppt_w"/>
                                          </p:val>
                                        </p:tav>
                                        <p:tav tm="100000">
                                          <p:val>
                                            <p:fltVal val="0"/>
                                          </p:val>
                                        </p:tav>
                                      </p:tavLst>
                                    </p:anim>
                                    <p:anim calcmode="lin" valueType="num">
                                      <p:cBhvr>
                                        <p:cTn id="211" dur="2000"/>
                                        <p:tgtEl>
                                          <p:spTgt spid="16"/>
                                        </p:tgtEl>
                                        <p:attrNameLst>
                                          <p:attrName>ppt_h</p:attrName>
                                        </p:attrNameLst>
                                      </p:cBhvr>
                                      <p:tavLst>
                                        <p:tav tm="0">
                                          <p:val>
                                            <p:strVal val="ppt_h"/>
                                          </p:val>
                                        </p:tav>
                                        <p:tav tm="100000">
                                          <p:val>
                                            <p:fltVal val="0"/>
                                          </p:val>
                                        </p:tav>
                                      </p:tavLst>
                                    </p:anim>
                                    <p:anim calcmode="lin" valueType="num">
                                      <p:cBhvr>
                                        <p:cTn id="212" dur="2000"/>
                                        <p:tgtEl>
                                          <p:spTgt spid="16"/>
                                        </p:tgtEl>
                                        <p:attrNameLst>
                                          <p:attrName>style.rotation</p:attrName>
                                        </p:attrNameLst>
                                      </p:cBhvr>
                                      <p:tavLst>
                                        <p:tav tm="0">
                                          <p:val>
                                            <p:fltVal val="0"/>
                                          </p:val>
                                        </p:tav>
                                        <p:tav tm="100000">
                                          <p:val>
                                            <p:fltVal val="360"/>
                                          </p:val>
                                        </p:tav>
                                      </p:tavLst>
                                    </p:anim>
                                    <p:animEffect transition="out" filter="fade">
                                      <p:cBhvr>
                                        <p:cTn id="213" dur="2000"/>
                                        <p:tgtEl>
                                          <p:spTgt spid="16"/>
                                        </p:tgtEl>
                                      </p:cBhvr>
                                    </p:animEffect>
                                    <p:set>
                                      <p:cBhvr>
                                        <p:cTn id="214" dur="1" fill="hold">
                                          <p:stCondLst>
                                            <p:cond delay="1999"/>
                                          </p:stCondLst>
                                        </p:cTn>
                                        <p:tgtEl>
                                          <p:spTgt spid="16"/>
                                        </p:tgtEl>
                                        <p:attrNameLst>
                                          <p:attrName>style.visibility</p:attrName>
                                        </p:attrNameLst>
                                      </p:cBhvr>
                                      <p:to>
                                        <p:strVal val="hidden"/>
                                      </p:to>
                                    </p:set>
                                  </p:childTnLst>
                                </p:cTn>
                              </p:par>
                              <p:par>
                                <p:cTn id="215" presetID="49" presetClass="exit" presetSubtype="0" accel="100000" fill="hold" grpId="1" nodeType="withEffect">
                                  <p:stCondLst>
                                    <p:cond delay="0"/>
                                  </p:stCondLst>
                                  <p:childTnLst>
                                    <p:anim calcmode="lin" valueType="num">
                                      <p:cBhvr>
                                        <p:cTn id="216" dur="2000"/>
                                        <p:tgtEl>
                                          <p:spTgt spid="17"/>
                                        </p:tgtEl>
                                        <p:attrNameLst>
                                          <p:attrName>ppt_w</p:attrName>
                                        </p:attrNameLst>
                                      </p:cBhvr>
                                      <p:tavLst>
                                        <p:tav tm="0">
                                          <p:val>
                                            <p:strVal val="ppt_w"/>
                                          </p:val>
                                        </p:tav>
                                        <p:tav tm="100000">
                                          <p:val>
                                            <p:fltVal val="0"/>
                                          </p:val>
                                        </p:tav>
                                      </p:tavLst>
                                    </p:anim>
                                    <p:anim calcmode="lin" valueType="num">
                                      <p:cBhvr>
                                        <p:cTn id="217" dur="2000"/>
                                        <p:tgtEl>
                                          <p:spTgt spid="17"/>
                                        </p:tgtEl>
                                        <p:attrNameLst>
                                          <p:attrName>ppt_h</p:attrName>
                                        </p:attrNameLst>
                                      </p:cBhvr>
                                      <p:tavLst>
                                        <p:tav tm="0">
                                          <p:val>
                                            <p:strVal val="ppt_h"/>
                                          </p:val>
                                        </p:tav>
                                        <p:tav tm="100000">
                                          <p:val>
                                            <p:fltVal val="0"/>
                                          </p:val>
                                        </p:tav>
                                      </p:tavLst>
                                    </p:anim>
                                    <p:anim calcmode="lin" valueType="num">
                                      <p:cBhvr>
                                        <p:cTn id="218" dur="2000"/>
                                        <p:tgtEl>
                                          <p:spTgt spid="17"/>
                                        </p:tgtEl>
                                        <p:attrNameLst>
                                          <p:attrName>style.rotation</p:attrName>
                                        </p:attrNameLst>
                                      </p:cBhvr>
                                      <p:tavLst>
                                        <p:tav tm="0">
                                          <p:val>
                                            <p:fltVal val="0"/>
                                          </p:val>
                                        </p:tav>
                                        <p:tav tm="100000">
                                          <p:val>
                                            <p:fltVal val="360"/>
                                          </p:val>
                                        </p:tav>
                                      </p:tavLst>
                                    </p:anim>
                                    <p:animEffect transition="out" filter="fade">
                                      <p:cBhvr>
                                        <p:cTn id="219" dur="2000"/>
                                        <p:tgtEl>
                                          <p:spTgt spid="17"/>
                                        </p:tgtEl>
                                      </p:cBhvr>
                                    </p:animEffect>
                                    <p:set>
                                      <p:cBhvr>
                                        <p:cTn id="220" dur="1" fill="hold">
                                          <p:stCondLst>
                                            <p:cond delay="1999"/>
                                          </p:stCondLst>
                                        </p:cTn>
                                        <p:tgtEl>
                                          <p:spTgt spid="17"/>
                                        </p:tgtEl>
                                        <p:attrNameLst>
                                          <p:attrName>style.visibility</p:attrName>
                                        </p:attrNameLst>
                                      </p:cBhvr>
                                      <p:to>
                                        <p:strVal val="hidden"/>
                                      </p:to>
                                    </p:set>
                                  </p:childTnLst>
                                </p:cTn>
                              </p:par>
                              <p:par>
                                <p:cTn id="221" presetID="49" presetClass="exit" presetSubtype="0" accel="100000" fill="hold" grpId="1" nodeType="withEffect">
                                  <p:stCondLst>
                                    <p:cond delay="0"/>
                                  </p:stCondLst>
                                  <p:childTnLst>
                                    <p:anim calcmode="lin" valueType="num">
                                      <p:cBhvr>
                                        <p:cTn id="222" dur="2000"/>
                                        <p:tgtEl>
                                          <p:spTgt spid="18"/>
                                        </p:tgtEl>
                                        <p:attrNameLst>
                                          <p:attrName>ppt_w</p:attrName>
                                        </p:attrNameLst>
                                      </p:cBhvr>
                                      <p:tavLst>
                                        <p:tav tm="0">
                                          <p:val>
                                            <p:strVal val="ppt_w"/>
                                          </p:val>
                                        </p:tav>
                                        <p:tav tm="100000">
                                          <p:val>
                                            <p:fltVal val="0"/>
                                          </p:val>
                                        </p:tav>
                                      </p:tavLst>
                                    </p:anim>
                                    <p:anim calcmode="lin" valueType="num">
                                      <p:cBhvr>
                                        <p:cTn id="223" dur="2000"/>
                                        <p:tgtEl>
                                          <p:spTgt spid="18"/>
                                        </p:tgtEl>
                                        <p:attrNameLst>
                                          <p:attrName>ppt_h</p:attrName>
                                        </p:attrNameLst>
                                      </p:cBhvr>
                                      <p:tavLst>
                                        <p:tav tm="0">
                                          <p:val>
                                            <p:strVal val="ppt_h"/>
                                          </p:val>
                                        </p:tav>
                                        <p:tav tm="100000">
                                          <p:val>
                                            <p:fltVal val="0"/>
                                          </p:val>
                                        </p:tav>
                                      </p:tavLst>
                                    </p:anim>
                                    <p:anim calcmode="lin" valueType="num">
                                      <p:cBhvr>
                                        <p:cTn id="224" dur="2000"/>
                                        <p:tgtEl>
                                          <p:spTgt spid="18"/>
                                        </p:tgtEl>
                                        <p:attrNameLst>
                                          <p:attrName>style.rotation</p:attrName>
                                        </p:attrNameLst>
                                      </p:cBhvr>
                                      <p:tavLst>
                                        <p:tav tm="0">
                                          <p:val>
                                            <p:fltVal val="0"/>
                                          </p:val>
                                        </p:tav>
                                        <p:tav tm="100000">
                                          <p:val>
                                            <p:fltVal val="360"/>
                                          </p:val>
                                        </p:tav>
                                      </p:tavLst>
                                    </p:anim>
                                    <p:animEffect transition="out" filter="fade">
                                      <p:cBhvr>
                                        <p:cTn id="225" dur="2000"/>
                                        <p:tgtEl>
                                          <p:spTgt spid="18"/>
                                        </p:tgtEl>
                                      </p:cBhvr>
                                    </p:animEffect>
                                    <p:set>
                                      <p:cBhvr>
                                        <p:cTn id="226" dur="1" fill="hold">
                                          <p:stCondLst>
                                            <p:cond delay="1999"/>
                                          </p:stCondLst>
                                        </p:cTn>
                                        <p:tgtEl>
                                          <p:spTgt spid="18"/>
                                        </p:tgtEl>
                                        <p:attrNameLst>
                                          <p:attrName>style.visibility</p:attrName>
                                        </p:attrNameLst>
                                      </p:cBhvr>
                                      <p:to>
                                        <p:strVal val="hidden"/>
                                      </p:to>
                                    </p:set>
                                  </p:childTnLst>
                                </p:cTn>
                              </p:par>
                              <p:par>
                                <p:cTn id="227" presetID="49" presetClass="exit" presetSubtype="0" accel="100000" fill="hold" grpId="1" nodeType="withEffect">
                                  <p:stCondLst>
                                    <p:cond delay="0"/>
                                  </p:stCondLst>
                                  <p:childTnLst>
                                    <p:anim calcmode="lin" valueType="num">
                                      <p:cBhvr>
                                        <p:cTn id="228" dur="2000"/>
                                        <p:tgtEl>
                                          <p:spTgt spid="19"/>
                                        </p:tgtEl>
                                        <p:attrNameLst>
                                          <p:attrName>ppt_w</p:attrName>
                                        </p:attrNameLst>
                                      </p:cBhvr>
                                      <p:tavLst>
                                        <p:tav tm="0">
                                          <p:val>
                                            <p:strVal val="ppt_w"/>
                                          </p:val>
                                        </p:tav>
                                        <p:tav tm="100000">
                                          <p:val>
                                            <p:fltVal val="0"/>
                                          </p:val>
                                        </p:tav>
                                      </p:tavLst>
                                    </p:anim>
                                    <p:anim calcmode="lin" valueType="num">
                                      <p:cBhvr>
                                        <p:cTn id="229" dur="2000"/>
                                        <p:tgtEl>
                                          <p:spTgt spid="19"/>
                                        </p:tgtEl>
                                        <p:attrNameLst>
                                          <p:attrName>ppt_h</p:attrName>
                                        </p:attrNameLst>
                                      </p:cBhvr>
                                      <p:tavLst>
                                        <p:tav tm="0">
                                          <p:val>
                                            <p:strVal val="ppt_h"/>
                                          </p:val>
                                        </p:tav>
                                        <p:tav tm="100000">
                                          <p:val>
                                            <p:fltVal val="0"/>
                                          </p:val>
                                        </p:tav>
                                      </p:tavLst>
                                    </p:anim>
                                    <p:anim calcmode="lin" valueType="num">
                                      <p:cBhvr>
                                        <p:cTn id="230" dur="2000"/>
                                        <p:tgtEl>
                                          <p:spTgt spid="19"/>
                                        </p:tgtEl>
                                        <p:attrNameLst>
                                          <p:attrName>style.rotation</p:attrName>
                                        </p:attrNameLst>
                                      </p:cBhvr>
                                      <p:tavLst>
                                        <p:tav tm="0">
                                          <p:val>
                                            <p:fltVal val="0"/>
                                          </p:val>
                                        </p:tav>
                                        <p:tav tm="100000">
                                          <p:val>
                                            <p:fltVal val="360"/>
                                          </p:val>
                                        </p:tav>
                                      </p:tavLst>
                                    </p:anim>
                                    <p:animEffect transition="out" filter="fade">
                                      <p:cBhvr>
                                        <p:cTn id="231" dur="2000"/>
                                        <p:tgtEl>
                                          <p:spTgt spid="19"/>
                                        </p:tgtEl>
                                      </p:cBhvr>
                                    </p:animEffect>
                                    <p:set>
                                      <p:cBhvr>
                                        <p:cTn id="232" dur="1" fill="hold">
                                          <p:stCondLst>
                                            <p:cond delay="1999"/>
                                          </p:stCondLst>
                                        </p:cTn>
                                        <p:tgtEl>
                                          <p:spTgt spid="19"/>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5"/>
                                        </p:tgtEl>
                                        <p:attrNameLst>
                                          <p:attrName>style.visibility</p:attrName>
                                        </p:attrNameLst>
                                      </p:cBhvr>
                                      <p:to>
                                        <p:strVal val="visible"/>
                                      </p:to>
                                    </p:set>
                                    <p:anim calcmode="lin" valueType="num">
                                      <p:cBhvr>
                                        <p:cTn id="235" dur="3000" fill="hold"/>
                                        <p:tgtEl>
                                          <p:spTgt spid="5"/>
                                        </p:tgtEl>
                                        <p:attrNameLst>
                                          <p:attrName>ppt_w</p:attrName>
                                        </p:attrNameLst>
                                      </p:cBhvr>
                                      <p:tavLst>
                                        <p:tav tm="0">
                                          <p:val>
                                            <p:strVal val="4/3*#ppt_w"/>
                                          </p:val>
                                        </p:tav>
                                        <p:tav tm="100000">
                                          <p:val>
                                            <p:strVal val="#ppt_w"/>
                                          </p:val>
                                        </p:tav>
                                      </p:tavLst>
                                    </p:anim>
                                    <p:anim calcmode="lin" valueType="num">
                                      <p:cBhvr>
                                        <p:cTn id="236"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7800_1600x1200-wallpaper-cb1273779480.jpg"/>
          <p:cNvPicPr>
            <a:picLocks noGrp="1" noChangeAspect="1"/>
          </p:cNvPicPr>
          <p:nvPr>
            <p:ph idx="1"/>
          </p:nvPr>
        </p:nvPicPr>
        <p:blipFill>
          <a:blip r:embed="rId2"/>
          <a:stretch>
            <a:fillRect/>
          </a:stretch>
        </p:blipFill>
        <p:spPr>
          <a:xfrm>
            <a:off x="0" y="0"/>
            <a:ext cx="9144000" cy="6858000"/>
          </a:xfrm>
        </p:spPr>
      </p:pic>
      <p:sp>
        <p:nvSpPr>
          <p:cNvPr id="5" name="4 Luna"/>
          <p:cNvSpPr/>
          <p:nvPr/>
        </p:nvSpPr>
        <p:spPr>
          <a:xfrm flipH="1">
            <a:off x="0" y="1"/>
            <a:ext cx="2786018" cy="6858000"/>
          </a:xfrm>
          <a:prstGeom prst="moon">
            <a:avLst>
              <a:gd name="adj" fmla="val 39282"/>
            </a:avLst>
          </a:prstGeom>
          <a:solidFill>
            <a:schemeClr val="tx1">
              <a:alpha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1285852" y="0"/>
            <a:ext cx="3143240" cy="6790715"/>
          </a:xfrm>
          <a:prstGeom prst="moon">
            <a:avLst>
              <a:gd name="adj" fmla="val 39282"/>
            </a:avLst>
          </a:prstGeom>
          <a:solidFill>
            <a:schemeClr val="tx1">
              <a:alpha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3000364" y="1"/>
            <a:ext cx="3143240" cy="6858000"/>
          </a:xfrm>
          <a:prstGeom prst="moon">
            <a:avLst>
              <a:gd name="adj" fmla="val 39282"/>
            </a:avLst>
          </a:prstGeom>
          <a:solidFill>
            <a:schemeClr val="tx1">
              <a:alpha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72000" y="0"/>
            <a:ext cx="3143240" cy="6858000"/>
          </a:xfrm>
          <a:prstGeom prst="moon">
            <a:avLst>
              <a:gd name="adj" fmla="val 39282"/>
            </a:avLst>
          </a:prstGeom>
          <a:solidFill>
            <a:schemeClr val="tx1">
              <a:alpha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000760" y="0"/>
            <a:ext cx="3143240" cy="6858000"/>
          </a:xfrm>
          <a:prstGeom prst="moon">
            <a:avLst>
              <a:gd name="adj" fmla="val 39282"/>
            </a:avLst>
          </a:prstGeom>
          <a:solidFill>
            <a:schemeClr val="tx1">
              <a:alpha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2" dur="3000" fill="hold"/>
                                        <p:tgtEl>
                                          <p:spTgt spid="5"/>
                                        </p:tgtEl>
                                        <p:attrNameLst>
                                          <p:attrName>ppt_y</p:attrName>
                                        </p:attrNameLst>
                                      </p:cBhvr>
                                      <p:tavLst>
                                        <p:tav tm="0">
                                          <p:val>
                                            <p:strVal val="#ppt_y"/>
                                          </p:val>
                                        </p:tav>
                                        <p:tav tm="100000">
                                          <p:val>
                                            <p:strVal val="#ppt_y"/>
                                          </p:val>
                                        </p:tav>
                                      </p:tavLst>
                                    </p:anim>
                                    <p:animEffect transition="in" filter="fade">
                                      <p:cBhvr>
                                        <p:cTn id="13" dur="3000"/>
                                        <p:tgtEl>
                                          <p:spTgt spid="5"/>
                                        </p:tgtEl>
                                      </p:cBhvr>
                                    </p:animEffect>
                                  </p:childTnLst>
                                </p:cTn>
                              </p:par>
                              <p:par>
                                <p:cTn id="14" presetID="48" presetClass="entr" presetSubtype="0" accel="5000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8" dur="3000" fill="hold"/>
                                        <p:tgtEl>
                                          <p:spTgt spid="6"/>
                                        </p:tgtEl>
                                        <p:attrNameLst>
                                          <p:attrName>ppt_y</p:attrName>
                                        </p:attrNameLst>
                                      </p:cBhvr>
                                      <p:tavLst>
                                        <p:tav tm="0">
                                          <p:val>
                                            <p:strVal val="#ppt_y"/>
                                          </p:val>
                                        </p:tav>
                                        <p:tav tm="100000">
                                          <p:val>
                                            <p:strVal val="#ppt_y"/>
                                          </p:val>
                                        </p:tav>
                                      </p:tavLst>
                                    </p:anim>
                                    <p:animEffect transition="in" filter="fade">
                                      <p:cBhvr>
                                        <p:cTn id="19" dur="3000"/>
                                        <p:tgtEl>
                                          <p:spTgt spid="6"/>
                                        </p:tgtEl>
                                      </p:cBhvr>
                                    </p:animEffect>
                                  </p:childTnLst>
                                </p:cTn>
                              </p:par>
                              <p:par>
                                <p:cTn id="20" presetID="48" presetClass="entr" presetSubtype="0" accel="5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4" dur="3000" fill="hold"/>
                                        <p:tgtEl>
                                          <p:spTgt spid="7"/>
                                        </p:tgtEl>
                                        <p:attrNameLst>
                                          <p:attrName>ppt_y</p:attrName>
                                        </p:attrNameLst>
                                      </p:cBhvr>
                                      <p:tavLst>
                                        <p:tav tm="0">
                                          <p:val>
                                            <p:strVal val="#ppt_y"/>
                                          </p:val>
                                        </p:tav>
                                        <p:tav tm="100000">
                                          <p:val>
                                            <p:strVal val="#ppt_y"/>
                                          </p:val>
                                        </p:tav>
                                      </p:tavLst>
                                    </p:anim>
                                    <p:animEffect transition="in" filter="fade">
                                      <p:cBhvr>
                                        <p:cTn id="25" dur="3000"/>
                                        <p:tgtEl>
                                          <p:spTgt spid="7"/>
                                        </p:tgtEl>
                                      </p:cBhvr>
                                    </p:animEffect>
                                  </p:childTnLst>
                                </p:cTn>
                              </p:par>
                              <p:par>
                                <p:cTn id="26" presetID="48" presetClass="entr" presetSubtype="0" accel="5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0" dur="3000" fill="hold"/>
                                        <p:tgtEl>
                                          <p:spTgt spid="8"/>
                                        </p:tgtEl>
                                        <p:attrNameLst>
                                          <p:attrName>ppt_y</p:attrName>
                                        </p:attrNameLst>
                                      </p:cBhvr>
                                      <p:tavLst>
                                        <p:tav tm="0">
                                          <p:val>
                                            <p:strVal val="#ppt_y"/>
                                          </p:val>
                                        </p:tav>
                                        <p:tav tm="100000">
                                          <p:val>
                                            <p:strVal val="#ppt_y"/>
                                          </p:val>
                                        </p:tav>
                                      </p:tavLst>
                                    </p:anim>
                                    <p:animEffect transition="in" filter="fade">
                                      <p:cBhvr>
                                        <p:cTn id="31" dur="3000"/>
                                        <p:tgtEl>
                                          <p:spTgt spid="8"/>
                                        </p:tgtEl>
                                      </p:cBhvr>
                                    </p:animEffect>
                                  </p:childTnLst>
                                </p:cTn>
                              </p:par>
                              <p:par>
                                <p:cTn id="32" presetID="48" presetClass="entr" presetSubtype="0" accel="5000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9"/>
                                        </p:tgtEl>
                                        <p:attrNameLst>
                                          <p:attrName>ppt_y</p:attrName>
                                        </p:attrNameLst>
                                      </p:cBhvr>
                                      <p:tavLst>
                                        <p:tav tm="0">
                                          <p:val>
                                            <p:strVal val="#ppt_y"/>
                                          </p:val>
                                        </p:tav>
                                        <p:tav tm="100000">
                                          <p:val>
                                            <p:strVal val="#ppt_y"/>
                                          </p:val>
                                        </p:tav>
                                      </p:tavLst>
                                    </p:anim>
                                    <p:animEffect transition="in" filter="fade">
                                      <p:cBhvr>
                                        <p:cTn id="37" dur="3000"/>
                                        <p:tgtEl>
                                          <p:spTgt spid="9"/>
                                        </p:tgtEl>
                                      </p:cBhvr>
                                    </p:animEffect>
                                  </p:childTnLst>
                                </p:cTn>
                              </p:par>
                            </p:childTnLst>
                          </p:cTn>
                        </p:par>
                        <p:par>
                          <p:cTn id="38" fill="hold">
                            <p:stCondLst>
                              <p:cond delay="3000"/>
                            </p:stCondLst>
                            <p:childTnLst>
                              <p:par>
                                <p:cTn id="39" presetID="2" presetClass="exit" presetSubtype="2" fill="hold" grpId="1" nodeType="afterEffect">
                                  <p:stCondLst>
                                    <p:cond delay="0"/>
                                  </p:stCondLst>
                                  <p:childTnLst>
                                    <p:anim calcmode="lin" valueType="num">
                                      <p:cBhvr additive="base">
                                        <p:cTn id="40" dur="3000"/>
                                        <p:tgtEl>
                                          <p:spTgt spid="5"/>
                                        </p:tgtEl>
                                        <p:attrNameLst>
                                          <p:attrName>ppt_x</p:attrName>
                                        </p:attrNameLst>
                                      </p:cBhvr>
                                      <p:tavLst>
                                        <p:tav tm="0">
                                          <p:val>
                                            <p:strVal val="ppt_x"/>
                                          </p:val>
                                        </p:tav>
                                        <p:tav tm="100000">
                                          <p:val>
                                            <p:strVal val="1+ppt_w/2"/>
                                          </p:val>
                                        </p:tav>
                                      </p:tavLst>
                                    </p:anim>
                                    <p:anim calcmode="lin" valueType="num">
                                      <p:cBhvr additive="base">
                                        <p:cTn id="41" dur="3000"/>
                                        <p:tgtEl>
                                          <p:spTgt spid="5"/>
                                        </p:tgtEl>
                                        <p:attrNameLst>
                                          <p:attrName>ppt_y</p:attrName>
                                        </p:attrNameLst>
                                      </p:cBhvr>
                                      <p:tavLst>
                                        <p:tav tm="0">
                                          <p:val>
                                            <p:strVal val="ppt_y"/>
                                          </p:val>
                                        </p:tav>
                                        <p:tav tm="100000">
                                          <p:val>
                                            <p:strVal val="ppt_y"/>
                                          </p:val>
                                        </p:tav>
                                      </p:tavLst>
                                    </p:anim>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2" fill="hold" grpId="1" nodeType="withEffect">
                                  <p:stCondLst>
                                    <p:cond delay="0"/>
                                  </p:stCondLst>
                                  <p:childTnLst>
                                    <p:anim calcmode="lin" valueType="num">
                                      <p:cBhvr additive="base">
                                        <p:cTn id="44" dur="3000"/>
                                        <p:tgtEl>
                                          <p:spTgt spid="9"/>
                                        </p:tgtEl>
                                        <p:attrNameLst>
                                          <p:attrName>ppt_x</p:attrName>
                                        </p:attrNameLst>
                                      </p:cBhvr>
                                      <p:tavLst>
                                        <p:tav tm="0">
                                          <p:val>
                                            <p:strVal val="ppt_x"/>
                                          </p:val>
                                        </p:tav>
                                        <p:tav tm="100000">
                                          <p:val>
                                            <p:strVal val="1+ppt_w/2"/>
                                          </p:val>
                                        </p:tav>
                                      </p:tavLst>
                                    </p:anim>
                                    <p:anim calcmode="lin" valueType="num">
                                      <p:cBhvr additive="base">
                                        <p:cTn id="45" dur="3000"/>
                                        <p:tgtEl>
                                          <p:spTgt spid="9"/>
                                        </p:tgtEl>
                                        <p:attrNameLst>
                                          <p:attrName>ppt_y</p:attrName>
                                        </p:attrNameLst>
                                      </p:cBhvr>
                                      <p:tavLst>
                                        <p:tav tm="0">
                                          <p:val>
                                            <p:strVal val="ppt_y"/>
                                          </p:val>
                                        </p:tav>
                                        <p:tav tm="100000">
                                          <p:val>
                                            <p:strVal val="ppt_y"/>
                                          </p:val>
                                        </p:tav>
                                      </p:tavLst>
                                    </p:anim>
                                    <p:set>
                                      <p:cBhvr>
                                        <p:cTn id="46" dur="1" fill="hold">
                                          <p:stCondLst>
                                            <p:cond delay="2999"/>
                                          </p:stCondLst>
                                        </p:cTn>
                                        <p:tgtEl>
                                          <p:spTgt spid="9"/>
                                        </p:tgtEl>
                                        <p:attrNameLst>
                                          <p:attrName>style.visibility</p:attrName>
                                        </p:attrNameLst>
                                      </p:cBhvr>
                                      <p:to>
                                        <p:strVal val="hidden"/>
                                      </p:to>
                                    </p:set>
                                  </p:childTnLst>
                                </p:cTn>
                              </p:par>
                              <p:par>
                                <p:cTn id="47" presetID="2" presetClass="exit" presetSubtype="2" fill="hold" grpId="1" nodeType="withEffect">
                                  <p:stCondLst>
                                    <p:cond delay="0"/>
                                  </p:stCondLst>
                                  <p:childTnLst>
                                    <p:anim calcmode="lin" valueType="num">
                                      <p:cBhvr additive="base">
                                        <p:cTn id="48" dur="3000"/>
                                        <p:tgtEl>
                                          <p:spTgt spid="6"/>
                                        </p:tgtEl>
                                        <p:attrNameLst>
                                          <p:attrName>ppt_x</p:attrName>
                                        </p:attrNameLst>
                                      </p:cBhvr>
                                      <p:tavLst>
                                        <p:tav tm="0">
                                          <p:val>
                                            <p:strVal val="ppt_x"/>
                                          </p:val>
                                        </p:tav>
                                        <p:tav tm="100000">
                                          <p:val>
                                            <p:strVal val="1+ppt_w/2"/>
                                          </p:val>
                                        </p:tav>
                                      </p:tavLst>
                                    </p:anim>
                                    <p:anim calcmode="lin" valueType="num">
                                      <p:cBhvr additive="base">
                                        <p:cTn id="49" dur="3000"/>
                                        <p:tgtEl>
                                          <p:spTgt spid="6"/>
                                        </p:tgtEl>
                                        <p:attrNameLst>
                                          <p:attrName>ppt_y</p:attrName>
                                        </p:attrNameLst>
                                      </p:cBhvr>
                                      <p:tavLst>
                                        <p:tav tm="0">
                                          <p:val>
                                            <p:strVal val="ppt_y"/>
                                          </p:val>
                                        </p:tav>
                                        <p:tav tm="100000">
                                          <p:val>
                                            <p:strVal val="ppt_y"/>
                                          </p:val>
                                        </p:tav>
                                      </p:tavLst>
                                    </p:anim>
                                    <p:set>
                                      <p:cBhvr>
                                        <p:cTn id="50" dur="1" fill="hold">
                                          <p:stCondLst>
                                            <p:cond delay="2999"/>
                                          </p:stCondLst>
                                        </p:cTn>
                                        <p:tgtEl>
                                          <p:spTgt spid="6"/>
                                        </p:tgtEl>
                                        <p:attrNameLst>
                                          <p:attrName>style.visibility</p:attrName>
                                        </p:attrNameLst>
                                      </p:cBhvr>
                                      <p:to>
                                        <p:strVal val="hidden"/>
                                      </p:to>
                                    </p:set>
                                  </p:childTnLst>
                                </p:cTn>
                              </p:par>
                              <p:par>
                                <p:cTn id="51" presetID="2" presetClass="exit" presetSubtype="2" fill="hold" grpId="1" nodeType="withEffect">
                                  <p:stCondLst>
                                    <p:cond delay="0"/>
                                  </p:stCondLst>
                                  <p:childTnLst>
                                    <p:anim calcmode="lin" valueType="num">
                                      <p:cBhvr additive="base">
                                        <p:cTn id="52" dur="3000"/>
                                        <p:tgtEl>
                                          <p:spTgt spid="7"/>
                                        </p:tgtEl>
                                        <p:attrNameLst>
                                          <p:attrName>ppt_x</p:attrName>
                                        </p:attrNameLst>
                                      </p:cBhvr>
                                      <p:tavLst>
                                        <p:tav tm="0">
                                          <p:val>
                                            <p:strVal val="ppt_x"/>
                                          </p:val>
                                        </p:tav>
                                        <p:tav tm="100000">
                                          <p:val>
                                            <p:strVal val="1+ppt_w/2"/>
                                          </p:val>
                                        </p:tav>
                                      </p:tavLst>
                                    </p:anim>
                                    <p:anim calcmode="lin" valueType="num">
                                      <p:cBhvr additive="base">
                                        <p:cTn id="53" dur="3000"/>
                                        <p:tgtEl>
                                          <p:spTgt spid="7"/>
                                        </p:tgtEl>
                                        <p:attrNameLst>
                                          <p:attrName>ppt_y</p:attrName>
                                        </p:attrNameLst>
                                      </p:cBhvr>
                                      <p:tavLst>
                                        <p:tav tm="0">
                                          <p:val>
                                            <p:strVal val="ppt_y"/>
                                          </p:val>
                                        </p:tav>
                                        <p:tav tm="100000">
                                          <p:val>
                                            <p:strVal val="ppt_y"/>
                                          </p:val>
                                        </p:tav>
                                      </p:tavLst>
                                    </p:anim>
                                    <p:set>
                                      <p:cBhvr>
                                        <p:cTn id="54" dur="1" fill="hold">
                                          <p:stCondLst>
                                            <p:cond delay="2999"/>
                                          </p:stCondLst>
                                        </p:cTn>
                                        <p:tgtEl>
                                          <p:spTgt spid="7"/>
                                        </p:tgtEl>
                                        <p:attrNameLst>
                                          <p:attrName>style.visibility</p:attrName>
                                        </p:attrNameLst>
                                      </p:cBhvr>
                                      <p:to>
                                        <p:strVal val="hidden"/>
                                      </p:to>
                                    </p:set>
                                  </p:childTnLst>
                                </p:cTn>
                              </p:par>
                              <p:par>
                                <p:cTn id="55" presetID="2" presetClass="exit" presetSubtype="2" fill="hold" grpId="1"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1+ppt_w/2"/>
                                          </p:val>
                                        </p:tav>
                                      </p:tavLst>
                                    </p:anim>
                                    <p:anim calcmode="lin" valueType="num">
                                      <p:cBhvr additive="base">
                                        <p:cTn id="57" dur="3000"/>
                                        <p:tgtEl>
                                          <p:spTgt spid="8"/>
                                        </p:tgtEl>
                                        <p:attrNameLst>
                                          <p:attrName>ppt_y</p:attrName>
                                        </p:attrNameLst>
                                      </p:cBhvr>
                                      <p:tavLst>
                                        <p:tav tm="0">
                                          <p:val>
                                            <p:strVal val="ppt_y"/>
                                          </p:val>
                                        </p:tav>
                                        <p:tav tm="100000">
                                          <p:val>
                                            <p:strVal val="ppt_y"/>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ntr" presetSubtype="8"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3000" fill="hold"/>
                                        <p:tgtEl>
                                          <p:spTgt spid="4"/>
                                        </p:tgtEl>
                                        <p:attrNameLst>
                                          <p:attrName>ppt_x</p:attrName>
                                        </p:attrNameLst>
                                      </p:cBhvr>
                                      <p:tavLst>
                                        <p:tav tm="0">
                                          <p:val>
                                            <p:strVal val="0-#ppt_w/2"/>
                                          </p:val>
                                        </p:tav>
                                        <p:tav tm="100000">
                                          <p:val>
                                            <p:strVal val="#ppt_x"/>
                                          </p:val>
                                        </p:tav>
                                      </p:tavLst>
                                    </p:anim>
                                    <p:anim calcmode="lin" valueType="num">
                                      <p:cBhvr additive="base">
                                        <p:cTn id="6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White_Peacock_03_by_MapleRose_stock.jpg"/>
          <p:cNvPicPr>
            <a:picLocks noChangeAspect="1"/>
          </p:cNvPicPr>
          <p:nvPr/>
        </p:nvPicPr>
        <p:blipFill>
          <a:blip r:embed="rId2">
            <a:lum contrast="10000"/>
          </a:blip>
          <a:stretch>
            <a:fillRect/>
          </a:stretch>
        </p:blipFill>
        <p:spPr>
          <a:xfrm>
            <a:off x="2033736" y="0"/>
            <a:ext cx="5076527" cy="6858000"/>
          </a:xfrm>
          <a:prstGeom prst="rect">
            <a:avLst/>
          </a:prstGeom>
        </p:spPr>
      </p:pic>
      <p:sp>
        <p:nvSpPr>
          <p:cNvPr id="6" name="5 Rectángulo"/>
          <p:cNvSpPr/>
          <p:nvPr/>
        </p:nvSpPr>
        <p:spPr>
          <a:xfrm>
            <a:off x="0"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42910"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322"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072330"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715240"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429652" y="0"/>
            <a:ext cx="714348" cy="5000636"/>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 presetClass="entr" presetSubtype="5" repeatCount="indefinite"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000"/>
                                        <p:tgtEl>
                                          <p:spTgt spid="6"/>
                                        </p:tgtEl>
                                      </p:cBhvr>
                                    </p:animEffect>
                                  </p:childTnLst>
                                </p:cTn>
                              </p:par>
                              <p:par>
                                <p:cTn id="11" presetID="3" presetClass="entr" presetSubtype="5" repeatCount="indefinite"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2000"/>
                                        <p:tgtEl>
                                          <p:spTgt spid="7"/>
                                        </p:tgtEl>
                                      </p:cBhvr>
                                    </p:animEffect>
                                  </p:childTnLst>
                                </p:cTn>
                              </p:par>
                              <p:par>
                                <p:cTn id="14" presetID="3" presetClass="entr" presetSubtype="5" repeatCount="indefinite"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2000"/>
                                        <p:tgtEl>
                                          <p:spTgt spid="8"/>
                                        </p:tgtEl>
                                      </p:cBhvr>
                                    </p:animEffect>
                                  </p:childTnLst>
                                </p:cTn>
                              </p:par>
                              <p:par>
                                <p:cTn id="17" presetID="3" presetClass="entr" presetSubtype="5" repeatCount="indefinite"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vertical)">
                                      <p:cBhvr>
                                        <p:cTn id="19" dur="2000"/>
                                        <p:tgtEl>
                                          <p:spTgt spid="9"/>
                                        </p:tgtEl>
                                      </p:cBhvr>
                                    </p:animEffect>
                                  </p:childTnLst>
                                </p:cTn>
                              </p:par>
                              <p:par>
                                <p:cTn id="20" presetID="3" presetClass="entr" presetSubtype="5" repeatCount="indefinite"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2000"/>
                                        <p:tgtEl>
                                          <p:spTgt spid="10"/>
                                        </p:tgtEl>
                                      </p:cBhvr>
                                    </p:animEffect>
                                  </p:childTnLst>
                                </p:cTn>
                              </p:par>
                              <p:par>
                                <p:cTn id="23" presetID="3" presetClass="entr" presetSubtype="5" repeatCount="indefinite"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2000"/>
                                        <p:tgtEl>
                                          <p:spTgt spid="11"/>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000" fill="hold"/>
                                        <p:tgtEl>
                                          <p:spTgt spid="5"/>
                                        </p:tgtEl>
                                        <p:attrNameLst>
                                          <p:attrName>ppt_w</p:attrName>
                                        </p:attrNameLst>
                                      </p:cBhvr>
                                      <p:tavLst>
                                        <p:tav tm="0">
                                          <p:val>
                                            <p:fltVal val="0"/>
                                          </p:val>
                                        </p:tav>
                                        <p:tav tm="100000">
                                          <p:val>
                                            <p:strVal val="#ppt_w"/>
                                          </p:val>
                                        </p:tav>
                                      </p:tavLst>
                                    </p:anim>
                                    <p:anim calcmode="lin" valueType="num">
                                      <p:cBhvr>
                                        <p:cTn id="29" dur="2000" fill="hold"/>
                                        <p:tgtEl>
                                          <p:spTgt spid="5"/>
                                        </p:tgtEl>
                                        <p:attrNameLst>
                                          <p:attrName>ppt_h</p:attrName>
                                        </p:attrNameLst>
                                      </p:cBhvr>
                                      <p:tavLst>
                                        <p:tav tm="0">
                                          <p:val>
                                            <p:fltVal val="0"/>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diamond(out)">
                                      <p:cBhvr>
                                        <p:cTn id="3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vo_real_blanco_by_wadu.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Rombo"/>
          <p:cNvSpPr/>
          <p:nvPr/>
        </p:nvSpPr>
        <p:spPr>
          <a:xfrm>
            <a:off x="0" y="571480"/>
            <a:ext cx="9144000" cy="4929198"/>
          </a:xfrm>
          <a:prstGeom prst="diamond">
            <a:avLst/>
          </a:prstGeom>
          <a:gradFill flip="none" rotWithShape="1">
            <a:gsLst>
              <a:gs pos="62000">
                <a:schemeClr val="tx1"/>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214414" y="500042"/>
            <a:ext cx="6715172" cy="4929198"/>
          </a:xfrm>
          <a:prstGeom prst="diamond">
            <a:avLst/>
          </a:prstGeom>
          <a:gradFill flip="none" rotWithShape="1">
            <a:gsLst>
              <a:gs pos="62000">
                <a:schemeClr val="tx1"/>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571480"/>
            <a:ext cx="5000660" cy="4929198"/>
          </a:xfrm>
          <a:prstGeom prst="diamond">
            <a:avLst/>
          </a:prstGeom>
          <a:gradFill flip="none" rotWithShape="1">
            <a:gsLst>
              <a:gs pos="62000">
                <a:schemeClr val="tx1"/>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714612" y="500042"/>
            <a:ext cx="3571900" cy="4929198"/>
          </a:xfrm>
          <a:prstGeom prst="diamond">
            <a:avLst/>
          </a:prstGeom>
          <a:gradFill flip="none" rotWithShape="1">
            <a:gsLst>
              <a:gs pos="62000">
                <a:schemeClr val="tx1"/>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childTnLst>
                          </p:cTn>
                        </p:par>
                        <p:par>
                          <p:cTn id="20" fill="hold">
                            <p:stCondLst>
                              <p:cond delay="3000"/>
                            </p:stCondLst>
                            <p:childTnLst>
                              <p:par>
                                <p:cTn id="21" presetID="8" presetClass="exit" presetSubtype="32" fill="hold" grpId="1" nodeType="afterEffect">
                                  <p:stCondLst>
                                    <p:cond delay="0"/>
                                  </p:stCondLst>
                                  <p:childTnLst>
                                    <p:animEffect transition="out" filter="diamond(ou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8" presetClass="exit" presetSubtype="32" fill="hold" grpId="1" nodeType="withEffect">
                                  <p:stCondLst>
                                    <p:cond delay="0"/>
                                  </p:stCondLst>
                                  <p:childTnLst>
                                    <p:animEffect transition="out" filter="diamond(out)">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8" presetClass="exit" presetSubtype="32" fill="hold" grpId="1" nodeType="withEffect">
                                  <p:stCondLst>
                                    <p:cond delay="0"/>
                                  </p:stCondLst>
                                  <p:childTnLst>
                                    <p:animEffect transition="out" filter="diamond(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xit" presetSubtype="32" fill="hold" grpId="1" nodeType="withEffect">
                                  <p:stCondLst>
                                    <p:cond delay="0"/>
                                  </p:stCondLst>
                                  <p:childTnLst>
                                    <p:animEffect transition="out" filter="diamond(out)">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4/3*#ppt_w"/>
                                          </p:val>
                                        </p:tav>
                                        <p:tav tm="100000">
                                          <p:val>
                                            <p:strVal val="#ppt_w"/>
                                          </p:val>
                                        </p:tav>
                                      </p:tavLst>
                                    </p:anim>
                                    <p:anim calcmode="lin" valueType="num">
                                      <p:cBhvr>
                                        <p:cTn id="36" dur="3000" fill="hold"/>
                                        <p:tgtEl>
                                          <p:spTgt spid="4"/>
                                        </p:tgtEl>
                                        <p:attrNameLst>
                                          <p:attrName>ppt_h</p:attrName>
                                        </p:attrNameLst>
                                      </p:cBhvr>
                                      <p:tavLst>
                                        <p:tav tm="0">
                                          <p:val>
                                            <p:strVal val="4/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out)">
                                      <p:cBhvr>
                                        <p:cTn id="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78715111_ee2f4ce118_b.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Luna"/>
          <p:cNvSpPr/>
          <p:nvPr/>
        </p:nvSpPr>
        <p:spPr>
          <a:xfrm rot="16200000">
            <a:off x="964417" y="-178623"/>
            <a:ext cx="2643174" cy="4572008"/>
          </a:xfrm>
          <a:prstGeom prst="moon">
            <a:avLst/>
          </a:prstGeom>
          <a:gradFill flip="none" rotWithShape="1">
            <a:gsLst>
              <a:gs pos="31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536409" y="-178623"/>
            <a:ext cx="2643174" cy="4572008"/>
          </a:xfrm>
          <a:prstGeom prst="moon">
            <a:avLst/>
          </a:prstGeom>
          <a:gradFill flip="none" rotWithShape="1">
            <a:gsLst>
              <a:gs pos="31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flipH="1">
            <a:off x="5536393" y="2536037"/>
            <a:ext cx="2643206" cy="4572008"/>
          </a:xfrm>
          <a:prstGeom prst="moon">
            <a:avLst>
              <a:gd name="adj" fmla="val 45354"/>
            </a:avLst>
          </a:prstGeom>
          <a:gradFill flip="none" rotWithShape="1">
            <a:gsLst>
              <a:gs pos="31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flipH="1">
            <a:off x="1000120" y="2571756"/>
            <a:ext cx="2571768" cy="4572008"/>
          </a:xfrm>
          <a:prstGeom prst="moon">
            <a:avLst>
              <a:gd name="adj" fmla="val 48839"/>
            </a:avLst>
          </a:prstGeom>
          <a:gradFill flip="none" rotWithShape="1">
            <a:gsLst>
              <a:gs pos="31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8"/>
                                        </p:tgtEl>
                                        <p:attrNameLst>
                                          <p:attrName>r</p:attrName>
                                        </p:attrNameLst>
                                      </p:cBhvr>
                                    </p:animRot>
                                  </p:childTnLst>
                                </p:cTn>
                              </p:par>
                            </p:childTnLst>
                          </p:cTn>
                        </p:par>
                        <p:par>
                          <p:cTn id="16" fill="hold">
                            <p:stCondLst>
                              <p:cond delay="2000"/>
                            </p:stCondLst>
                            <p:childTnLst>
                              <p:par>
                                <p:cTn id="17" presetID="2" presetClass="exit" presetSubtype="1" fill="hold" grpId="1" nodeType="afterEffect">
                                  <p:stCondLst>
                                    <p:cond delay="0"/>
                                  </p:stCondLst>
                                  <p:childTnLst>
                                    <p:anim calcmode="lin" valueType="num">
                                      <p:cBhvr additive="base">
                                        <p:cTn id="18" dur="2000"/>
                                        <p:tgtEl>
                                          <p:spTgt spid="5"/>
                                        </p:tgtEl>
                                        <p:attrNameLst>
                                          <p:attrName>ppt_x</p:attrName>
                                        </p:attrNameLst>
                                      </p:cBhvr>
                                      <p:tavLst>
                                        <p:tav tm="0">
                                          <p:val>
                                            <p:strVal val="ppt_x"/>
                                          </p:val>
                                        </p:tav>
                                        <p:tav tm="100000">
                                          <p:val>
                                            <p:strVal val="ppt_x"/>
                                          </p:val>
                                        </p:tav>
                                      </p:tavLst>
                                    </p:anim>
                                    <p:anim calcmode="lin" valueType="num">
                                      <p:cBhvr additive="base">
                                        <p:cTn id="19" dur="2000"/>
                                        <p:tgtEl>
                                          <p:spTgt spid="5"/>
                                        </p:tgtEl>
                                        <p:attrNameLst>
                                          <p:attrName>ppt_y</p:attrName>
                                        </p:attrNameLst>
                                      </p:cBhvr>
                                      <p:tavLst>
                                        <p:tav tm="0">
                                          <p:val>
                                            <p:strVal val="ppt_y"/>
                                          </p:val>
                                        </p:tav>
                                        <p:tav tm="100000">
                                          <p:val>
                                            <p:strVal val="0-ppt_h/2"/>
                                          </p:val>
                                        </p:tav>
                                      </p:tavLst>
                                    </p:anim>
                                    <p:set>
                                      <p:cBhvr>
                                        <p:cTn id="20" dur="1" fill="hold">
                                          <p:stCondLst>
                                            <p:cond delay="1999"/>
                                          </p:stCondLst>
                                        </p:cTn>
                                        <p:tgtEl>
                                          <p:spTgt spid="5"/>
                                        </p:tgtEl>
                                        <p:attrNameLst>
                                          <p:attrName>style.visibility</p:attrName>
                                        </p:attrNameLst>
                                      </p:cBhvr>
                                      <p:to>
                                        <p:strVal val="hidden"/>
                                      </p:to>
                                    </p:set>
                                  </p:childTnLst>
                                </p:cTn>
                              </p:par>
                              <p:par>
                                <p:cTn id="21" presetID="2" presetClass="exit" presetSubtype="1" fill="hold" grpId="1" nodeType="withEffect">
                                  <p:stCondLst>
                                    <p:cond delay="0"/>
                                  </p:stCondLst>
                                  <p:childTnLst>
                                    <p:anim calcmode="lin" valueType="num">
                                      <p:cBhvr additive="base">
                                        <p:cTn id="22" dur="2000"/>
                                        <p:tgtEl>
                                          <p:spTgt spid="6"/>
                                        </p:tgtEl>
                                        <p:attrNameLst>
                                          <p:attrName>ppt_x</p:attrName>
                                        </p:attrNameLst>
                                      </p:cBhvr>
                                      <p:tavLst>
                                        <p:tav tm="0">
                                          <p:val>
                                            <p:strVal val="ppt_x"/>
                                          </p:val>
                                        </p:tav>
                                        <p:tav tm="100000">
                                          <p:val>
                                            <p:strVal val="ppt_x"/>
                                          </p:val>
                                        </p:tav>
                                      </p:tavLst>
                                    </p:anim>
                                    <p:anim calcmode="lin" valueType="num">
                                      <p:cBhvr additive="base">
                                        <p:cTn id="23" dur="2000"/>
                                        <p:tgtEl>
                                          <p:spTgt spid="6"/>
                                        </p:tgtEl>
                                        <p:attrNameLst>
                                          <p:attrName>ppt_y</p:attrName>
                                        </p:attrNameLst>
                                      </p:cBhvr>
                                      <p:tavLst>
                                        <p:tav tm="0">
                                          <p:val>
                                            <p:strVal val="ppt_y"/>
                                          </p:val>
                                        </p:tav>
                                        <p:tav tm="100000">
                                          <p:val>
                                            <p:strVal val="0-ppt_h/2"/>
                                          </p:val>
                                        </p:tav>
                                      </p:tavLst>
                                    </p:anim>
                                    <p:set>
                                      <p:cBhvr>
                                        <p:cTn id="24" dur="1" fill="hold">
                                          <p:stCondLst>
                                            <p:cond delay="1999"/>
                                          </p:stCondLst>
                                        </p:cTn>
                                        <p:tgtEl>
                                          <p:spTgt spid="6"/>
                                        </p:tgtEl>
                                        <p:attrNameLst>
                                          <p:attrName>style.visibility</p:attrName>
                                        </p:attrNameLst>
                                      </p:cBhvr>
                                      <p:to>
                                        <p:strVal val="hidden"/>
                                      </p:to>
                                    </p:set>
                                  </p:childTnLst>
                                </p:cTn>
                              </p:par>
                              <p:par>
                                <p:cTn id="25" presetID="2" presetClass="exit" presetSubtype="4" fill="hold" grpId="1" nodeType="withEffect">
                                  <p:stCondLst>
                                    <p:cond delay="0"/>
                                  </p:stCondLst>
                                  <p:childTnLst>
                                    <p:anim calcmode="lin" valueType="num">
                                      <p:cBhvr additive="base">
                                        <p:cTn id="26" dur="2000"/>
                                        <p:tgtEl>
                                          <p:spTgt spid="7"/>
                                        </p:tgtEl>
                                        <p:attrNameLst>
                                          <p:attrName>ppt_x</p:attrName>
                                        </p:attrNameLst>
                                      </p:cBhvr>
                                      <p:tavLst>
                                        <p:tav tm="0">
                                          <p:val>
                                            <p:strVal val="ppt_x"/>
                                          </p:val>
                                        </p:tav>
                                        <p:tav tm="100000">
                                          <p:val>
                                            <p:strVal val="ppt_x"/>
                                          </p:val>
                                        </p:tav>
                                      </p:tavLst>
                                    </p:anim>
                                    <p:anim calcmode="lin" valueType="num">
                                      <p:cBhvr additive="base">
                                        <p:cTn id="27" dur="2000"/>
                                        <p:tgtEl>
                                          <p:spTgt spid="7"/>
                                        </p:tgtEl>
                                        <p:attrNameLst>
                                          <p:attrName>ppt_y</p:attrName>
                                        </p:attrNameLst>
                                      </p:cBhvr>
                                      <p:tavLst>
                                        <p:tav tm="0">
                                          <p:val>
                                            <p:strVal val="ppt_y"/>
                                          </p:val>
                                        </p:tav>
                                        <p:tav tm="100000">
                                          <p:val>
                                            <p:strVal val="1+ppt_h/2"/>
                                          </p:val>
                                        </p:tav>
                                      </p:tavLst>
                                    </p:anim>
                                    <p:set>
                                      <p:cBhvr>
                                        <p:cTn id="28" dur="1" fill="hold">
                                          <p:stCondLst>
                                            <p:cond delay="1999"/>
                                          </p:stCondLst>
                                        </p:cTn>
                                        <p:tgtEl>
                                          <p:spTgt spid="7"/>
                                        </p:tgtEl>
                                        <p:attrNameLst>
                                          <p:attrName>style.visibility</p:attrName>
                                        </p:attrNameLst>
                                      </p:cBhvr>
                                      <p:to>
                                        <p:strVal val="hidden"/>
                                      </p:to>
                                    </p:set>
                                  </p:childTnLst>
                                </p:cTn>
                              </p:par>
                              <p:par>
                                <p:cTn id="29" presetID="2" presetClass="exit" presetSubtype="4" fill="hold" grpId="1" nodeType="withEffect">
                                  <p:stCondLst>
                                    <p:cond delay="0"/>
                                  </p:stCondLst>
                                  <p:childTnLst>
                                    <p:anim calcmode="lin" valueType="num">
                                      <p:cBhvr additive="base">
                                        <p:cTn id="30" dur="2000"/>
                                        <p:tgtEl>
                                          <p:spTgt spid="8"/>
                                        </p:tgtEl>
                                        <p:attrNameLst>
                                          <p:attrName>ppt_x</p:attrName>
                                        </p:attrNameLst>
                                      </p:cBhvr>
                                      <p:tavLst>
                                        <p:tav tm="0">
                                          <p:val>
                                            <p:strVal val="ppt_x"/>
                                          </p:val>
                                        </p:tav>
                                        <p:tav tm="100000">
                                          <p:val>
                                            <p:strVal val="ppt_x"/>
                                          </p:val>
                                        </p:tav>
                                      </p:tavLst>
                                    </p:anim>
                                    <p:anim calcmode="lin" valueType="num">
                                      <p:cBhvr additive="base">
                                        <p:cTn id="31" dur="2000"/>
                                        <p:tgtEl>
                                          <p:spTgt spid="8"/>
                                        </p:tgtEl>
                                        <p:attrNameLst>
                                          <p:attrName>ppt_y</p:attrName>
                                        </p:attrNameLst>
                                      </p:cBhvr>
                                      <p:tavLst>
                                        <p:tav tm="0">
                                          <p:val>
                                            <p:strVal val="ppt_y"/>
                                          </p:val>
                                        </p:tav>
                                        <p:tav tm="100000">
                                          <p:val>
                                            <p:strVal val="1+ppt_h/2"/>
                                          </p:val>
                                        </p:tav>
                                      </p:tavLst>
                                    </p:anim>
                                    <p:set>
                                      <p:cBhvr>
                                        <p:cTn id="32" dur="1" fill="hold">
                                          <p:stCondLst>
                                            <p:cond delay="1999"/>
                                          </p:stCondLst>
                                        </p:cTn>
                                        <p:tgtEl>
                                          <p:spTgt spid="8"/>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2000" fill="hold"/>
                                        <p:tgtEl>
                                          <p:spTgt spid="4"/>
                                        </p:tgtEl>
                                        <p:attrNameLst>
                                          <p:attrName>ppt_w</p:attrName>
                                        </p:attrNameLst>
                                      </p:cBhvr>
                                      <p:tavLst>
                                        <p:tav tm="0">
                                          <p:val>
                                            <p:strVal val="2/3*#ppt_w"/>
                                          </p:val>
                                        </p:tav>
                                        <p:tav tm="100000">
                                          <p:val>
                                            <p:strVal val="#ppt_w"/>
                                          </p:val>
                                        </p:tav>
                                      </p:tavLst>
                                    </p:anim>
                                    <p:anim calcmode="lin" valueType="num">
                                      <p:cBhvr>
                                        <p:cTn id="36" dur="2000" fill="hold"/>
                                        <p:tgtEl>
                                          <p:spTgt spid="4"/>
                                        </p:tgtEl>
                                        <p:attrNameLst>
                                          <p:attrName>ppt_h</p:attrName>
                                        </p:attrNameLst>
                                      </p:cBhvr>
                                      <p:tavLst>
                                        <p:tav tm="0">
                                          <p:val>
                                            <p:strVal val="2/3*#ppt_h"/>
                                          </p:val>
                                        </p:tav>
                                        <p:tav tm="100000">
                                          <p:val>
                                            <p:strVal val="#ppt_h"/>
                                          </p:val>
                                        </p:tav>
                                      </p:tavLst>
                                    </p:anim>
                                  </p:childTnLst>
                                </p:cTn>
                              </p:par>
                              <p:par>
                                <p:cTn id="37" presetID="16" presetClass="entr" presetSubtype="4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Horizontal)">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879332646_2301fc13fe_b.jpg"/>
          <p:cNvPicPr>
            <a:picLocks noChangeAspect="1"/>
          </p:cNvPicPr>
          <p:nvPr/>
        </p:nvPicPr>
        <p:blipFill>
          <a:blip r:embed="rId2">
            <a:lum contrast="10000"/>
          </a:blip>
          <a:stretch>
            <a:fillRect/>
          </a:stretch>
        </p:blipFill>
        <p:spPr>
          <a:xfrm>
            <a:off x="0" y="-642966"/>
            <a:ext cx="9144000" cy="7500966"/>
          </a:xfrm>
          <a:prstGeom prst="rect">
            <a:avLst/>
          </a:prstGeom>
        </p:spPr>
      </p:pic>
      <p:sp>
        <p:nvSpPr>
          <p:cNvPr id="5" name="4 Rectángulo"/>
          <p:cNvSpPr/>
          <p:nvPr/>
        </p:nvSpPr>
        <p:spPr>
          <a:xfrm>
            <a:off x="0" y="-571528"/>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85852" y="-571528"/>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71768" y="-571528"/>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857620" y="-571528"/>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143504" y="-571528"/>
            <a:ext cx="135732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388" y="-571528"/>
            <a:ext cx="1428760"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858148" y="-571528"/>
            <a:ext cx="1285852" cy="3643314"/>
          </a:xfrm>
          <a:prstGeom prst="rect">
            <a:avLst/>
          </a:prstGeom>
          <a:gradFill flip="none" rotWithShape="1">
            <a:gsLst>
              <a:gs pos="39000">
                <a:srgbClr val="00B050">
                  <a:alpha val="42000"/>
                </a:srgbClr>
              </a:gs>
              <a:gs pos="16000">
                <a:srgbClr val="00CCCC"/>
              </a:gs>
              <a:gs pos="47000">
                <a:srgbClr val="9999FF"/>
              </a:gs>
              <a:gs pos="60001">
                <a:srgbClr val="2E6792"/>
              </a:gs>
              <a:gs pos="71001">
                <a:srgbClr val="3333CC"/>
              </a:gs>
              <a:gs pos="81000">
                <a:srgbClr val="1170FF"/>
              </a:gs>
              <a:gs pos="100000">
                <a:srgbClr val="006699"/>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785842"/>
            <a:ext cx="9144000" cy="828680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4"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from="(-#ppt_w/2)" to="(#ppt_x)" calcmode="lin" valueType="num">
                                      <p:cBhvr>
                                        <p:cTn id="10" dur="1800" fill="hold">
                                          <p:stCondLst>
                                            <p:cond delay="0"/>
                                          </p:stCondLst>
                                        </p:cTn>
                                        <p:tgtEl>
                                          <p:spTgt spid="5"/>
                                        </p:tgtEl>
                                        <p:attrNameLst>
                                          <p:attrName>ppt_x</p:attrName>
                                        </p:attrNameLst>
                                      </p:cBhvr>
                                    </p:anim>
                                    <p:anim from="0" to="-1.0" calcmode="lin" valueType="num">
                                      <p:cBhvr>
                                        <p:cTn id="11" dur="600" decel="50000" autoRev="1" fill="hold">
                                          <p:stCondLst>
                                            <p:cond delay="1800"/>
                                          </p:stCondLst>
                                        </p:cTn>
                                        <p:tgtEl>
                                          <p:spTgt spid="5"/>
                                        </p:tgtEl>
                                        <p:attrNameLst>
                                          <p:attrName>xshear</p:attrName>
                                        </p:attrNameLst>
                                      </p:cBhvr>
                                    </p:anim>
                                    <p:animScale>
                                      <p:cBhvr>
                                        <p:cTn id="12" dur="600" decel="100000" autoRev="1" fill="hold">
                                          <p:stCondLst>
                                            <p:cond delay="1800"/>
                                          </p:stCondLst>
                                        </p:cTn>
                                        <p:tgtEl>
                                          <p:spTgt spid="5"/>
                                        </p:tgtEl>
                                      </p:cBhvr>
                                      <p:from x="100000" y="100000"/>
                                      <p:to x="80000" y="100000"/>
                                    </p:animScale>
                                    <p:anim by="(#ppt_h/3+#ppt_w*0.1)" calcmode="lin" valueType="num">
                                      <p:cBhvr additive="sum">
                                        <p:cTn id="13" dur="600" decel="100000" autoRev="1" fill="hold">
                                          <p:stCondLst>
                                            <p:cond delay="1800"/>
                                          </p:stCondLst>
                                        </p:cTn>
                                        <p:tgtEl>
                                          <p:spTgt spid="5"/>
                                        </p:tgtEl>
                                        <p:attrNameLst>
                                          <p:attrName>ppt_x</p:attrName>
                                        </p:attrNameLst>
                                      </p:cBhvr>
                                    </p:anim>
                                  </p:childTnLst>
                                </p:cTn>
                              </p:par>
                              <p:par>
                                <p:cTn id="14" presetID="34"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from="(-#ppt_w/2)" to="(#ppt_x)" calcmode="lin" valueType="num">
                                      <p:cBhvr>
                                        <p:cTn id="16" dur="1800" fill="hold">
                                          <p:stCondLst>
                                            <p:cond delay="0"/>
                                          </p:stCondLst>
                                        </p:cTn>
                                        <p:tgtEl>
                                          <p:spTgt spid="6"/>
                                        </p:tgtEl>
                                        <p:attrNameLst>
                                          <p:attrName>ppt_x</p:attrName>
                                        </p:attrNameLst>
                                      </p:cBhvr>
                                    </p:anim>
                                    <p:anim from="0" to="-1.0" calcmode="lin" valueType="num">
                                      <p:cBhvr>
                                        <p:cTn id="17" dur="600" decel="50000" autoRev="1" fill="hold">
                                          <p:stCondLst>
                                            <p:cond delay="1800"/>
                                          </p:stCondLst>
                                        </p:cTn>
                                        <p:tgtEl>
                                          <p:spTgt spid="6"/>
                                        </p:tgtEl>
                                        <p:attrNameLst>
                                          <p:attrName>xshear</p:attrName>
                                        </p:attrNameLst>
                                      </p:cBhvr>
                                    </p:anim>
                                    <p:animScale>
                                      <p:cBhvr>
                                        <p:cTn id="18" dur="600" decel="100000" autoRev="1" fill="hold">
                                          <p:stCondLst>
                                            <p:cond delay="1800"/>
                                          </p:stCondLst>
                                        </p:cTn>
                                        <p:tgtEl>
                                          <p:spTgt spid="6"/>
                                        </p:tgtEl>
                                      </p:cBhvr>
                                      <p:from x="100000" y="100000"/>
                                      <p:to x="80000" y="100000"/>
                                    </p:animScale>
                                    <p:anim by="(#ppt_h/3+#ppt_w*0.1)" calcmode="lin" valueType="num">
                                      <p:cBhvr additive="sum">
                                        <p:cTn id="19" dur="600" decel="100000" autoRev="1" fill="hold">
                                          <p:stCondLst>
                                            <p:cond delay="1800"/>
                                          </p:stCondLst>
                                        </p:cTn>
                                        <p:tgtEl>
                                          <p:spTgt spid="6"/>
                                        </p:tgtEl>
                                        <p:attrNameLst>
                                          <p:attrName>ppt_x</p:attrName>
                                        </p:attrNameLst>
                                      </p:cBhvr>
                                    </p:anim>
                                  </p:childTnLst>
                                </p:cTn>
                              </p:par>
                              <p:par>
                                <p:cTn id="20" presetID="34"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from="(-#ppt_w/2)" to="(#ppt_x)" calcmode="lin" valueType="num">
                                      <p:cBhvr>
                                        <p:cTn id="22" dur="1800" fill="hold">
                                          <p:stCondLst>
                                            <p:cond delay="0"/>
                                          </p:stCondLst>
                                        </p:cTn>
                                        <p:tgtEl>
                                          <p:spTgt spid="7"/>
                                        </p:tgtEl>
                                        <p:attrNameLst>
                                          <p:attrName>ppt_x</p:attrName>
                                        </p:attrNameLst>
                                      </p:cBhvr>
                                    </p:anim>
                                    <p:anim from="0" to="-1.0" calcmode="lin" valueType="num">
                                      <p:cBhvr>
                                        <p:cTn id="23" dur="600" decel="50000" autoRev="1" fill="hold">
                                          <p:stCondLst>
                                            <p:cond delay="1800"/>
                                          </p:stCondLst>
                                        </p:cTn>
                                        <p:tgtEl>
                                          <p:spTgt spid="7"/>
                                        </p:tgtEl>
                                        <p:attrNameLst>
                                          <p:attrName>xshear</p:attrName>
                                        </p:attrNameLst>
                                      </p:cBhvr>
                                    </p:anim>
                                    <p:animScale>
                                      <p:cBhvr>
                                        <p:cTn id="24" dur="600" decel="100000" autoRev="1" fill="hold">
                                          <p:stCondLst>
                                            <p:cond delay="1800"/>
                                          </p:stCondLst>
                                        </p:cTn>
                                        <p:tgtEl>
                                          <p:spTgt spid="7"/>
                                        </p:tgtEl>
                                      </p:cBhvr>
                                      <p:from x="100000" y="100000"/>
                                      <p:to x="80000" y="100000"/>
                                    </p:animScale>
                                    <p:anim by="(#ppt_h/3+#ppt_w*0.1)" calcmode="lin" valueType="num">
                                      <p:cBhvr additive="sum">
                                        <p:cTn id="25" dur="600" decel="100000" autoRev="1" fill="hold">
                                          <p:stCondLst>
                                            <p:cond delay="1800"/>
                                          </p:stCondLst>
                                        </p:cTn>
                                        <p:tgtEl>
                                          <p:spTgt spid="7"/>
                                        </p:tgtEl>
                                        <p:attrNameLst>
                                          <p:attrName>ppt_x</p:attrName>
                                        </p:attrNameLst>
                                      </p:cBhvr>
                                    </p:anim>
                                  </p:childTnLst>
                                </p:cTn>
                              </p:par>
                              <p:par>
                                <p:cTn id="26" presetID="34"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from="(-#ppt_w/2)" to="(#ppt_x)" calcmode="lin" valueType="num">
                                      <p:cBhvr>
                                        <p:cTn id="28" dur="1800" fill="hold">
                                          <p:stCondLst>
                                            <p:cond delay="0"/>
                                          </p:stCondLst>
                                        </p:cTn>
                                        <p:tgtEl>
                                          <p:spTgt spid="8"/>
                                        </p:tgtEl>
                                        <p:attrNameLst>
                                          <p:attrName>ppt_x</p:attrName>
                                        </p:attrNameLst>
                                      </p:cBhvr>
                                    </p:anim>
                                    <p:anim from="0" to="-1.0" calcmode="lin" valueType="num">
                                      <p:cBhvr>
                                        <p:cTn id="29" dur="600" decel="50000" autoRev="1" fill="hold">
                                          <p:stCondLst>
                                            <p:cond delay="1800"/>
                                          </p:stCondLst>
                                        </p:cTn>
                                        <p:tgtEl>
                                          <p:spTgt spid="8"/>
                                        </p:tgtEl>
                                        <p:attrNameLst>
                                          <p:attrName>xshear</p:attrName>
                                        </p:attrNameLst>
                                      </p:cBhvr>
                                    </p:anim>
                                    <p:animScale>
                                      <p:cBhvr>
                                        <p:cTn id="30" dur="600" decel="100000" autoRev="1" fill="hold">
                                          <p:stCondLst>
                                            <p:cond delay="1800"/>
                                          </p:stCondLst>
                                        </p:cTn>
                                        <p:tgtEl>
                                          <p:spTgt spid="8"/>
                                        </p:tgtEl>
                                      </p:cBhvr>
                                      <p:from x="100000" y="100000"/>
                                      <p:to x="80000" y="100000"/>
                                    </p:animScale>
                                    <p:anim by="(#ppt_h/3+#ppt_w*0.1)" calcmode="lin" valueType="num">
                                      <p:cBhvr additive="sum">
                                        <p:cTn id="31" dur="600" decel="100000" autoRev="1" fill="hold">
                                          <p:stCondLst>
                                            <p:cond delay="1800"/>
                                          </p:stCondLst>
                                        </p:cTn>
                                        <p:tgtEl>
                                          <p:spTgt spid="8"/>
                                        </p:tgtEl>
                                        <p:attrNameLst>
                                          <p:attrName>ppt_x</p:attrName>
                                        </p:attrNameLst>
                                      </p:cBhvr>
                                    </p:anim>
                                  </p:childTnLst>
                                </p:cTn>
                              </p:par>
                              <p:par>
                                <p:cTn id="32" presetID="34"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from="(-#ppt_w/2)" to="(#ppt_x)" calcmode="lin" valueType="num">
                                      <p:cBhvr>
                                        <p:cTn id="34" dur="1800" fill="hold">
                                          <p:stCondLst>
                                            <p:cond delay="0"/>
                                          </p:stCondLst>
                                        </p:cTn>
                                        <p:tgtEl>
                                          <p:spTgt spid="9"/>
                                        </p:tgtEl>
                                        <p:attrNameLst>
                                          <p:attrName>ppt_x</p:attrName>
                                        </p:attrNameLst>
                                      </p:cBhvr>
                                    </p:anim>
                                    <p:anim from="0" to="-1.0" calcmode="lin" valueType="num">
                                      <p:cBhvr>
                                        <p:cTn id="35" dur="600" decel="50000" autoRev="1" fill="hold">
                                          <p:stCondLst>
                                            <p:cond delay="1800"/>
                                          </p:stCondLst>
                                        </p:cTn>
                                        <p:tgtEl>
                                          <p:spTgt spid="9"/>
                                        </p:tgtEl>
                                        <p:attrNameLst>
                                          <p:attrName>xshear</p:attrName>
                                        </p:attrNameLst>
                                      </p:cBhvr>
                                    </p:anim>
                                    <p:animScale>
                                      <p:cBhvr>
                                        <p:cTn id="36" dur="600" decel="100000" autoRev="1" fill="hold">
                                          <p:stCondLst>
                                            <p:cond delay="1800"/>
                                          </p:stCondLst>
                                        </p:cTn>
                                        <p:tgtEl>
                                          <p:spTgt spid="9"/>
                                        </p:tgtEl>
                                      </p:cBhvr>
                                      <p:from x="100000" y="100000"/>
                                      <p:to x="80000" y="100000"/>
                                    </p:animScale>
                                    <p:anim by="(#ppt_h/3+#ppt_w*0.1)" calcmode="lin" valueType="num">
                                      <p:cBhvr additive="sum">
                                        <p:cTn id="37" dur="600" decel="100000" autoRev="1" fill="hold">
                                          <p:stCondLst>
                                            <p:cond delay="1800"/>
                                          </p:stCondLst>
                                        </p:cTn>
                                        <p:tgtEl>
                                          <p:spTgt spid="9"/>
                                        </p:tgtEl>
                                        <p:attrNameLst>
                                          <p:attrName>ppt_x</p:attrName>
                                        </p:attrNameLst>
                                      </p:cBhvr>
                                    </p:anim>
                                  </p:childTnLst>
                                </p:cTn>
                              </p:par>
                              <p:par>
                                <p:cTn id="38" presetID="34"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from="(-#ppt_w/2)" to="(#ppt_x)" calcmode="lin" valueType="num">
                                      <p:cBhvr>
                                        <p:cTn id="40" dur="1800" fill="hold">
                                          <p:stCondLst>
                                            <p:cond delay="0"/>
                                          </p:stCondLst>
                                        </p:cTn>
                                        <p:tgtEl>
                                          <p:spTgt spid="10"/>
                                        </p:tgtEl>
                                        <p:attrNameLst>
                                          <p:attrName>ppt_x</p:attrName>
                                        </p:attrNameLst>
                                      </p:cBhvr>
                                    </p:anim>
                                    <p:anim from="0" to="-1.0" calcmode="lin" valueType="num">
                                      <p:cBhvr>
                                        <p:cTn id="41" dur="600" decel="50000" autoRev="1" fill="hold">
                                          <p:stCondLst>
                                            <p:cond delay="1800"/>
                                          </p:stCondLst>
                                        </p:cTn>
                                        <p:tgtEl>
                                          <p:spTgt spid="10"/>
                                        </p:tgtEl>
                                        <p:attrNameLst>
                                          <p:attrName>xshear</p:attrName>
                                        </p:attrNameLst>
                                      </p:cBhvr>
                                    </p:anim>
                                    <p:animScale>
                                      <p:cBhvr>
                                        <p:cTn id="42" dur="600" decel="100000" autoRev="1" fill="hold">
                                          <p:stCondLst>
                                            <p:cond delay="1800"/>
                                          </p:stCondLst>
                                        </p:cTn>
                                        <p:tgtEl>
                                          <p:spTgt spid="10"/>
                                        </p:tgtEl>
                                      </p:cBhvr>
                                      <p:from x="100000" y="100000"/>
                                      <p:to x="80000" y="100000"/>
                                    </p:animScale>
                                    <p:anim by="(#ppt_h/3+#ppt_w*0.1)" calcmode="lin" valueType="num">
                                      <p:cBhvr additive="sum">
                                        <p:cTn id="43" dur="600" decel="100000" autoRev="1" fill="hold">
                                          <p:stCondLst>
                                            <p:cond delay="1800"/>
                                          </p:stCondLst>
                                        </p:cTn>
                                        <p:tgtEl>
                                          <p:spTgt spid="10"/>
                                        </p:tgtEl>
                                        <p:attrNameLst>
                                          <p:attrName>ppt_x</p:attrName>
                                        </p:attrNameLst>
                                      </p:cBhvr>
                                    </p:anim>
                                  </p:childTnLst>
                                </p:cTn>
                              </p:par>
                              <p:par>
                                <p:cTn id="44" presetID="34"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from="(-#ppt_w/2)" to="(#ppt_x)" calcmode="lin" valueType="num">
                                      <p:cBhvr>
                                        <p:cTn id="46" dur="1800" fill="hold">
                                          <p:stCondLst>
                                            <p:cond delay="0"/>
                                          </p:stCondLst>
                                        </p:cTn>
                                        <p:tgtEl>
                                          <p:spTgt spid="11"/>
                                        </p:tgtEl>
                                        <p:attrNameLst>
                                          <p:attrName>ppt_x</p:attrName>
                                        </p:attrNameLst>
                                      </p:cBhvr>
                                    </p:anim>
                                    <p:anim from="0" to="-1.0" calcmode="lin" valueType="num">
                                      <p:cBhvr>
                                        <p:cTn id="47" dur="600" decel="50000" autoRev="1" fill="hold">
                                          <p:stCondLst>
                                            <p:cond delay="1800"/>
                                          </p:stCondLst>
                                        </p:cTn>
                                        <p:tgtEl>
                                          <p:spTgt spid="11"/>
                                        </p:tgtEl>
                                        <p:attrNameLst>
                                          <p:attrName>xshear</p:attrName>
                                        </p:attrNameLst>
                                      </p:cBhvr>
                                    </p:anim>
                                    <p:animScale>
                                      <p:cBhvr>
                                        <p:cTn id="48" dur="600" decel="100000" autoRev="1" fill="hold">
                                          <p:stCondLst>
                                            <p:cond delay="1800"/>
                                          </p:stCondLst>
                                        </p:cTn>
                                        <p:tgtEl>
                                          <p:spTgt spid="11"/>
                                        </p:tgtEl>
                                      </p:cBhvr>
                                      <p:from x="100000" y="100000"/>
                                      <p:to x="80000" y="100000"/>
                                    </p:animScale>
                                    <p:anim by="(#ppt_h/3+#ppt_w*0.1)" calcmode="lin" valueType="num">
                                      <p:cBhvr additive="sum">
                                        <p:cTn id="49" dur="600" decel="100000" autoRev="1" fill="hold">
                                          <p:stCondLst>
                                            <p:cond delay="1800"/>
                                          </p:stCondLst>
                                        </p:cTn>
                                        <p:tgtEl>
                                          <p:spTgt spid="11"/>
                                        </p:tgtEl>
                                        <p:attrNameLst>
                                          <p:attrName>ppt_x</p:attrName>
                                        </p:attrNameLst>
                                      </p:cBhvr>
                                    </p:anim>
                                  </p:childTnLst>
                                </p:cTn>
                              </p:par>
                            </p:childTnLst>
                          </p:cTn>
                        </p:par>
                        <p:par>
                          <p:cTn id="50" fill="hold">
                            <p:stCondLst>
                              <p:cond delay="3000"/>
                            </p:stCondLst>
                            <p:childTnLst>
                              <p:par>
                                <p:cTn id="51" presetID="2" presetClass="exit" presetSubtype="8" fill="hold" grpId="1" nodeType="after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0-ppt_w/2"/>
                                          </p:val>
                                        </p:tav>
                                      </p:tavLst>
                                    </p:anim>
                                    <p:anim calcmode="lin" valueType="num">
                                      <p:cBhvr additive="base">
                                        <p:cTn id="53" dur="3000"/>
                                        <p:tgtEl>
                                          <p:spTgt spid="5"/>
                                        </p:tgtEl>
                                        <p:attrNameLst>
                                          <p:attrName>ppt_y</p:attrName>
                                        </p:attrNameLst>
                                      </p:cBhvr>
                                      <p:tavLst>
                                        <p:tav tm="0">
                                          <p:val>
                                            <p:strVal val="ppt_y"/>
                                          </p:val>
                                        </p:tav>
                                        <p:tav tm="100000">
                                          <p:val>
                                            <p:strVal val="ppt_y"/>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8" fill="hold" grpId="1" nodeType="withEffect">
                                  <p:stCondLst>
                                    <p:cond delay="0"/>
                                  </p:stCondLst>
                                  <p:childTnLst>
                                    <p:anim calcmode="lin" valueType="num">
                                      <p:cBhvr additive="base">
                                        <p:cTn id="56" dur="3000"/>
                                        <p:tgtEl>
                                          <p:spTgt spid="6"/>
                                        </p:tgtEl>
                                        <p:attrNameLst>
                                          <p:attrName>ppt_x</p:attrName>
                                        </p:attrNameLst>
                                      </p:cBhvr>
                                      <p:tavLst>
                                        <p:tav tm="0">
                                          <p:val>
                                            <p:strVal val="ppt_x"/>
                                          </p:val>
                                        </p:tav>
                                        <p:tav tm="100000">
                                          <p:val>
                                            <p:strVal val="0-ppt_w/2"/>
                                          </p:val>
                                        </p:tav>
                                      </p:tavLst>
                                    </p:anim>
                                    <p:anim calcmode="lin" valueType="num">
                                      <p:cBhvr additive="base">
                                        <p:cTn id="57" dur="3000"/>
                                        <p:tgtEl>
                                          <p:spTgt spid="6"/>
                                        </p:tgtEl>
                                        <p:attrNameLst>
                                          <p:attrName>ppt_y</p:attrName>
                                        </p:attrNameLst>
                                      </p:cBhvr>
                                      <p:tavLst>
                                        <p:tav tm="0">
                                          <p:val>
                                            <p:strVal val="ppt_y"/>
                                          </p:val>
                                        </p:tav>
                                        <p:tav tm="100000">
                                          <p:val>
                                            <p:strVal val="ppt_y"/>
                                          </p:val>
                                        </p:tav>
                                      </p:tavLst>
                                    </p:anim>
                                    <p:set>
                                      <p:cBhvr>
                                        <p:cTn id="58" dur="1" fill="hold">
                                          <p:stCondLst>
                                            <p:cond delay="2999"/>
                                          </p:stCondLst>
                                        </p:cTn>
                                        <p:tgtEl>
                                          <p:spTgt spid="6"/>
                                        </p:tgtEl>
                                        <p:attrNameLst>
                                          <p:attrName>style.visibility</p:attrName>
                                        </p:attrNameLst>
                                      </p:cBhvr>
                                      <p:to>
                                        <p:strVal val="hidden"/>
                                      </p:to>
                                    </p:set>
                                  </p:childTnLst>
                                </p:cTn>
                              </p:par>
                              <p:par>
                                <p:cTn id="59" presetID="2" presetClass="exit" presetSubtype="8" fill="hold" grpId="1" nodeType="with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0-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0-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8" fill="hold" grpId="1"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0-ppt_w/2"/>
                                          </p:val>
                                        </p:tav>
                                      </p:tavLst>
                                    </p:anim>
                                    <p:anim calcmode="lin" valueType="num">
                                      <p:cBhvr additive="base">
                                        <p:cTn id="69" dur="3000"/>
                                        <p:tgtEl>
                                          <p:spTgt spid="9"/>
                                        </p:tgtEl>
                                        <p:attrNameLst>
                                          <p:attrName>ppt_y</p:attrName>
                                        </p:attrNameLst>
                                      </p:cBhvr>
                                      <p:tavLst>
                                        <p:tav tm="0">
                                          <p:val>
                                            <p:strVal val="ppt_y"/>
                                          </p:val>
                                        </p:tav>
                                        <p:tav tm="100000">
                                          <p:val>
                                            <p:strVal val="ppt_y"/>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8" fill="hold" grpId="1"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0-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1" nodeType="withEffect">
                                  <p:stCondLst>
                                    <p:cond delay="0"/>
                                  </p:stCondLst>
                                  <p:childTnLst>
                                    <p:anim calcmode="lin" valueType="num">
                                      <p:cBhvr additive="base">
                                        <p:cTn id="76" dur="3000"/>
                                        <p:tgtEl>
                                          <p:spTgt spid="11"/>
                                        </p:tgtEl>
                                        <p:attrNameLst>
                                          <p:attrName>ppt_x</p:attrName>
                                        </p:attrNameLst>
                                      </p:cBhvr>
                                      <p:tavLst>
                                        <p:tav tm="0">
                                          <p:val>
                                            <p:strVal val="ppt_x"/>
                                          </p:val>
                                        </p:tav>
                                        <p:tav tm="100000">
                                          <p:val>
                                            <p:strVal val="0-ppt_w/2"/>
                                          </p:val>
                                        </p:tav>
                                      </p:tavLst>
                                    </p:anim>
                                    <p:anim calcmode="lin" valueType="num">
                                      <p:cBhvr additive="base">
                                        <p:cTn id="77" dur="3000"/>
                                        <p:tgtEl>
                                          <p:spTgt spid="11"/>
                                        </p:tgtEl>
                                        <p:attrNameLst>
                                          <p:attrName>ppt_y</p:attrName>
                                        </p:attrNameLst>
                                      </p:cBhvr>
                                      <p:tavLst>
                                        <p:tav tm="0">
                                          <p:val>
                                            <p:strVal val="ppt_y"/>
                                          </p:val>
                                        </p:tav>
                                        <p:tav tm="100000">
                                          <p:val>
                                            <p:strVal val="ppt_y"/>
                                          </p:val>
                                        </p:tav>
                                      </p:tavLst>
                                    </p:anim>
                                    <p:set>
                                      <p:cBhvr>
                                        <p:cTn id="78" dur="1" fill="hold">
                                          <p:stCondLst>
                                            <p:cond delay="2999"/>
                                          </p:stCondLst>
                                        </p:cTn>
                                        <p:tgtEl>
                                          <p:spTgt spid="11"/>
                                        </p:tgtEl>
                                        <p:attrNameLst>
                                          <p:attrName>style.visibility</p:attrName>
                                        </p:attrNameLst>
                                      </p:cBhvr>
                                      <p:to>
                                        <p:strVal val="hidden"/>
                                      </p:to>
                                    </p:set>
                                  </p:childTnLst>
                                </p:cTn>
                              </p:par>
                              <p:par>
                                <p:cTn id="79" presetID="2" presetClass="entr" presetSubtype="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3000" fill="hold"/>
                                        <p:tgtEl>
                                          <p:spTgt spid="4"/>
                                        </p:tgtEl>
                                        <p:attrNameLst>
                                          <p:attrName>ppt_x</p:attrName>
                                        </p:attrNameLst>
                                      </p:cBhvr>
                                      <p:tavLst>
                                        <p:tav tm="0">
                                          <p:val>
                                            <p:strVal val="1+#ppt_w/2"/>
                                          </p:val>
                                        </p:tav>
                                        <p:tav tm="100000">
                                          <p:val>
                                            <p:strVal val="#ppt_x"/>
                                          </p:val>
                                        </p:tav>
                                      </p:tavLst>
                                    </p:anim>
                                    <p:anim calcmode="lin" valueType="num">
                                      <p:cBhvr additive="base">
                                        <p:cTn id="8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6225219525_9f89986edc_b.jpg"/>
          <p:cNvPicPr>
            <a:picLocks noChangeAspect="1"/>
          </p:cNvPicPr>
          <p:nvPr/>
        </p:nvPicPr>
        <p:blipFill>
          <a:blip r:embed="rId2">
            <a:lum contrast="10000"/>
          </a:blip>
          <a:stretch>
            <a:fillRect/>
          </a:stretch>
        </p:blipFill>
        <p:spPr>
          <a:xfrm>
            <a:off x="0" y="0"/>
            <a:ext cx="9144000" cy="6858000"/>
          </a:xfrm>
          <a:prstGeom prst="rect">
            <a:avLst/>
          </a:prstGeom>
        </p:spPr>
      </p:pic>
      <p:sp>
        <p:nvSpPr>
          <p:cNvPr id="6" name="5 Triángulo isósceles"/>
          <p:cNvSpPr/>
          <p:nvPr/>
        </p:nvSpPr>
        <p:spPr>
          <a:xfrm>
            <a:off x="2571736" y="0"/>
            <a:ext cx="4286248" cy="1500198"/>
          </a:xfrm>
          <a:prstGeom prst="triangle">
            <a:avLst/>
          </a:prstGeom>
          <a:gradFill flip="none" rotWithShape="1">
            <a:gsLst>
              <a:gs pos="44000">
                <a:schemeClr val="tx1"/>
              </a:gs>
              <a:gs pos="25000">
                <a:srgbClr val="21D6E0"/>
              </a:gs>
              <a:gs pos="75000">
                <a:srgbClr val="0087E6"/>
              </a:gs>
              <a:gs pos="100000">
                <a:srgbClr val="005CB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71736" y="857232"/>
            <a:ext cx="4286248" cy="1500198"/>
          </a:xfrm>
          <a:prstGeom prst="triangle">
            <a:avLst/>
          </a:prstGeom>
          <a:gradFill flip="none" rotWithShape="1">
            <a:gsLst>
              <a:gs pos="44000">
                <a:schemeClr val="tx1"/>
              </a:gs>
              <a:gs pos="25000">
                <a:srgbClr val="21D6E0"/>
              </a:gs>
              <a:gs pos="75000">
                <a:srgbClr val="0087E6"/>
              </a:gs>
              <a:gs pos="100000">
                <a:srgbClr val="005CB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2571736" y="1785926"/>
            <a:ext cx="4286248" cy="1500198"/>
          </a:xfrm>
          <a:prstGeom prst="triangle">
            <a:avLst/>
          </a:prstGeom>
          <a:gradFill flip="none" rotWithShape="1">
            <a:gsLst>
              <a:gs pos="44000">
                <a:schemeClr val="tx1"/>
              </a:gs>
              <a:gs pos="25000">
                <a:srgbClr val="21D6E0"/>
              </a:gs>
              <a:gs pos="75000">
                <a:srgbClr val="0087E6"/>
              </a:gs>
              <a:gs pos="100000">
                <a:srgbClr val="005CB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71736" y="2571744"/>
            <a:ext cx="4286248" cy="1500198"/>
          </a:xfrm>
          <a:prstGeom prst="triangle">
            <a:avLst/>
          </a:prstGeom>
          <a:gradFill flip="none" rotWithShape="1">
            <a:gsLst>
              <a:gs pos="44000">
                <a:schemeClr val="tx1"/>
              </a:gs>
              <a:gs pos="25000">
                <a:srgbClr val="21D6E0"/>
              </a:gs>
              <a:gs pos="75000">
                <a:srgbClr val="0087E6"/>
              </a:gs>
              <a:gs pos="100000">
                <a:srgbClr val="005CB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2571736" y="3500438"/>
            <a:ext cx="4286248" cy="1500198"/>
          </a:xfrm>
          <a:prstGeom prst="triangle">
            <a:avLst/>
          </a:prstGeom>
          <a:gradFill flip="none" rotWithShape="1">
            <a:gsLst>
              <a:gs pos="44000">
                <a:schemeClr val="tx1"/>
              </a:gs>
              <a:gs pos="25000">
                <a:srgbClr val="21D6E0"/>
              </a:gs>
              <a:gs pos="75000">
                <a:srgbClr val="0087E6"/>
              </a:gs>
              <a:gs pos="100000">
                <a:srgbClr val="005CB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71736" y="4286256"/>
            <a:ext cx="4286248" cy="1500198"/>
          </a:xfrm>
          <a:prstGeom prst="triangle">
            <a:avLst/>
          </a:prstGeom>
          <a:gradFill flip="none" rotWithShape="1">
            <a:gsLst>
              <a:gs pos="44000">
                <a:schemeClr val="tx1"/>
              </a:gs>
              <a:gs pos="25000">
                <a:srgbClr val="21D6E0"/>
              </a:gs>
              <a:gs pos="75000">
                <a:srgbClr val="0087E6"/>
              </a:gs>
              <a:gs pos="100000">
                <a:srgbClr val="005CB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2571736" y="5072074"/>
            <a:ext cx="4286248" cy="1500198"/>
          </a:xfrm>
          <a:prstGeom prst="triangle">
            <a:avLst/>
          </a:prstGeom>
          <a:gradFill flip="none" rotWithShape="1">
            <a:gsLst>
              <a:gs pos="44000">
                <a:schemeClr val="tx1"/>
              </a:gs>
              <a:gs pos="25000">
                <a:srgbClr val="21D6E0"/>
              </a:gs>
              <a:gs pos="75000">
                <a:srgbClr val="0087E6"/>
              </a:gs>
              <a:gs pos="100000">
                <a:srgbClr val="005CB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52"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Scale>
                                      <p:cBhvr>
                                        <p:cTn id="10"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6"/>
                                        </p:tgtEl>
                                        <p:attrNameLst>
                                          <p:attrName>ppt_x</p:attrName>
                                          <p:attrName>ppt_y</p:attrName>
                                        </p:attrNameLst>
                                      </p:cBhvr>
                                    </p:animMotion>
                                    <p:animEffect transition="in" filter="fade">
                                      <p:cBhvr>
                                        <p:cTn id="12" dur="3000"/>
                                        <p:tgtEl>
                                          <p:spTgt spid="6"/>
                                        </p:tgtEl>
                                      </p:cBhvr>
                                    </p:animEffect>
                                  </p:childTnLst>
                                </p:cTn>
                              </p:par>
                              <p:par>
                                <p:cTn id="13" presetID="52"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Scale>
                                      <p:cBhvr>
                                        <p:cTn id="15"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3000" decel="50000" fill="hold">
                                          <p:stCondLst>
                                            <p:cond delay="0"/>
                                          </p:stCondLst>
                                        </p:cTn>
                                        <p:tgtEl>
                                          <p:spTgt spid="7"/>
                                        </p:tgtEl>
                                        <p:attrNameLst>
                                          <p:attrName>ppt_x</p:attrName>
                                          <p:attrName>ppt_y</p:attrName>
                                        </p:attrNameLst>
                                      </p:cBhvr>
                                    </p:animMotion>
                                    <p:animEffect transition="in" filter="fade">
                                      <p:cBhvr>
                                        <p:cTn id="17" dur="3000"/>
                                        <p:tgtEl>
                                          <p:spTgt spid="7"/>
                                        </p:tgtEl>
                                      </p:cBhvr>
                                    </p:animEffect>
                                  </p:childTnLst>
                                </p:cTn>
                              </p:par>
                              <p:par>
                                <p:cTn id="18" presetID="52"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Scale>
                                      <p:cBhvr>
                                        <p:cTn id="20"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3000" decel="50000" fill="hold">
                                          <p:stCondLst>
                                            <p:cond delay="0"/>
                                          </p:stCondLst>
                                        </p:cTn>
                                        <p:tgtEl>
                                          <p:spTgt spid="8"/>
                                        </p:tgtEl>
                                        <p:attrNameLst>
                                          <p:attrName>ppt_x</p:attrName>
                                          <p:attrName>ppt_y</p:attrName>
                                        </p:attrNameLst>
                                      </p:cBhvr>
                                    </p:animMotion>
                                    <p:animEffect transition="in" filter="fade">
                                      <p:cBhvr>
                                        <p:cTn id="22" dur="3000"/>
                                        <p:tgtEl>
                                          <p:spTgt spid="8"/>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Scale>
                                      <p:cBhvr>
                                        <p:cTn id="25"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9"/>
                                        </p:tgtEl>
                                        <p:attrNameLst>
                                          <p:attrName>ppt_x</p:attrName>
                                          <p:attrName>ppt_y</p:attrName>
                                        </p:attrNameLst>
                                      </p:cBhvr>
                                    </p:animMotion>
                                    <p:animEffect transition="in" filter="fade">
                                      <p:cBhvr>
                                        <p:cTn id="27" dur="3000"/>
                                        <p:tgtEl>
                                          <p:spTgt spid="9"/>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Scale>
                                      <p:cBhvr>
                                        <p:cTn id="30"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3000" decel="50000" fill="hold">
                                          <p:stCondLst>
                                            <p:cond delay="0"/>
                                          </p:stCondLst>
                                        </p:cTn>
                                        <p:tgtEl>
                                          <p:spTgt spid="10"/>
                                        </p:tgtEl>
                                        <p:attrNameLst>
                                          <p:attrName>ppt_x</p:attrName>
                                          <p:attrName>ppt_y</p:attrName>
                                        </p:attrNameLst>
                                      </p:cBhvr>
                                    </p:animMotion>
                                    <p:animEffect transition="in" filter="fade">
                                      <p:cBhvr>
                                        <p:cTn id="32" dur="3000"/>
                                        <p:tgtEl>
                                          <p:spTgt spid="10"/>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Scale>
                                      <p:cBhvr>
                                        <p:cTn id="35"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1"/>
                                        </p:tgtEl>
                                        <p:attrNameLst>
                                          <p:attrName>ppt_x</p:attrName>
                                          <p:attrName>ppt_y</p:attrName>
                                        </p:attrNameLst>
                                      </p:cBhvr>
                                    </p:animMotion>
                                    <p:animEffect transition="in" filter="fade">
                                      <p:cBhvr>
                                        <p:cTn id="37" dur="3000"/>
                                        <p:tgtEl>
                                          <p:spTgt spid="11"/>
                                        </p:tgtEl>
                                      </p:cBhvr>
                                    </p:animEffect>
                                  </p:childTnLst>
                                </p:cTn>
                              </p:par>
                              <p:par>
                                <p:cTn id="38" presetID="52"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Scale>
                                      <p:cBhvr>
                                        <p:cTn id="40"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12"/>
                                        </p:tgtEl>
                                        <p:attrNameLst>
                                          <p:attrName>ppt_x</p:attrName>
                                          <p:attrName>ppt_y</p:attrName>
                                        </p:attrNameLst>
                                      </p:cBhvr>
                                    </p:animMotion>
                                    <p:animEffect transition="in" filter="fade">
                                      <p:cBhvr>
                                        <p:cTn id="42" dur="3000"/>
                                        <p:tgtEl>
                                          <p:spTgt spid="12"/>
                                        </p:tgtEl>
                                      </p:cBhvr>
                                    </p:animEffect>
                                  </p:childTnLst>
                                </p:cTn>
                              </p:par>
                            </p:childTnLst>
                          </p:cTn>
                        </p:par>
                        <p:par>
                          <p:cTn id="43" fill="hold">
                            <p:stCondLst>
                              <p:cond delay="3000"/>
                            </p:stCondLst>
                            <p:childTnLst>
                              <p:par>
                                <p:cTn id="44" presetID="2" presetClass="exit" presetSubtype="4" fill="hold" grpId="1" nodeType="afterEffect">
                                  <p:stCondLst>
                                    <p:cond delay="0"/>
                                  </p:stCondLst>
                                  <p:childTnLst>
                                    <p:anim calcmode="lin" valueType="num">
                                      <p:cBhvr additive="base">
                                        <p:cTn id="45" dur="3000"/>
                                        <p:tgtEl>
                                          <p:spTgt spid="6"/>
                                        </p:tgtEl>
                                        <p:attrNameLst>
                                          <p:attrName>ppt_x</p:attrName>
                                        </p:attrNameLst>
                                      </p:cBhvr>
                                      <p:tavLst>
                                        <p:tav tm="0">
                                          <p:val>
                                            <p:strVal val="ppt_x"/>
                                          </p:val>
                                        </p:tav>
                                        <p:tav tm="100000">
                                          <p:val>
                                            <p:strVal val="ppt_x"/>
                                          </p:val>
                                        </p:tav>
                                      </p:tavLst>
                                    </p:anim>
                                    <p:anim calcmode="lin" valueType="num">
                                      <p:cBhvr additive="base">
                                        <p:cTn id="46" dur="3000"/>
                                        <p:tgtEl>
                                          <p:spTgt spid="6"/>
                                        </p:tgtEl>
                                        <p:attrNameLst>
                                          <p:attrName>ppt_y</p:attrName>
                                        </p:attrNameLst>
                                      </p:cBhvr>
                                      <p:tavLst>
                                        <p:tav tm="0">
                                          <p:val>
                                            <p:strVal val="ppt_y"/>
                                          </p:val>
                                        </p:tav>
                                        <p:tav tm="100000">
                                          <p:val>
                                            <p:strVal val="1+ppt_h/2"/>
                                          </p:val>
                                        </p:tav>
                                      </p:tavLst>
                                    </p:anim>
                                    <p:set>
                                      <p:cBhvr>
                                        <p:cTn id="47" dur="1" fill="hold">
                                          <p:stCondLst>
                                            <p:cond delay="2999"/>
                                          </p:stCondLst>
                                        </p:cTn>
                                        <p:tgtEl>
                                          <p:spTgt spid="6"/>
                                        </p:tgtEl>
                                        <p:attrNameLst>
                                          <p:attrName>style.visibility</p:attrName>
                                        </p:attrNameLst>
                                      </p:cBhvr>
                                      <p:to>
                                        <p:strVal val="hidden"/>
                                      </p:to>
                                    </p:set>
                                  </p:childTnLst>
                                </p:cTn>
                              </p:par>
                              <p:par>
                                <p:cTn id="48" presetID="2" presetClass="exit" presetSubtype="4" fill="hold" grpId="1" nodeType="withEffect">
                                  <p:stCondLst>
                                    <p:cond delay="0"/>
                                  </p:stCondLst>
                                  <p:childTnLst>
                                    <p:anim calcmode="lin" valueType="num">
                                      <p:cBhvr additive="base">
                                        <p:cTn id="49" dur="3000"/>
                                        <p:tgtEl>
                                          <p:spTgt spid="7"/>
                                        </p:tgtEl>
                                        <p:attrNameLst>
                                          <p:attrName>ppt_x</p:attrName>
                                        </p:attrNameLst>
                                      </p:cBhvr>
                                      <p:tavLst>
                                        <p:tav tm="0">
                                          <p:val>
                                            <p:strVal val="ppt_x"/>
                                          </p:val>
                                        </p:tav>
                                        <p:tav tm="100000">
                                          <p:val>
                                            <p:strVal val="ppt_x"/>
                                          </p:val>
                                        </p:tav>
                                      </p:tavLst>
                                    </p:anim>
                                    <p:anim calcmode="lin" valueType="num">
                                      <p:cBhvr additive="base">
                                        <p:cTn id="50" dur="3000"/>
                                        <p:tgtEl>
                                          <p:spTgt spid="7"/>
                                        </p:tgtEl>
                                        <p:attrNameLst>
                                          <p:attrName>ppt_y</p:attrName>
                                        </p:attrNameLst>
                                      </p:cBhvr>
                                      <p:tavLst>
                                        <p:tav tm="0">
                                          <p:val>
                                            <p:strVal val="ppt_y"/>
                                          </p:val>
                                        </p:tav>
                                        <p:tav tm="100000">
                                          <p:val>
                                            <p:strVal val="1+ppt_h/2"/>
                                          </p:val>
                                        </p:tav>
                                      </p:tavLst>
                                    </p:anim>
                                    <p:set>
                                      <p:cBhvr>
                                        <p:cTn id="51" dur="1" fill="hold">
                                          <p:stCondLst>
                                            <p:cond delay="2999"/>
                                          </p:stCondLst>
                                        </p:cTn>
                                        <p:tgtEl>
                                          <p:spTgt spid="7"/>
                                        </p:tgtEl>
                                        <p:attrNameLst>
                                          <p:attrName>style.visibility</p:attrName>
                                        </p:attrNameLst>
                                      </p:cBhvr>
                                      <p:to>
                                        <p:strVal val="hidden"/>
                                      </p:to>
                                    </p:set>
                                  </p:childTnLst>
                                </p:cTn>
                              </p:par>
                              <p:par>
                                <p:cTn id="52" presetID="2" presetClass="exit" presetSubtype="4" fill="hold" grpId="1"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ppt_x"/>
                                          </p:val>
                                        </p:tav>
                                      </p:tavLst>
                                    </p:anim>
                                    <p:anim calcmode="lin" valueType="num">
                                      <p:cBhvr additive="base">
                                        <p:cTn id="54" dur="3000"/>
                                        <p:tgtEl>
                                          <p:spTgt spid="8"/>
                                        </p:tgtEl>
                                        <p:attrNameLst>
                                          <p:attrName>ppt_y</p:attrName>
                                        </p:attrNameLst>
                                      </p:cBhvr>
                                      <p:tavLst>
                                        <p:tav tm="0">
                                          <p:val>
                                            <p:strVal val="ppt_y"/>
                                          </p:val>
                                        </p:tav>
                                        <p:tav tm="100000">
                                          <p:val>
                                            <p:strVal val="1+ppt_h/2"/>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4" fill="hold" grpId="1" nodeType="withEffect">
                                  <p:stCondLst>
                                    <p:cond delay="0"/>
                                  </p:stCondLst>
                                  <p:childTnLst>
                                    <p:anim calcmode="lin" valueType="num">
                                      <p:cBhvr additive="base">
                                        <p:cTn id="57" dur="3000"/>
                                        <p:tgtEl>
                                          <p:spTgt spid="9"/>
                                        </p:tgtEl>
                                        <p:attrNameLst>
                                          <p:attrName>ppt_x</p:attrName>
                                        </p:attrNameLst>
                                      </p:cBhvr>
                                      <p:tavLst>
                                        <p:tav tm="0">
                                          <p:val>
                                            <p:strVal val="ppt_x"/>
                                          </p:val>
                                        </p:tav>
                                        <p:tav tm="100000">
                                          <p:val>
                                            <p:strVal val="ppt_x"/>
                                          </p:val>
                                        </p:tav>
                                      </p:tavLst>
                                    </p:anim>
                                    <p:anim calcmode="lin" valueType="num">
                                      <p:cBhvr additive="base">
                                        <p:cTn id="58" dur="3000"/>
                                        <p:tgtEl>
                                          <p:spTgt spid="9"/>
                                        </p:tgtEl>
                                        <p:attrNameLst>
                                          <p:attrName>ppt_y</p:attrName>
                                        </p:attrNameLst>
                                      </p:cBhvr>
                                      <p:tavLst>
                                        <p:tav tm="0">
                                          <p:val>
                                            <p:strVal val="ppt_y"/>
                                          </p:val>
                                        </p:tav>
                                        <p:tav tm="100000">
                                          <p:val>
                                            <p:strVal val="1+ppt_h/2"/>
                                          </p:val>
                                        </p:tav>
                                      </p:tavLst>
                                    </p:anim>
                                    <p:set>
                                      <p:cBhvr>
                                        <p:cTn id="59" dur="1" fill="hold">
                                          <p:stCondLst>
                                            <p:cond delay="2999"/>
                                          </p:stCondLst>
                                        </p:cTn>
                                        <p:tgtEl>
                                          <p:spTgt spid="9"/>
                                        </p:tgtEl>
                                        <p:attrNameLst>
                                          <p:attrName>style.visibility</p:attrName>
                                        </p:attrNameLst>
                                      </p:cBhvr>
                                      <p:to>
                                        <p:strVal val="hidden"/>
                                      </p:to>
                                    </p:set>
                                  </p:childTnLst>
                                </p:cTn>
                              </p:par>
                              <p:par>
                                <p:cTn id="60" presetID="2" presetClass="exit" presetSubtype="4" fill="hold" grpId="1"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ppt_x"/>
                                          </p:val>
                                        </p:tav>
                                      </p:tavLst>
                                    </p:anim>
                                    <p:anim calcmode="lin" valueType="num">
                                      <p:cBhvr additive="base">
                                        <p:cTn id="62" dur="3000"/>
                                        <p:tgtEl>
                                          <p:spTgt spid="10"/>
                                        </p:tgtEl>
                                        <p:attrNameLst>
                                          <p:attrName>ppt_y</p:attrName>
                                        </p:attrNameLst>
                                      </p:cBhvr>
                                      <p:tavLst>
                                        <p:tav tm="0">
                                          <p:val>
                                            <p:strVal val="ppt_y"/>
                                          </p:val>
                                        </p:tav>
                                        <p:tav tm="100000">
                                          <p:val>
                                            <p:strVal val="1+ppt_h/2"/>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4" fill="hold" grpId="1" nodeType="withEffect">
                                  <p:stCondLst>
                                    <p:cond delay="0"/>
                                  </p:stCondLst>
                                  <p:childTnLst>
                                    <p:anim calcmode="lin" valueType="num">
                                      <p:cBhvr additive="base">
                                        <p:cTn id="65" dur="3000"/>
                                        <p:tgtEl>
                                          <p:spTgt spid="11"/>
                                        </p:tgtEl>
                                        <p:attrNameLst>
                                          <p:attrName>ppt_x</p:attrName>
                                        </p:attrNameLst>
                                      </p:cBhvr>
                                      <p:tavLst>
                                        <p:tav tm="0">
                                          <p:val>
                                            <p:strVal val="ppt_x"/>
                                          </p:val>
                                        </p:tav>
                                        <p:tav tm="100000">
                                          <p:val>
                                            <p:strVal val="ppt_x"/>
                                          </p:val>
                                        </p:tav>
                                      </p:tavLst>
                                    </p:anim>
                                    <p:anim calcmode="lin" valueType="num">
                                      <p:cBhvr additive="base">
                                        <p:cTn id="66" dur="3000"/>
                                        <p:tgtEl>
                                          <p:spTgt spid="11"/>
                                        </p:tgtEl>
                                        <p:attrNameLst>
                                          <p:attrName>ppt_y</p:attrName>
                                        </p:attrNameLst>
                                      </p:cBhvr>
                                      <p:tavLst>
                                        <p:tav tm="0">
                                          <p:val>
                                            <p:strVal val="ppt_y"/>
                                          </p:val>
                                        </p:tav>
                                        <p:tav tm="100000">
                                          <p:val>
                                            <p:strVal val="1+ppt_h/2"/>
                                          </p:val>
                                        </p:tav>
                                      </p:tavLst>
                                    </p:anim>
                                    <p:set>
                                      <p:cBhvr>
                                        <p:cTn id="67" dur="1" fill="hold">
                                          <p:stCondLst>
                                            <p:cond delay="2999"/>
                                          </p:stCondLst>
                                        </p:cTn>
                                        <p:tgtEl>
                                          <p:spTgt spid="11"/>
                                        </p:tgtEl>
                                        <p:attrNameLst>
                                          <p:attrName>style.visibility</p:attrName>
                                        </p:attrNameLst>
                                      </p:cBhvr>
                                      <p:to>
                                        <p:strVal val="hidden"/>
                                      </p:to>
                                    </p:set>
                                  </p:childTnLst>
                                </p:cTn>
                              </p:par>
                              <p:par>
                                <p:cTn id="68" presetID="2" presetClass="exit" presetSubtype="4" fill="hold" grpId="1" nodeType="withEffect">
                                  <p:stCondLst>
                                    <p:cond delay="0"/>
                                  </p:stCondLst>
                                  <p:childTnLst>
                                    <p:anim calcmode="lin" valueType="num">
                                      <p:cBhvr additive="base">
                                        <p:cTn id="69" dur="3000"/>
                                        <p:tgtEl>
                                          <p:spTgt spid="12"/>
                                        </p:tgtEl>
                                        <p:attrNameLst>
                                          <p:attrName>ppt_x</p:attrName>
                                        </p:attrNameLst>
                                      </p:cBhvr>
                                      <p:tavLst>
                                        <p:tav tm="0">
                                          <p:val>
                                            <p:strVal val="ppt_x"/>
                                          </p:val>
                                        </p:tav>
                                        <p:tav tm="100000">
                                          <p:val>
                                            <p:strVal val="ppt_x"/>
                                          </p:val>
                                        </p:tav>
                                      </p:tavLst>
                                    </p:anim>
                                    <p:anim calcmode="lin" valueType="num">
                                      <p:cBhvr additive="base">
                                        <p:cTn id="70" dur="3000"/>
                                        <p:tgtEl>
                                          <p:spTgt spid="12"/>
                                        </p:tgtEl>
                                        <p:attrNameLst>
                                          <p:attrName>ppt_y</p:attrName>
                                        </p:attrNameLst>
                                      </p:cBhvr>
                                      <p:tavLst>
                                        <p:tav tm="0">
                                          <p:val>
                                            <p:strVal val="ppt_y"/>
                                          </p:val>
                                        </p:tav>
                                        <p:tav tm="100000">
                                          <p:val>
                                            <p:strVal val="1+ppt_h/2"/>
                                          </p:val>
                                        </p:tav>
                                      </p:tavLst>
                                    </p:anim>
                                    <p:set>
                                      <p:cBhvr>
                                        <p:cTn id="71" dur="1" fill="hold">
                                          <p:stCondLst>
                                            <p:cond delay="2999"/>
                                          </p:stCondLst>
                                        </p:cTn>
                                        <p:tgtEl>
                                          <p:spTgt spid="12"/>
                                        </p:tgtEl>
                                        <p:attrNameLst>
                                          <p:attrName>style.visibility</p:attrName>
                                        </p:attrNameLst>
                                      </p:cBhvr>
                                      <p:to>
                                        <p:strVal val="hidden"/>
                                      </p:to>
                                    </p:set>
                                  </p:childTnLst>
                                </p:cTn>
                              </p:par>
                              <p:par>
                                <p:cTn id="72" presetID="2" presetClass="entr" presetSubtype="1"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additive="base">
                                        <p:cTn id="74" dur="3000" fill="hold"/>
                                        <p:tgtEl>
                                          <p:spTgt spid="5"/>
                                        </p:tgtEl>
                                        <p:attrNameLst>
                                          <p:attrName>ppt_x</p:attrName>
                                        </p:attrNameLst>
                                      </p:cBhvr>
                                      <p:tavLst>
                                        <p:tav tm="0">
                                          <p:val>
                                            <p:strVal val="#ppt_x"/>
                                          </p:val>
                                        </p:tav>
                                        <p:tav tm="100000">
                                          <p:val>
                                            <p:strVal val="#ppt_x"/>
                                          </p:val>
                                        </p:tav>
                                      </p:tavLst>
                                    </p:anim>
                                    <p:anim calcmode="lin" valueType="num">
                                      <p:cBhvr additive="base">
                                        <p:cTn id="75" dur="3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084887425_90b46a574a_b.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3 Lágrima"/>
          <p:cNvSpPr/>
          <p:nvPr/>
        </p:nvSpPr>
        <p:spPr>
          <a:xfrm rot="4644077">
            <a:off x="2037677" y="578971"/>
            <a:ext cx="2944041" cy="3167421"/>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6" name="4 Lágrima"/>
          <p:cNvSpPr/>
          <p:nvPr/>
        </p:nvSpPr>
        <p:spPr>
          <a:xfrm rot="10800000">
            <a:off x="4286248" y="428604"/>
            <a:ext cx="3061086" cy="2996133"/>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7" name="6 Lágrima"/>
          <p:cNvSpPr/>
          <p:nvPr/>
        </p:nvSpPr>
        <p:spPr>
          <a:xfrm>
            <a:off x="2223123" y="2760728"/>
            <a:ext cx="3106972" cy="3074347"/>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8" name="7 Lágrima"/>
          <p:cNvSpPr/>
          <p:nvPr/>
        </p:nvSpPr>
        <p:spPr>
          <a:xfrm rot="16639739">
            <a:off x="4441952" y="2776733"/>
            <a:ext cx="3015674" cy="3167421"/>
          </a:xfrm>
          <a:prstGeom prst="teardrop">
            <a:avLst/>
          </a:prstGeom>
          <a:gradFill flip="none" rotWithShape="1">
            <a:gsLst>
              <a:gs pos="57000">
                <a:srgbClr val="00B050">
                  <a:alpha val="61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par>
                          <p:cTn id="8" fill="hold">
                            <p:stCondLst>
                              <p:cond delay="0"/>
                            </p:stCondLst>
                            <p:childTnLst>
                              <p:par>
                                <p:cTn id="9" presetID="2" presetClass="entr" presetSubtype="9"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0-#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2000" fill="hold"/>
                                        <p:tgtEl>
                                          <p:spTgt spid="6"/>
                                        </p:tgtEl>
                                        <p:attrNameLst>
                                          <p:attrName>ppt_x</p:attrName>
                                        </p:attrNameLst>
                                      </p:cBhvr>
                                      <p:tavLst>
                                        <p:tav tm="0">
                                          <p:val>
                                            <p:strVal val="1+#ppt_w/2"/>
                                          </p:val>
                                        </p:tav>
                                        <p:tav tm="100000">
                                          <p:val>
                                            <p:strVal val="#ppt_x"/>
                                          </p:val>
                                        </p:tav>
                                      </p:tavLst>
                                    </p:anim>
                                    <p:anim calcmode="lin" valueType="num">
                                      <p:cBhvr additive="base">
                                        <p:cTn id="16" dur="2000" fill="hold"/>
                                        <p:tgtEl>
                                          <p:spTgt spid="6"/>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0-#ppt_w/2"/>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1+#ppt_w/2"/>
                                          </p:val>
                                        </p:tav>
                                        <p:tav tm="100000">
                                          <p:val>
                                            <p:strVal val="#ppt_x"/>
                                          </p:val>
                                        </p:tav>
                                      </p:tavLst>
                                    </p:anim>
                                    <p:anim calcmode="lin" valueType="num">
                                      <p:cBhvr additive="base">
                                        <p:cTn id="24" dur="2000" fill="hold"/>
                                        <p:tgtEl>
                                          <p:spTgt spid="8"/>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xit" presetSubtype="6" fill="hold" grpId="1" nodeType="afterEffect">
                                  <p:stCondLst>
                                    <p:cond delay="0"/>
                                  </p:stCondLst>
                                  <p:childTnLst>
                                    <p:anim calcmode="lin" valueType="num">
                                      <p:cBhvr additive="base">
                                        <p:cTn id="27" dur="2000"/>
                                        <p:tgtEl>
                                          <p:spTgt spid="5"/>
                                        </p:tgtEl>
                                        <p:attrNameLst>
                                          <p:attrName>ppt_x</p:attrName>
                                        </p:attrNameLst>
                                      </p:cBhvr>
                                      <p:tavLst>
                                        <p:tav tm="0">
                                          <p:val>
                                            <p:strVal val="ppt_x"/>
                                          </p:val>
                                        </p:tav>
                                        <p:tav tm="100000">
                                          <p:val>
                                            <p:strVal val="1+ppt_w/2"/>
                                          </p:val>
                                        </p:tav>
                                      </p:tavLst>
                                    </p:anim>
                                    <p:anim calcmode="lin" valueType="num">
                                      <p:cBhvr additive="base">
                                        <p:cTn id="28" dur="2000"/>
                                        <p:tgtEl>
                                          <p:spTgt spid="5"/>
                                        </p:tgtEl>
                                        <p:attrNameLst>
                                          <p:attrName>ppt_y</p:attrName>
                                        </p:attrNameLst>
                                      </p:cBhvr>
                                      <p:tavLst>
                                        <p:tav tm="0">
                                          <p:val>
                                            <p:strVal val="ppt_y"/>
                                          </p:val>
                                        </p:tav>
                                        <p:tav tm="100000">
                                          <p:val>
                                            <p:strVal val="1+ppt_h/2"/>
                                          </p:val>
                                        </p:tav>
                                      </p:tavLst>
                                    </p:anim>
                                    <p:set>
                                      <p:cBhvr>
                                        <p:cTn id="29" dur="1" fill="hold">
                                          <p:stCondLst>
                                            <p:cond delay="1999"/>
                                          </p:stCondLst>
                                        </p:cTn>
                                        <p:tgtEl>
                                          <p:spTgt spid="5"/>
                                        </p:tgtEl>
                                        <p:attrNameLst>
                                          <p:attrName>style.visibility</p:attrName>
                                        </p:attrNameLst>
                                      </p:cBhvr>
                                      <p:to>
                                        <p:strVal val="hidden"/>
                                      </p:to>
                                    </p:set>
                                  </p:childTnLst>
                                </p:cTn>
                              </p:par>
                              <p:par>
                                <p:cTn id="30" presetID="2" presetClass="exit" presetSubtype="12" fill="hold" grpId="1" nodeType="withEffect">
                                  <p:stCondLst>
                                    <p:cond delay="0"/>
                                  </p:stCondLst>
                                  <p:childTnLst>
                                    <p:anim calcmode="lin" valueType="num">
                                      <p:cBhvr additive="base">
                                        <p:cTn id="31" dur="2000"/>
                                        <p:tgtEl>
                                          <p:spTgt spid="6"/>
                                        </p:tgtEl>
                                        <p:attrNameLst>
                                          <p:attrName>ppt_x</p:attrName>
                                        </p:attrNameLst>
                                      </p:cBhvr>
                                      <p:tavLst>
                                        <p:tav tm="0">
                                          <p:val>
                                            <p:strVal val="ppt_x"/>
                                          </p:val>
                                        </p:tav>
                                        <p:tav tm="100000">
                                          <p:val>
                                            <p:strVal val="0-ppt_w/2"/>
                                          </p:val>
                                        </p:tav>
                                      </p:tavLst>
                                    </p:anim>
                                    <p:anim calcmode="lin" valueType="num">
                                      <p:cBhvr additive="base">
                                        <p:cTn id="32" dur="2000"/>
                                        <p:tgtEl>
                                          <p:spTgt spid="6"/>
                                        </p:tgtEl>
                                        <p:attrNameLst>
                                          <p:attrName>ppt_y</p:attrName>
                                        </p:attrNameLst>
                                      </p:cBhvr>
                                      <p:tavLst>
                                        <p:tav tm="0">
                                          <p:val>
                                            <p:strVal val="ppt_y"/>
                                          </p:val>
                                        </p:tav>
                                        <p:tav tm="100000">
                                          <p:val>
                                            <p:strVal val="1+ppt_h/2"/>
                                          </p:val>
                                        </p:tav>
                                      </p:tavLst>
                                    </p:anim>
                                    <p:set>
                                      <p:cBhvr>
                                        <p:cTn id="33" dur="1" fill="hold">
                                          <p:stCondLst>
                                            <p:cond delay="1999"/>
                                          </p:stCondLst>
                                        </p:cTn>
                                        <p:tgtEl>
                                          <p:spTgt spid="6"/>
                                        </p:tgtEl>
                                        <p:attrNameLst>
                                          <p:attrName>style.visibility</p:attrName>
                                        </p:attrNameLst>
                                      </p:cBhvr>
                                      <p:to>
                                        <p:strVal val="hidden"/>
                                      </p:to>
                                    </p:set>
                                  </p:childTnLst>
                                </p:cTn>
                              </p:par>
                              <p:par>
                                <p:cTn id="34" presetID="2" presetClass="exit" presetSubtype="3" fill="hold" grpId="1" nodeType="withEffect">
                                  <p:stCondLst>
                                    <p:cond delay="0"/>
                                  </p:stCondLst>
                                  <p:childTnLst>
                                    <p:anim calcmode="lin" valueType="num">
                                      <p:cBhvr additive="base">
                                        <p:cTn id="35" dur="2000"/>
                                        <p:tgtEl>
                                          <p:spTgt spid="7"/>
                                        </p:tgtEl>
                                        <p:attrNameLst>
                                          <p:attrName>ppt_x</p:attrName>
                                        </p:attrNameLst>
                                      </p:cBhvr>
                                      <p:tavLst>
                                        <p:tav tm="0">
                                          <p:val>
                                            <p:strVal val="ppt_x"/>
                                          </p:val>
                                        </p:tav>
                                        <p:tav tm="100000">
                                          <p:val>
                                            <p:strVal val="1+ppt_w/2"/>
                                          </p:val>
                                        </p:tav>
                                      </p:tavLst>
                                    </p:anim>
                                    <p:anim calcmode="lin" valueType="num">
                                      <p:cBhvr additive="base">
                                        <p:cTn id="36" dur="2000"/>
                                        <p:tgtEl>
                                          <p:spTgt spid="7"/>
                                        </p:tgtEl>
                                        <p:attrNameLst>
                                          <p:attrName>ppt_y</p:attrName>
                                        </p:attrNameLst>
                                      </p:cBhvr>
                                      <p:tavLst>
                                        <p:tav tm="0">
                                          <p:val>
                                            <p:strVal val="ppt_y"/>
                                          </p:val>
                                        </p:tav>
                                        <p:tav tm="100000">
                                          <p:val>
                                            <p:strVal val="0-ppt_h/2"/>
                                          </p:val>
                                        </p:tav>
                                      </p:tavLst>
                                    </p:anim>
                                    <p:set>
                                      <p:cBhvr>
                                        <p:cTn id="37" dur="1" fill="hold">
                                          <p:stCondLst>
                                            <p:cond delay="1999"/>
                                          </p:stCondLst>
                                        </p:cTn>
                                        <p:tgtEl>
                                          <p:spTgt spid="7"/>
                                        </p:tgtEl>
                                        <p:attrNameLst>
                                          <p:attrName>style.visibility</p:attrName>
                                        </p:attrNameLst>
                                      </p:cBhvr>
                                      <p:to>
                                        <p:strVal val="hidden"/>
                                      </p:to>
                                    </p:set>
                                  </p:childTnLst>
                                </p:cTn>
                              </p:par>
                              <p:par>
                                <p:cTn id="38" presetID="2" presetClass="exit" presetSubtype="9" fill="hold" grpId="1" nodeType="withEffect">
                                  <p:stCondLst>
                                    <p:cond delay="0"/>
                                  </p:stCondLst>
                                  <p:childTnLst>
                                    <p:anim calcmode="lin" valueType="num">
                                      <p:cBhvr additive="base">
                                        <p:cTn id="39" dur="2000"/>
                                        <p:tgtEl>
                                          <p:spTgt spid="8"/>
                                        </p:tgtEl>
                                        <p:attrNameLst>
                                          <p:attrName>ppt_x</p:attrName>
                                        </p:attrNameLst>
                                      </p:cBhvr>
                                      <p:tavLst>
                                        <p:tav tm="0">
                                          <p:val>
                                            <p:strVal val="ppt_x"/>
                                          </p:val>
                                        </p:tav>
                                        <p:tav tm="100000">
                                          <p:val>
                                            <p:strVal val="0-ppt_w/2"/>
                                          </p:val>
                                        </p:tav>
                                      </p:tavLst>
                                    </p:anim>
                                    <p:anim calcmode="lin" valueType="num">
                                      <p:cBhvr additive="base">
                                        <p:cTn id="40" dur="2000"/>
                                        <p:tgtEl>
                                          <p:spTgt spid="8"/>
                                        </p:tgtEl>
                                        <p:attrNameLst>
                                          <p:attrName>ppt_y</p:attrName>
                                        </p:attrNameLst>
                                      </p:cBhvr>
                                      <p:tavLst>
                                        <p:tav tm="0">
                                          <p:val>
                                            <p:strVal val="ppt_y"/>
                                          </p:val>
                                        </p:tav>
                                        <p:tav tm="100000">
                                          <p:val>
                                            <p:strVal val="0-ppt_h/2"/>
                                          </p:val>
                                        </p:tav>
                                      </p:tavLst>
                                    </p:anim>
                                    <p:set>
                                      <p:cBhvr>
                                        <p:cTn id="41" dur="1" fill="hold">
                                          <p:stCondLst>
                                            <p:cond delay="1999"/>
                                          </p:stCondLst>
                                        </p:cTn>
                                        <p:tgtEl>
                                          <p:spTgt spid="8"/>
                                        </p:tgtEl>
                                        <p:attrNameLst>
                                          <p:attrName>style.visibility</p:attrName>
                                        </p:attrNameLst>
                                      </p:cBhvr>
                                      <p:to>
                                        <p:strVal val="hidden"/>
                                      </p:to>
                                    </p:set>
                                  </p:childTnLst>
                                </p:cTn>
                              </p:par>
                              <p:par>
                                <p:cTn id="42" presetID="17" presetClass="entr" presetSubtype="10"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2000" fill="hold"/>
                                        <p:tgtEl>
                                          <p:spTgt spid="4"/>
                                        </p:tgtEl>
                                        <p:attrNameLst>
                                          <p:attrName>ppt_w</p:attrName>
                                        </p:attrNameLst>
                                      </p:cBhvr>
                                      <p:tavLst>
                                        <p:tav tm="0">
                                          <p:val>
                                            <p:fltVal val="0"/>
                                          </p:val>
                                        </p:tav>
                                        <p:tav tm="100000">
                                          <p:val>
                                            <p:strVal val="#ppt_w"/>
                                          </p:val>
                                        </p:tav>
                                      </p:tavLst>
                                    </p:anim>
                                    <p:anim calcmode="lin" valueType="num">
                                      <p:cBhvr>
                                        <p:cTn id="45" dur="2000" fill="hold"/>
                                        <p:tgtEl>
                                          <p:spTgt spid="4"/>
                                        </p:tgtEl>
                                        <p:attrNameLst>
                                          <p:attrName>ppt_h</p:attrName>
                                        </p:attrNameLst>
                                      </p:cBhvr>
                                      <p:tavLst>
                                        <p:tav tm="0">
                                          <p:val>
                                            <p:strVal val="#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ox(out)">
                                      <p:cBhvr>
                                        <p:cTn id="4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_birdy_24.jpg"/>
          <p:cNvPicPr>
            <a:picLocks noChangeAspect="1"/>
          </p:cNvPicPr>
          <p:nvPr/>
        </p:nvPicPr>
        <p:blipFill>
          <a:blip r:embed="rId2">
            <a:lum contrast="20000"/>
          </a:blip>
          <a:stretch>
            <a:fillRect/>
          </a:stretch>
        </p:blipFill>
        <p:spPr>
          <a:xfrm>
            <a:off x="0" y="0"/>
            <a:ext cx="9144000" cy="6858000"/>
          </a:xfrm>
          <a:prstGeom prst="rect">
            <a:avLst/>
          </a:prstGeom>
        </p:spPr>
      </p:pic>
      <p:sp>
        <p:nvSpPr>
          <p:cNvPr id="10" name="9 Triángulo isósceles"/>
          <p:cNvSpPr/>
          <p:nvPr/>
        </p:nvSpPr>
        <p:spPr>
          <a:xfrm rot="5400000">
            <a:off x="5429240" y="2071694"/>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5400000">
            <a:off x="4500546" y="2000256"/>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a:off x="3500414" y="2000256"/>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5400000">
            <a:off x="2643158" y="2071694"/>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5400000">
            <a:off x="1643026" y="2071694"/>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5400000">
            <a:off x="785770" y="2000256"/>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5400000">
            <a:off x="-357238" y="2071694"/>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5400000">
            <a:off x="-1571652" y="2143132"/>
            <a:ext cx="5286412" cy="2143108"/>
          </a:xfrm>
          <a:prstGeom prst="triangle">
            <a:avLst/>
          </a:prstGeom>
          <a:gradFill flip="none" rotWithShape="1">
            <a:gsLst>
              <a:gs pos="61000">
                <a:srgbClr val="00FF00">
                  <a:alpha val="4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shape">
              <a:fillToRect l="50000" t="50000" r="50000" b="50000"/>
            </a:path>
            <a:tileRect/>
          </a:gradFill>
          <a:ln>
            <a:noFill/>
          </a:ln>
          <a:effectLst>
            <a:glow rad="228600">
              <a:schemeClr val="accent1">
                <a:satMod val="175000"/>
                <a:alpha val="40000"/>
              </a:schemeClr>
            </a:glo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52"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Scale>
                                      <p:cBhvr>
                                        <p:cTn id="10"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10"/>
                                        </p:tgtEl>
                                        <p:attrNameLst>
                                          <p:attrName>ppt_x</p:attrName>
                                          <p:attrName>ppt_y</p:attrName>
                                        </p:attrNameLst>
                                      </p:cBhvr>
                                    </p:animMotion>
                                    <p:animEffect transition="in" filter="fade">
                                      <p:cBhvr>
                                        <p:cTn id="12" dur="3000"/>
                                        <p:tgtEl>
                                          <p:spTgt spid="10"/>
                                        </p:tgtEl>
                                      </p:cBhvr>
                                    </p:animEffect>
                                  </p:childTnLst>
                                </p:cTn>
                              </p:par>
                              <p:par>
                                <p:cTn id="13" presetID="52"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Scale>
                                      <p:cBhvr>
                                        <p:cTn id="15" dur="3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3000" decel="50000" fill="hold">
                                          <p:stCondLst>
                                            <p:cond delay="0"/>
                                          </p:stCondLst>
                                        </p:cTn>
                                        <p:tgtEl>
                                          <p:spTgt spid="13"/>
                                        </p:tgtEl>
                                        <p:attrNameLst>
                                          <p:attrName>ppt_x</p:attrName>
                                          <p:attrName>ppt_y</p:attrName>
                                        </p:attrNameLst>
                                      </p:cBhvr>
                                    </p:animMotion>
                                    <p:animEffect transition="in" filter="fade">
                                      <p:cBhvr>
                                        <p:cTn id="17" dur="3000"/>
                                        <p:tgtEl>
                                          <p:spTgt spid="13"/>
                                        </p:tgtEl>
                                      </p:cBhvr>
                                    </p:animEffect>
                                  </p:childTnLst>
                                </p:cTn>
                              </p:par>
                              <p:par>
                                <p:cTn id="18" presetID="52"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Scale>
                                      <p:cBhvr>
                                        <p:cTn id="20" dur="3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3000" decel="50000" fill="hold">
                                          <p:stCondLst>
                                            <p:cond delay="0"/>
                                          </p:stCondLst>
                                        </p:cTn>
                                        <p:tgtEl>
                                          <p:spTgt spid="14"/>
                                        </p:tgtEl>
                                        <p:attrNameLst>
                                          <p:attrName>ppt_x</p:attrName>
                                          <p:attrName>ppt_y</p:attrName>
                                        </p:attrNameLst>
                                      </p:cBhvr>
                                    </p:animMotion>
                                    <p:animEffect transition="in" filter="fade">
                                      <p:cBhvr>
                                        <p:cTn id="22" dur="3000"/>
                                        <p:tgtEl>
                                          <p:spTgt spid="14"/>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Scale>
                                      <p:cBhvr>
                                        <p:cTn id="25" dur="3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3000" decel="50000" fill="hold">
                                          <p:stCondLst>
                                            <p:cond delay="0"/>
                                          </p:stCondLst>
                                        </p:cTn>
                                        <p:tgtEl>
                                          <p:spTgt spid="15"/>
                                        </p:tgtEl>
                                        <p:attrNameLst>
                                          <p:attrName>ppt_x</p:attrName>
                                          <p:attrName>ppt_y</p:attrName>
                                        </p:attrNameLst>
                                      </p:cBhvr>
                                    </p:animMotion>
                                    <p:animEffect transition="in" filter="fade">
                                      <p:cBhvr>
                                        <p:cTn id="27" dur="3000"/>
                                        <p:tgtEl>
                                          <p:spTgt spid="15"/>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Scale>
                                      <p:cBhvr>
                                        <p:cTn id="30" dur="3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3000" decel="50000" fill="hold">
                                          <p:stCondLst>
                                            <p:cond delay="0"/>
                                          </p:stCondLst>
                                        </p:cTn>
                                        <p:tgtEl>
                                          <p:spTgt spid="16"/>
                                        </p:tgtEl>
                                        <p:attrNameLst>
                                          <p:attrName>ppt_x</p:attrName>
                                          <p:attrName>ppt_y</p:attrName>
                                        </p:attrNameLst>
                                      </p:cBhvr>
                                    </p:animMotion>
                                    <p:animEffect transition="in" filter="fade">
                                      <p:cBhvr>
                                        <p:cTn id="32" dur="3000"/>
                                        <p:tgtEl>
                                          <p:spTgt spid="16"/>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3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7"/>
                                        </p:tgtEl>
                                        <p:attrNameLst>
                                          <p:attrName>ppt_x</p:attrName>
                                          <p:attrName>ppt_y</p:attrName>
                                        </p:attrNameLst>
                                      </p:cBhvr>
                                    </p:animMotion>
                                    <p:animEffect transition="in" filter="fade">
                                      <p:cBhvr>
                                        <p:cTn id="37" dur="3000"/>
                                        <p:tgtEl>
                                          <p:spTgt spid="17"/>
                                        </p:tgtEl>
                                      </p:cBhvr>
                                    </p:animEffect>
                                  </p:childTnLst>
                                </p:cTn>
                              </p:par>
                              <p:par>
                                <p:cTn id="38" presetID="5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Scale>
                                      <p:cBhvr>
                                        <p:cTn id="40" dur="3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18"/>
                                        </p:tgtEl>
                                        <p:attrNameLst>
                                          <p:attrName>ppt_x</p:attrName>
                                          <p:attrName>ppt_y</p:attrName>
                                        </p:attrNameLst>
                                      </p:cBhvr>
                                    </p:animMotion>
                                    <p:animEffect transition="in" filter="fade">
                                      <p:cBhvr>
                                        <p:cTn id="42" dur="3000"/>
                                        <p:tgtEl>
                                          <p:spTgt spid="18"/>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Scale>
                                      <p:cBhvr>
                                        <p:cTn id="45" dur="3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3000" decel="50000" fill="hold">
                                          <p:stCondLst>
                                            <p:cond delay="0"/>
                                          </p:stCondLst>
                                        </p:cTn>
                                        <p:tgtEl>
                                          <p:spTgt spid="19"/>
                                        </p:tgtEl>
                                        <p:attrNameLst>
                                          <p:attrName>ppt_x</p:attrName>
                                          <p:attrName>ppt_y</p:attrName>
                                        </p:attrNameLst>
                                      </p:cBhvr>
                                    </p:animMotion>
                                    <p:animEffect transition="in" filter="fade">
                                      <p:cBhvr>
                                        <p:cTn id="47" dur="3000"/>
                                        <p:tgtEl>
                                          <p:spTgt spid="19"/>
                                        </p:tgtEl>
                                      </p:cBhvr>
                                    </p:animEffect>
                                  </p:childTnLst>
                                </p:cTn>
                              </p:par>
                            </p:childTnLst>
                          </p:cTn>
                        </p:par>
                        <p:par>
                          <p:cTn id="48" fill="hold">
                            <p:stCondLst>
                              <p:cond delay="3000"/>
                            </p:stCondLst>
                            <p:childTnLst>
                              <p:par>
                                <p:cTn id="49" presetID="2" presetClass="exit" presetSubtype="8" fill="hold" grpId="1" nodeType="afterEffect">
                                  <p:stCondLst>
                                    <p:cond delay="0"/>
                                  </p:stCondLst>
                                  <p:childTnLst>
                                    <p:anim calcmode="lin" valueType="num">
                                      <p:cBhvr additive="base">
                                        <p:cTn id="50" dur="2000"/>
                                        <p:tgtEl>
                                          <p:spTgt spid="10"/>
                                        </p:tgtEl>
                                        <p:attrNameLst>
                                          <p:attrName>ppt_x</p:attrName>
                                        </p:attrNameLst>
                                      </p:cBhvr>
                                      <p:tavLst>
                                        <p:tav tm="0">
                                          <p:val>
                                            <p:strVal val="ppt_x"/>
                                          </p:val>
                                        </p:tav>
                                        <p:tav tm="100000">
                                          <p:val>
                                            <p:strVal val="0-ppt_w/2"/>
                                          </p:val>
                                        </p:tav>
                                      </p:tavLst>
                                    </p:anim>
                                    <p:anim calcmode="lin" valueType="num">
                                      <p:cBhvr additive="base">
                                        <p:cTn id="51" dur="2000"/>
                                        <p:tgtEl>
                                          <p:spTgt spid="10"/>
                                        </p:tgtEl>
                                        <p:attrNameLst>
                                          <p:attrName>ppt_y</p:attrName>
                                        </p:attrNameLst>
                                      </p:cBhvr>
                                      <p:tavLst>
                                        <p:tav tm="0">
                                          <p:val>
                                            <p:strVal val="ppt_y"/>
                                          </p:val>
                                        </p:tav>
                                        <p:tav tm="100000">
                                          <p:val>
                                            <p:strVal val="ppt_y"/>
                                          </p:val>
                                        </p:tav>
                                      </p:tavLst>
                                    </p:anim>
                                    <p:set>
                                      <p:cBhvr>
                                        <p:cTn id="52" dur="1" fill="hold">
                                          <p:stCondLst>
                                            <p:cond delay="1999"/>
                                          </p:stCondLst>
                                        </p:cTn>
                                        <p:tgtEl>
                                          <p:spTgt spid="10"/>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2000"/>
                                        <p:tgtEl>
                                          <p:spTgt spid="13"/>
                                        </p:tgtEl>
                                        <p:attrNameLst>
                                          <p:attrName>ppt_x</p:attrName>
                                        </p:attrNameLst>
                                      </p:cBhvr>
                                      <p:tavLst>
                                        <p:tav tm="0">
                                          <p:val>
                                            <p:strVal val="ppt_x"/>
                                          </p:val>
                                        </p:tav>
                                        <p:tav tm="100000">
                                          <p:val>
                                            <p:strVal val="0-ppt_w/2"/>
                                          </p:val>
                                        </p:tav>
                                      </p:tavLst>
                                    </p:anim>
                                    <p:anim calcmode="lin" valueType="num">
                                      <p:cBhvr additive="base">
                                        <p:cTn id="55" dur="2000"/>
                                        <p:tgtEl>
                                          <p:spTgt spid="13"/>
                                        </p:tgtEl>
                                        <p:attrNameLst>
                                          <p:attrName>ppt_y</p:attrName>
                                        </p:attrNameLst>
                                      </p:cBhvr>
                                      <p:tavLst>
                                        <p:tav tm="0">
                                          <p:val>
                                            <p:strVal val="ppt_y"/>
                                          </p:val>
                                        </p:tav>
                                        <p:tav tm="100000">
                                          <p:val>
                                            <p:strVal val="ppt_y"/>
                                          </p:val>
                                        </p:tav>
                                      </p:tavLst>
                                    </p:anim>
                                    <p:set>
                                      <p:cBhvr>
                                        <p:cTn id="56" dur="1" fill="hold">
                                          <p:stCondLst>
                                            <p:cond delay="1999"/>
                                          </p:stCondLst>
                                        </p:cTn>
                                        <p:tgtEl>
                                          <p:spTgt spid="13"/>
                                        </p:tgtEl>
                                        <p:attrNameLst>
                                          <p:attrName>style.visibility</p:attrName>
                                        </p:attrNameLst>
                                      </p:cBhvr>
                                      <p:to>
                                        <p:strVal val="hidden"/>
                                      </p:to>
                                    </p:set>
                                  </p:childTnLst>
                                </p:cTn>
                              </p:par>
                              <p:par>
                                <p:cTn id="57" presetID="2" presetClass="exit" presetSubtype="8" fill="hold" grpId="1" nodeType="withEffect">
                                  <p:stCondLst>
                                    <p:cond delay="0"/>
                                  </p:stCondLst>
                                  <p:childTnLst>
                                    <p:anim calcmode="lin" valueType="num">
                                      <p:cBhvr additive="base">
                                        <p:cTn id="58" dur="2000"/>
                                        <p:tgtEl>
                                          <p:spTgt spid="14"/>
                                        </p:tgtEl>
                                        <p:attrNameLst>
                                          <p:attrName>ppt_x</p:attrName>
                                        </p:attrNameLst>
                                      </p:cBhvr>
                                      <p:tavLst>
                                        <p:tav tm="0">
                                          <p:val>
                                            <p:strVal val="ppt_x"/>
                                          </p:val>
                                        </p:tav>
                                        <p:tav tm="100000">
                                          <p:val>
                                            <p:strVal val="0-ppt_w/2"/>
                                          </p:val>
                                        </p:tav>
                                      </p:tavLst>
                                    </p:anim>
                                    <p:anim calcmode="lin" valueType="num">
                                      <p:cBhvr additive="base">
                                        <p:cTn id="59" dur="2000"/>
                                        <p:tgtEl>
                                          <p:spTgt spid="14"/>
                                        </p:tgtEl>
                                        <p:attrNameLst>
                                          <p:attrName>ppt_y</p:attrName>
                                        </p:attrNameLst>
                                      </p:cBhvr>
                                      <p:tavLst>
                                        <p:tav tm="0">
                                          <p:val>
                                            <p:strVal val="ppt_y"/>
                                          </p:val>
                                        </p:tav>
                                        <p:tav tm="100000">
                                          <p:val>
                                            <p:strVal val="ppt_y"/>
                                          </p:val>
                                        </p:tav>
                                      </p:tavLst>
                                    </p:anim>
                                    <p:set>
                                      <p:cBhvr>
                                        <p:cTn id="60" dur="1" fill="hold">
                                          <p:stCondLst>
                                            <p:cond delay="1999"/>
                                          </p:stCondLst>
                                        </p:cTn>
                                        <p:tgtEl>
                                          <p:spTgt spid="14"/>
                                        </p:tgtEl>
                                        <p:attrNameLst>
                                          <p:attrName>style.visibility</p:attrName>
                                        </p:attrNameLst>
                                      </p:cBhvr>
                                      <p:to>
                                        <p:strVal val="hidden"/>
                                      </p:to>
                                    </p:set>
                                  </p:childTnLst>
                                </p:cTn>
                              </p:par>
                              <p:par>
                                <p:cTn id="61" presetID="2" presetClass="exit" presetSubtype="8" fill="hold" grpId="1" nodeType="withEffect">
                                  <p:stCondLst>
                                    <p:cond delay="0"/>
                                  </p:stCondLst>
                                  <p:childTnLst>
                                    <p:anim calcmode="lin" valueType="num">
                                      <p:cBhvr additive="base">
                                        <p:cTn id="62" dur="2000"/>
                                        <p:tgtEl>
                                          <p:spTgt spid="15"/>
                                        </p:tgtEl>
                                        <p:attrNameLst>
                                          <p:attrName>ppt_x</p:attrName>
                                        </p:attrNameLst>
                                      </p:cBhvr>
                                      <p:tavLst>
                                        <p:tav tm="0">
                                          <p:val>
                                            <p:strVal val="ppt_x"/>
                                          </p:val>
                                        </p:tav>
                                        <p:tav tm="100000">
                                          <p:val>
                                            <p:strVal val="0-ppt_w/2"/>
                                          </p:val>
                                        </p:tav>
                                      </p:tavLst>
                                    </p:anim>
                                    <p:anim calcmode="lin" valueType="num">
                                      <p:cBhvr additive="base">
                                        <p:cTn id="63" dur="2000"/>
                                        <p:tgtEl>
                                          <p:spTgt spid="15"/>
                                        </p:tgtEl>
                                        <p:attrNameLst>
                                          <p:attrName>ppt_y</p:attrName>
                                        </p:attrNameLst>
                                      </p:cBhvr>
                                      <p:tavLst>
                                        <p:tav tm="0">
                                          <p:val>
                                            <p:strVal val="ppt_y"/>
                                          </p:val>
                                        </p:tav>
                                        <p:tav tm="100000">
                                          <p:val>
                                            <p:strVal val="ppt_y"/>
                                          </p:val>
                                        </p:tav>
                                      </p:tavLst>
                                    </p:anim>
                                    <p:set>
                                      <p:cBhvr>
                                        <p:cTn id="64" dur="1" fill="hold">
                                          <p:stCondLst>
                                            <p:cond delay="1999"/>
                                          </p:stCondLst>
                                        </p:cTn>
                                        <p:tgtEl>
                                          <p:spTgt spid="15"/>
                                        </p:tgtEl>
                                        <p:attrNameLst>
                                          <p:attrName>style.visibility</p:attrName>
                                        </p:attrNameLst>
                                      </p:cBhvr>
                                      <p:to>
                                        <p:strVal val="hidden"/>
                                      </p:to>
                                    </p:set>
                                  </p:childTnLst>
                                </p:cTn>
                              </p:par>
                              <p:par>
                                <p:cTn id="65" presetID="2" presetClass="exit" presetSubtype="8" fill="hold" grpId="1" nodeType="withEffect">
                                  <p:stCondLst>
                                    <p:cond delay="0"/>
                                  </p:stCondLst>
                                  <p:childTnLst>
                                    <p:anim calcmode="lin" valueType="num">
                                      <p:cBhvr additive="base">
                                        <p:cTn id="66" dur="2000"/>
                                        <p:tgtEl>
                                          <p:spTgt spid="16"/>
                                        </p:tgtEl>
                                        <p:attrNameLst>
                                          <p:attrName>ppt_x</p:attrName>
                                        </p:attrNameLst>
                                      </p:cBhvr>
                                      <p:tavLst>
                                        <p:tav tm="0">
                                          <p:val>
                                            <p:strVal val="ppt_x"/>
                                          </p:val>
                                        </p:tav>
                                        <p:tav tm="100000">
                                          <p:val>
                                            <p:strVal val="0-ppt_w/2"/>
                                          </p:val>
                                        </p:tav>
                                      </p:tavLst>
                                    </p:anim>
                                    <p:anim calcmode="lin" valueType="num">
                                      <p:cBhvr additive="base">
                                        <p:cTn id="67" dur="2000"/>
                                        <p:tgtEl>
                                          <p:spTgt spid="16"/>
                                        </p:tgtEl>
                                        <p:attrNameLst>
                                          <p:attrName>ppt_y</p:attrName>
                                        </p:attrNameLst>
                                      </p:cBhvr>
                                      <p:tavLst>
                                        <p:tav tm="0">
                                          <p:val>
                                            <p:strVal val="ppt_y"/>
                                          </p:val>
                                        </p:tav>
                                        <p:tav tm="100000">
                                          <p:val>
                                            <p:strVal val="ppt_y"/>
                                          </p:val>
                                        </p:tav>
                                      </p:tavLst>
                                    </p:anim>
                                    <p:set>
                                      <p:cBhvr>
                                        <p:cTn id="68" dur="1" fill="hold">
                                          <p:stCondLst>
                                            <p:cond delay="1999"/>
                                          </p:stCondLst>
                                        </p:cTn>
                                        <p:tgtEl>
                                          <p:spTgt spid="16"/>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2000"/>
                                        <p:tgtEl>
                                          <p:spTgt spid="17"/>
                                        </p:tgtEl>
                                        <p:attrNameLst>
                                          <p:attrName>ppt_x</p:attrName>
                                        </p:attrNameLst>
                                      </p:cBhvr>
                                      <p:tavLst>
                                        <p:tav tm="0">
                                          <p:val>
                                            <p:strVal val="ppt_x"/>
                                          </p:val>
                                        </p:tav>
                                        <p:tav tm="100000">
                                          <p:val>
                                            <p:strVal val="0-ppt_w/2"/>
                                          </p:val>
                                        </p:tav>
                                      </p:tavLst>
                                    </p:anim>
                                    <p:anim calcmode="lin" valueType="num">
                                      <p:cBhvr additive="base">
                                        <p:cTn id="71" dur="2000"/>
                                        <p:tgtEl>
                                          <p:spTgt spid="17"/>
                                        </p:tgtEl>
                                        <p:attrNameLst>
                                          <p:attrName>ppt_y</p:attrName>
                                        </p:attrNameLst>
                                      </p:cBhvr>
                                      <p:tavLst>
                                        <p:tav tm="0">
                                          <p:val>
                                            <p:strVal val="ppt_y"/>
                                          </p:val>
                                        </p:tav>
                                        <p:tav tm="100000">
                                          <p:val>
                                            <p:strVal val="ppt_y"/>
                                          </p:val>
                                        </p:tav>
                                      </p:tavLst>
                                    </p:anim>
                                    <p:set>
                                      <p:cBhvr>
                                        <p:cTn id="72" dur="1" fill="hold">
                                          <p:stCondLst>
                                            <p:cond delay="1999"/>
                                          </p:stCondLst>
                                        </p:cTn>
                                        <p:tgtEl>
                                          <p:spTgt spid="17"/>
                                        </p:tgtEl>
                                        <p:attrNameLst>
                                          <p:attrName>style.visibility</p:attrName>
                                        </p:attrNameLst>
                                      </p:cBhvr>
                                      <p:to>
                                        <p:strVal val="hidden"/>
                                      </p:to>
                                    </p:set>
                                  </p:childTnLst>
                                </p:cTn>
                              </p:par>
                              <p:par>
                                <p:cTn id="73" presetID="2" presetClass="exit" presetSubtype="8" fill="hold" grpId="1" nodeType="withEffect">
                                  <p:stCondLst>
                                    <p:cond delay="0"/>
                                  </p:stCondLst>
                                  <p:childTnLst>
                                    <p:anim calcmode="lin" valueType="num">
                                      <p:cBhvr additive="base">
                                        <p:cTn id="74" dur="2000"/>
                                        <p:tgtEl>
                                          <p:spTgt spid="18"/>
                                        </p:tgtEl>
                                        <p:attrNameLst>
                                          <p:attrName>ppt_x</p:attrName>
                                        </p:attrNameLst>
                                      </p:cBhvr>
                                      <p:tavLst>
                                        <p:tav tm="0">
                                          <p:val>
                                            <p:strVal val="ppt_x"/>
                                          </p:val>
                                        </p:tav>
                                        <p:tav tm="100000">
                                          <p:val>
                                            <p:strVal val="0-ppt_w/2"/>
                                          </p:val>
                                        </p:tav>
                                      </p:tavLst>
                                    </p:anim>
                                    <p:anim calcmode="lin" valueType="num">
                                      <p:cBhvr additive="base">
                                        <p:cTn id="75" dur="2000"/>
                                        <p:tgtEl>
                                          <p:spTgt spid="18"/>
                                        </p:tgtEl>
                                        <p:attrNameLst>
                                          <p:attrName>ppt_y</p:attrName>
                                        </p:attrNameLst>
                                      </p:cBhvr>
                                      <p:tavLst>
                                        <p:tav tm="0">
                                          <p:val>
                                            <p:strVal val="ppt_y"/>
                                          </p:val>
                                        </p:tav>
                                        <p:tav tm="100000">
                                          <p:val>
                                            <p:strVal val="ppt_y"/>
                                          </p:val>
                                        </p:tav>
                                      </p:tavLst>
                                    </p:anim>
                                    <p:set>
                                      <p:cBhvr>
                                        <p:cTn id="76" dur="1" fill="hold">
                                          <p:stCondLst>
                                            <p:cond delay="1999"/>
                                          </p:stCondLst>
                                        </p:cTn>
                                        <p:tgtEl>
                                          <p:spTgt spid="18"/>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2000"/>
                                        <p:tgtEl>
                                          <p:spTgt spid="19"/>
                                        </p:tgtEl>
                                        <p:attrNameLst>
                                          <p:attrName>ppt_x</p:attrName>
                                        </p:attrNameLst>
                                      </p:cBhvr>
                                      <p:tavLst>
                                        <p:tav tm="0">
                                          <p:val>
                                            <p:strVal val="ppt_x"/>
                                          </p:val>
                                        </p:tav>
                                        <p:tav tm="100000">
                                          <p:val>
                                            <p:strVal val="0-ppt_w/2"/>
                                          </p:val>
                                        </p:tav>
                                      </p:tavLst>
                                    </p:anim>
                                    <p:anim calcmode="lin" valueType="num">
                                      <p:cBhvr additive="base">
                                        <p:cTn id="79" dur="2000"/>
                                        <p:tgtEl>
                                          <p:spTgt spid="19"/>
                                        </p:tgtEl>
                                        <p:attrNameLst>
                                          <p:attrName>ppt_y</p:attrName>
                                        </p:attrNameLst>
                                      </p:cBhvr>
                                      <p:tavLst>
                                        <p:tav tm="0">
                                          <p:val>
                                            <p:strVal val="ppt_y"/>
                                          </p:val>
                                        </p:tav>
                                        <p:tav tm="100000">
                                          <p:val>
                                            <p:strVal val="ppt_y"/>
                                          </p:val>
                                        </p:tav>
                                      </p:tavLst>
                                    </p:anim>
                                    <p:set>
                                      <p:cBhvr>
                                        <p:cTn id="80" dur="1" fill="hold">
                                          <p:stCondLst>
                                            <p:cond delay="1999"/>
                                          </p:stCondLst>
                                        </p:cTn>
                                        <p:tgtEl>
                                          <p:spTgt spid="19"/>
                                        </p:tgtEl>
                                        <p:attrNameLst>
                                          <p:attrName>style.visibility</p:attrName>
                                        </p:attrNameLst>
                                      </p:cBhvr>
                                      <p:to>
                                        <p:strVal val="hidden"/>
                                      </p:to>
                                    </p:set>
                                  </p:childTnLst>
                                </p:cTn>
                              </p:par>
                              <p:par>
                                <p:cTn id="81" presetID="2" presetClass="entr" presetSubtype="2" fill="hold" nodeType="withEffect">
                                  <p:stCondLst>
                                    <p:cond delay="0"/>
                                  </p:stCondLst>
                                  <p:childTnLst>
                                    <p:set>
                                      <p:cBhvr>
                                        <p:cTn id="82" dur="1" fill="hold">
                                          <p:stCondLst>
                                            <p:cond delay="0"/>
                                          </p:stCondLst>
                                        </p:cTn>
                                        <p:tgtEl>
                                          <p:spTgt spid="5"/>
                                        </p:tgtEl>
                                        <p:attrNameLst>
                                          <p:attrName>style.visibility</p:attrName>
                                        </p:attrNameLst>
                                      </p:cBhvr>
                                      <p:to>
                                        <p:strVal val="visible"/>
                                      </p:to>
                                    </p:set>
                                    <p:anim calcmode="lin" valueType="num">
                                      <p:cBhvr additive="base">
                                        <p:cTn id="83" dur="2000" fill="hold"/>
                                        <p:tgtEl>
                                          <p:spTgt spid="5"/>
                                        </p:tgtEl>
                                        <p:attrNameLst>
                                          <p:attrName>ppt_x</p:attrName>
                                        </p:attrNameLst>
                                      </p:cBhvr>
                                      <p:tavLst>
                                        <p:tav tm="0">
                                          <p:val>
                                            <p:strVal val="1+#ppt_w/2"/>
                                          </p:val>
                                        </p:tav>
                                        <p:tav tm="100000">
                                          <p:val>
                                            <p:strVal val="#ppt_x"/>
                                          </p:val>
                                        </p:tav>
                                      </p:tavLst>
                                    </p:anim>
                                    <p:anim calcmode="lin" valueType="num">
                                      <p:cBhvr additive="base">
                                        <p:cTn id="8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DB5A1FAC.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Rombo"/>
          <p:cNvSpPr/>
          <p:nvPr/>
        </p:nvSpPr>
        <p:spPr>
          <a:xfrm>
            <a:off x="0" y="571480"/>
            <a:ext cx="9144000" cy="4929198"/>
          </a:xfrm>
          <a:prstGeom prst="diamond">
            <a:avLst/>
          </a:prstGeom>
          <a:gradFill flip="none" rotWithShape="1">
            <a:gsLst>
              <a:gs pos="49000">
                <a:srgbClr val="0000FF">
                  <a:alpha val="6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214414" y="500042"/>
            <a:ext cx="6715172" cy="4929198"/>
          </a:xfrm>
          <a:prstGeom prst="diamond">
            <a:avLst/>
          </a:prstGeom>
          <a:gradFill flip="none" rotWithShape="1">
            <a:gsLst>
              <a:gs pos="49000">
                <a:srgbClr val="0000FF">
                  <a:alpha val="6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571480"/>
            <a:ext cx="5000660" cy="4929198"/>
          </a:xfrm>
          <a:prstGeom prst="diamond">
            <a:avLst/>
          </a:prstGeom>
          <a:gradFill flip="none" rotWithShape="1">
            <a:gsLst>
              <a:gs pos="49000">
                <a:srgbClr val="0000FF">
                  <a:alpha val="6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714612" y="500042"/>
            <a:ext cx="3571900" cy="4929198"/>
          </a:xfrm>
          <a:prstGeom prst="diamond">
            <a:avLst/>
          </a:prstGeom>
          <a:gradFill flip="none" rotWithShape="1">
            <a:gsLst>
              <a:gs pos="49000">
                <a:srgbClr val="0000FF">
                  <a:alpha val="61000"/>
                </a:srgbClr>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childTnLst>
                          </p:cTn>
                        </p:par>
                        <p:par>
                          <p:cTn id="20" fill="hold">
                            <p:stCondLst>
                              <p:cond delay="3000"/>
                            </p:stCondLst>
                            <p:childTnLst>
                              <p:par>
                                <p:cTn id="21" presetID="8" presetClass="exit" presetSubtype="32" fill="hold" grpId="1" nodeType="afterEffect">
                                  <p:stCondLst>
                                    <p:cond delay="0"/>
                                  </p:stCondLst>
                                  <p:childTnLst>
                                    <p:animEffect transition="out" filter="diamond(ou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8" presetClass="exit" presetSubtype="32" fill="hold" grpId="1" nodeType="withEffect">
                                  <p:stCondLst>
                                    <p:cond delay="0"/>
                                  </p:stCondLst>
                                  <p:childTnLst>
                                    <p:animEffect transition="out" filter="diamond(out)">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8" presetClass="exit" presetSubtype="32" fill="hold" grpId="1" nodeType="withEffect">
                                  <p:stCondLst>
                                    <p:cond delay="0"/>
                                  </p:stCondLst>
                                  <p:childTnLst>
                                    <p:animEffect transition="out" filter="diamond(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xit" presetSubtype="32" fill="hold" grpId="1" nodeType="withEffect">
                                  <p:stCondLst>
                                    <p:cond delay="0"/>
                                  </p:stCondLst>
                                  <p:childTnLst>
                                    <p:animEffect transition="out" filter="diamond(out)">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4/3*#ppt_w"/>
                                          </p:val>
                                        </p:tav>
                                        <p:tav tm="100000">
                                          <p:val>
                                            <p:strVal val="#ppt_w"/>
                                          </p:val>
                                        </p:tav>
                                      </p:tavLst>
                                    </p:anim>
                                    <p:anim calcmode="lin" valueType="num">
                                      <p:cBhvr>
                                        <p:cTn id="36" dur="3000" fill="hold"/>
                                        <p:tgtEl>
                                          <p:spTgt spid="4"/>
                                        </p:tgtEl>
                                        <p:attrNameLst>
                                          <p:attrName>ppt_h</p:attrName>
                                        </p:attrNameLst>
                                      </p:cBhvr>
                                      <p:tavLst>
                                        <p:tav tm="0">
                                          <p:val>
                                            <p:strVal val="4/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diamond(out)">
                                      <p:cBhvr>
                                        <p:cTn id="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pavo-real-20.jpg"/>
          <p:cNvPicPr>
            <a:picLocks noChangeAspect="1"/>
          </p:cNvPicPr>
          <p:nvPr/>
        </p:nvPicPr>
        <p:blipFill>
          <a:blip r:embed="rId2">
            <a:lum contrast="20000"/>
          </a:blip>
          <a:stretch>
            <a:fillRect/>
          </a:stretch>
        </p:blipFill>
        <p:spPr>
          <a:xfrm>
            <a:off x="0" y="0"/>
            <a:ext cx="9120251" cy="6858000"/>
          </a:xfrm>
          <a:prstGeom prst="rect">
            <a:avLst/>
          </a:prstGeom>
        </p:spPr>
      </p:pic>
      <p:sp>
        <p:nvSpPr>
          <p:cNvPr id="5" name="4 Rectángulo"/>
          <p:cNvSpPr/>
          <p:nvPr/>
        </p:nvSpPr>
        <p:spPr>
          <a:xfrm>
            <a:off x="0"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357322"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000232"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643206"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286116"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929058" y="0"/>
            <a:ext cx="642942"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00562"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143504"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857884"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500826"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143768"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786710"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429652" y="0"/>
            <a:ext cx="714348" cy="5000636"/>
          </a:xfrm>
          <a:prstGeom prst="rect">
            <a:avLst/>
          </a:prstGeom>
          <a:gradFill flip="none" rotWithShape="1">
            <a:gsLst>
              <a:gs pos="0">
                <a:srgbClr val="0000FF">
                  <a:alpha val="52000"/>
                </a:srgbClr>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0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0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000" accel="50000" fill="hold">
                                          <p:stCondLst>
                                            <p:cond delay="1000"/>
                                          </p:stCondLst>
                                        </p:cTn>
                                        <p:tgtEl>
                                          <p:spTgt spid="5"/>
                                        </p:tgtEl>
                                        <p:attrNameLst>
                                          <p:attrName>ppt_w</p:attrName>
                                        </p:attrNameLst>
                                      </p:cBhvr>
                                      <p:tavLst>
                                        <p:tav tm="0">
                                          <p:val>
                                            <p:strVal val="#ppt_w*.05"/>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anim calcmode="lin" valueType="num">
                                      <p:cBhvr>
                                        <p:cTn id="14" dur="10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0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000" accel="50000" fill="hold">
                                          <p:stCondLst>
                                            <p:cond delay="1000"/>
                                          </p:stCondLst>
                                        </p:cTn>
                                        <p:tgtEl>
                                          <p:spTgt spid="5"/>
                                        </p:tgtEl>
                                        <p:attrNameLst>
                                          <p:attrName>ppt_y</p:attrName>
                                        </p:attrNameLst>
                                      </p:cBhvr>
                                      <p:tavLst>
                                        <p:tav tm="0">
                                          <p:val>
                                            <p:strVal val="#ppt_y+.1"/>
                                          </p:val>
                                        </p:tav>
                                        <p:tav tm="100000">
                                          <p:val>
                                            <p:strVal val="#ppt_y"/>
                                          </p:val>
                                        </p:tav>
                                      </p:tavLst>
                                    </p:anim>
                                    <p:animEffect transition="in" filter="fade">
                                      <p:cBhvr>
                                        <p:cTn id="17" dur="2000" decel="50000">
                                          <p:stCondLst>
                                            <p:cond delay="0"/>
                                          </p:stCondLst>
                                        </p:cTn>
                                        <p:tgtEl>
                                          <p:spTgt spid="5"/>
                                        </p:tgtEl>
                                      </p:cBhvr>
                                    </p:animEffect>
                                  </p:childTnLst>
                                </p:cTn>
                              </p:par>
                              <p:par>
                                <p:cTn id="18" presetID="25"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1"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2"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 calcmode="lin" valueType="num">
                                      <p:cBhvr>
                                        <p:cTn id="24"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5"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6"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27" dur="2000" decel="50000">
                                          <p:stCondLst>
                                            <p:cond delay="0"/>
                                          </p:stCondLst>
                                        </p:cTn>
                                        <p:tgtEl>
                                          <p:spTgt spid="6"/>
                                        </p:tgtEl>
                                      </p:cBhvr>
                                    </p:animEffect>
                                  </p:childTnLst>
                                </p:cTn>
                              </p:par>
                              <p:par>
                                <p:cTn id="28" presetID="25"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31" dur="10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32" dur="1000" accel="50000" fill="hold">
                                          <p:stCondLst>
                                            <p:cond delay="1000"/>
                                          </p:stCondLst>
                                        </p:cTn>
                                        <p:tgtEl>
                                          <p:spTgt spid="7"/>
                                        </p:tgtEl>
                                        <p:attrNameLst>
                                          <p:attrName>ppt_w</p:attrName>
                                        </p:attrNameLst>
                                      </p:cBhvr>
                                      <p:tavLst>
                                        <p:tav tm="0">
                                          <p:val>
                                            <p:strVal val="#ppt_w*.05"/>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anim calcmode="lin" valueType="num">
                                      <p:cBhvr>
                                        <p:cTn id="34" dur="10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5" dur="10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6" dur="1000" accel="50000" fill="hold">
                                          <p:stCondLst>
                                            <p:cond delay="1000"/>
                                          </p:stCondLst>
                                        </p:cTn>
                                        <p:tgtEl>
                                          <p:spTgt spid="7"/>
                                        </p:tgtEl>
                                        <p:attrNameLst>
                                          <p:attrName>ppt_y</p:attrName>
                                        </p:attrNameLst>
                                      </p:cBhvr>
                                      <p:tavLst>
                                        <p:tav tm="0">
                                          <p:val>
                                            <p:strVal val="#ppt_y+.1"/>
                                          </p:val>
                                        </p:tav>
                                        <p:tav tm="100000">
                                          <p:val>
                                            <p:strVal val="#ppt_y"/>
                                          </p:val>
                                        </p:tav>
                                      </p:tavLst>
                                    </p:anim>
                                    <p:animEffect transition="in" filter="fade">
                                      <p:cBhvr>
                                        <p:cTn id="37" dur="2000" decel="50000">
                                          <p:stCondLst>
                                            <p:cond delay="0"/>
                                          </p:stCondLst>
                                        </p:cTn>
                                        <p:tgtEl>
                                          <p:spTgt spid="7"/>
                                        </p:tgtEl>
                                      </p:cBhvr>
                                    </p:animEffect>
                                  </p:childTnLst>
                                </p:cTn>
                              </p:par>
                              <p:par>
                                <p:cTn id="38" presetID="25" presetClass="entr" presetSubtype="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41" dur="10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42" dur="1000" accel="50000" fill="hold">
                                          <p:stCondLst>
                                            <p:cond delay="1000"/>
                                          </p:stCondLst>
                                        </p:cTn>
                                        <p:tgtEl>
                                          <p:spTgt spid="8"/>
                                        </p:tgtEl>
                                        <p:attrNameLst>
                                          <p:attrName>ppt_w</p:attrName>
                                        </p:attrNameLst>
                                      </p:cBhvr>
                                      <p:tavLst>
                                        <p:tav tm="0">
                                          <p:val>
                                            <p:strVal val="#ppt_w*.05"/>
                                          </p:val>
                                        </p:tav>
                                        <p:tav tm="100000">
                                          <p:val>
                                            <p:strVal val="#ppt_w"/>
                                          </p:val>
                                        </p:tav>
                                      </p:tavLst>
                                    </p:anim>
                                    <p:anim calcmode="lin" valueType="num">
                                      <p:cBhvr>
                                        <p:cTn id="43" dur="2000" fill="hold"/>
                                        <p:tgtEl>
                                          <p:spTgt spid="8"/>
                                        </p:tgtEl>
                                        <p:attrNameLst>
                                          <p:attrName>ppt_h</p:attrName>
                                        </p:attrNameLst>
                                      </p:cBhvr>
                                      <p:tavLst>
                                        <p:tav tm="0">
                                          <p:val>
                                            <p:strVal val="#ppt_h"/>
                                          </p:val>
                                        </p:tav>
                                        <p:tav tm="100000">
                                          <p:val>
                                            <p:strVal val="#ppt_h"/>
                                          </p:val>
                                        </p:tav>
                                      </p:tavLst>
                                    </p:anim>
                                    <p:anim calcmode="lin" valueType="num">
                                      <p:cBhvr>
                                        <p:cTn id="44" dur="10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5" dur="10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6" dur="1000" accel="50000" fill="hold">
                                          <p:stCondLst>
                                            <p:cond delay="1000"/>
                                          </p:stCondLst>
                                        </p:cTn>
                                        <p:tgtEl>
                                          <p:spTgt spid="8"/>
                                        </p:tgtEl>
                                        <p:attrNameLst>
                                          <p:attrName>ppt_y</p:attrName>
                                        </p:attrNameLst>
                                      </p:cBhvr>
                                      <p:tavLst>
                                        <p:tav tm="0">
                                          <p:val>
                                            <p:strVal val="#ppt_y+.1"/>
                                          </p:val>
                                        </p:tav>
                                        <p:tav tm="100000">
                                          <p:val>
                                            <p:strVal val="#ppt_y"/>
                                          </p:val>
                                        </p:tav>
                                      </p:tavLst>
                                    </p:anim>
                                    <p:animEffect transition="in" filter="fade">
                                      <p:cBhvr>
                                        <p:cTn id="47" dur="2000" decel="50000">
                                          <p:stCondLst>
                                            <p:cond delay="0"/>
                                          </p:stCondLst>
                                        </p:cTn>
                                        <p:tgtEl>
                                          <p:spTgt spid="8"/>
                                        </p:tgtEl>
                                      </p:cBhvr>
                                    </p:animEffect>
                                  </p:childTnLst>
                                </p:cTn>
                              </p:par>
                              <p:par>
                                <p:cTn id="48" presetID="25" presetClass="entr" presetSubtype="0"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51" dur="10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52" dur="1000" accel="50000" fill="hold">
                                          <p:stCondLst>
                                            <p:cond delay="1000"/>
                                          </p:stCondLst>
                                        </p:cTn>
                                        <p:tgtEl>
                                          <p:spTgt spid="9"/>
                                        </p:tgtEl>
                                        <p:attrNameLst>
                                          <p:attrName>ppt_w</p:attrName>
                                        </p:attrNameLst>
                                      </p:cBhvr>
                                      <p:tavLst>
                                        <p:tav tm="0">
                                          <p:val>
                                            <p:strVal val="#ppt_w*.05"/>
                                          </p:val>
                                        </p:tav>
                                        <p:tav tm="100000">
                                          <p:val>
                                            <p:strVal val="#ppt_w"/>
                                          </p:val>
                                        </p:tav>
                                      </p:tavLst>
                                    </p:anim>
                                    <p:anim calcmode="lin" valueType="num">
                                      <p:cBhvr>
                                        <p:cTn id="53" dur="2000" fill="hold"/>
                                        <p:tgtEl>
                                          <p:spTgt spid="9"/>
                                        </p:tgtEl>
                                        <p:attrNameLst>
                                          <p:attrName>ppt_h</p:attrName>
                                        </p:attrNameLst>
                                      </p:cBhvr>
                                      <p:tavLst>
                                        <p:tav tm="0">
                                          <p:val>
                                            <p:strVal val="#ppt_h"/>
                                          </p:val>
                                        </p:tav>
                                        <p:tav tm="100000">
                                          <p:val>
                                            <p:strVal val="#ppt_h"/>
                                          </p:val>
                                        </p:tav>
                                      </p:tavLst>
                                    </p:anim>
                                    <p:anim calcmode="lin" valueType="num">
                                      <p:cBhvr>
                                        <p:cTn id="54" dur="10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55" dur="10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56" dur="1000" accel="50000" fill="hold">
                                          <p:stCondLst>
                                            <p:cond delay="1000"/>
                                          </p:stCondLst>
                                        </p:cTn>
                                        <p:tgtEl>
                                          <p:spTgt spid="9"/>
                                        </p:tgtEl>
                                        <p:attrNameLst>
                                          <p:attrName>ppt_y</p:attrName>
                                        </p:attrNameLst>
                                      </p:cBhvr>
                                      <p:tavLst>
                                        <p:tav tm="0">
                                          <p:val>
                                            <p:strVal val="#ppt_y+.1"/>
                                          </p:val>
                                        </p:tav>
                                        <p:tav tm="100000">
                                          <p:val>
                                            <p:strVal val="#ppt_y"/>
                                          </p:val>
                                        </p:tav>
                                      </p:tavLst>
                                    </p:anim>
                                    <p:animEffect transition="in" filter="fade">
                                      <p:cBhvr>
                                        <p:cTn id="57" dur="2000" decel="50000">
                                          <p:stCondLst>
                                            <p:cond delay="0"/>
                                          </p:stCondLst>
                                        </p:cTn>
                                        <p:tgtEl>
                                          <p:spTgt spid="9"/>
                                        </p:tgtEl>
                                      </p:cBhvr>
                                    </p:animEffect>
                                  </p:childTnLst>
                                </p:cTn>
                              </p:par>
                              <p:par>
                                <p:cTn id="58" presetID="25" presetClass="entr" presetSubtype="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p:cTn id="60" dur="10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61" dur="10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62" dur="1000" accel="50000" fill="hold">
                                          <p:stCondLst>
                                            <p:cond delay="1000"/>
                                          </p:stCondLst>
                                        </p:cTn>
                                        <p:tgtEl>
                                          <p:spTgt spid="10"/>
                                        </p:tgtEl>
                                        <p:attrNameLst>
                                          <p:attrName>ppt_w</p:attrName>
                                        </p:attrNameLst>
                                      </p:cBhvr>
                                      <p:tavLst>
                                        <p:tav tm="0">
                                          <p:val>
                                            <p:strVal val="#ppt_w*.05"/>
                                          </p:val>
                                        </p:tav>
                                        <p:tav tm="100000">
                                          <p:val>
                                            <p:strVal val="#ppt_w"/>
                                          </p:val>
                                        </p:tav>
                                      </p:tavLst>
                                    </p:anim>
                                    <p:anim calcmode="lin" valueType="num">
                                      <p:cBhvr>
                                        <p:cTn id="63" dur="2000" fill="hold"/>
                                        <p:tgtEl>
                                          <p:spTgt spid="10"/>
                                        </p:tgtEl>
                                        <p:attrNameLst>
                                          <p:attrName>ppt_h</p:attrName>
                                        </p:attrNameLst>
                                      </p:cBhvr>
                                      <p:tavLst>
                                        <p:tav tm="0">
                                          <p:val>
                                            <p:strVal val="#ppt_h"/>
                                          </p:val>
                                        </p:tav>
                                        <p:tav tm="100000">
                                          <p:val>
                                            <p:strVal val="#ppt_h"/>
                                          </p:val>
                                        </p:tav>
                                      </p:tavLst>
                                    </p:anim>
                                    <p:anim calcmode="lin" valueType="num">
                                      <p:cBhvr>
                                        <p:cTn id="64" dur="10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65" dur="10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66" dur="1000" accel="50000" fill="hold">
                                          <p:stCondLst>
                                            <p:cond delay="1000"/>
                                          </p:stCondLst>
                                        </p:cTn>
                                        <p:tgtEl>
                                          <p:spTgt spid="10"/>
                                        </p:tgtEl>
                                        <p:attrNameLst>
                                          <p:attrName>ppt_y</p:attrName>
                                        </p:attrNameLst>
                                      </p:cBhvr>
                                      <p:tavLst>
                                        <p:tav tm="0">
                                          <p:val>
                                            <p:strVal val="#ppt_y+.1"/>
                                          </p:val>
                                        </p:tav>
                                        <p:tav tm="100000">
                                          <p:val>
                                            <p:strVal val="#ppt_y"/>
                                          </p:val>
                                        </p:tav>
                                      </p:tavLst>
                                    </p:anim>
                                    <p:animEffect transition="in" filter="fade">
                                      <p:cBhvr>
                                        <p:cTn id="67" dur="2000" decel="50000">
                                          <p:stCondLst>
                                            <p:cond delay="0"/>
                                          </p:stCondLst>
                                        </p:cTn>
                                        <p:tgtEl>
                                          <p:spTgt spid="10"/>
                                        </p:tgtEl>
                                      </p:cBhvr>
                                    </p:animEffect>
                                  </p:childTnLst>
                                </p:cTn>
                              </p:par>
                              <p:par>
                                <p:cTn id="68" presetID="25" presetClass="entr" presetSubtype="0"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10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71" dur="10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72" dur="1000" accel="50000" fill="hold">
                                          <p:stCondLst>
                                            <p:cond delay="1000"/>
                                          </p:stCondLst>
                                        </p:cTn>
                                        <p:tgtEl>
                                          <p:spTgt spid="11"/>
                                        </p:tgtEl>
                                        <p:attrNameLst>
                                          <p:attrName>ppt_w</p:attrName>
                                        </p:attrNameLst>
                                      </p:cBhvr>
                                      <p:tavLst>
                                        <p:tav tm="0">
                                          <p:val>
                                            <p:strVal val="#ppt_w*.05"/>
                                          </p:val>
                                        </p:tav>
                                        <p:tav tm="100000">
                                          <p:val>
                                            <p:strVal val="#ppt_w"/>
                                          </p:val>
                                        </p:tav>
                                      </p:tavLst>
                                    </p:anim>
                                    <p:anim calcmode="lin" valueType="num">
                                      <p:cBhvr>
                                        <p:cTn id="73" dur="2000" fill="hold"/>
                                        <p:tgtEl>
                                          <p:spTgt spid="11"/>
                                        </p:tgtEl>
                                        <p:attrNameLst>
                                          <p:attrName>ppt_h</p:attrName>
                                        </p:attrNameLst>
                                      </p:cBhvr>
                                      <p:tavLst>
                                        <p:tav tm="0">
                                          <p:val>
                                            <p:strVal val="#ppt_h"/>
                                          </p:val>
                                        </p:tav>
                                        <p:tav tm="100000">
                                          <p:val>
                                            <p:strVal val="#ppt_h"/>
                                          </p:val>
                                        </p:tav>
                                      </p:tavLst>
                                    </p:anim>
                                    <p:anim calcmode="lin" valueType="num">
                                      <p:cBhvr>
                                        <p:cTn id="74" dur="10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75" dur="10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76" dur="1000" accel="50000" fill="hold">
                                          <p:stCondLst>
                                            <p:cond delay="1000"/>
                                          </p:stCondLst>
                                        </p:cTn>
                                        <p:tgtEl>
                                          <p:spTgt spid="11"/>
                                        </p:tgtEl>
                                        <p:attrNameLst>
                                          <p:attrName>ppt_y</p:attrName>
                                        </p:attrNameLst>
                                      </p:cBhvr>
                                      <p:tavLst>
                                        <p:tav tm="0">
                                          <p:val>
                                            <p:strVal val="#ppt_y+.1"/>
                                          </p:val>
                                        </p:tav>
                                        <p:tav tm="100000">
                                          <p:val>
                                            <p:strVal val="#ppt_y"/>
                                          </p:val>
                                        </p:tav>
                                      </p:tavLst>
                                    </p:anim>
                                    <p:animEffect transition="in" filter="fade">
                                      <p:cBhvr>
                                        <p:cTn id="77" dur="2000" decel="50000">
                                          <p:stCondLst>
                                            <p:cond delay="0"/>
                                          </p:stCondLst>
                                        </p:cTn>
                                        <p:tgtEl>
                                          <p:spTgt spid="11"/>
                                        </p:tgtEl>
                                      </p:cBhvr>
                                    </p:animEffect>
                                  </p:childTnLst>
                                </p:cTn>
                              </p:par>
                              <p:par>
                                <p:cTn id="78" presetID="25" presetClass="entr" presetSubtype="0" fill="hold" grpId="0"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p:cTn id="80" dur="10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81" dur="10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82" dur="1000" accel="50000" fill="hold">
                                          <p:stCondLst>
                                            <p:cond delay="1000"/>
                                          </p:stCondLst>
                                        </p:cTn>
                                        <p:tgtEl>
                                          <p:spTgt spid="12"/>
                                        </p:tgtEl>
                                        <p:attrNameLst>
                                          <p:attrName>ppt_w</p:attrName>
                                        </p:attrNameLst>
                                      </p:cBhvr>
                                      <p:tavLst>
                                        <p:tav tm="0">
                                          <p:val>
                                            <p:strVal val="#ppt_w*.05"/>
                                          </p:val>
                                        </p:tav>
                                        <p:tav tm="100000">
                                          <p:val>
                                            <p:strVal val="#ppt_w"/>
                                          </p:val>
                                        </p:tav>
                                      </p:tavLst>
                                    </p:anim>
                                    <p:anim calcmode="lin" valueType="num">
                                      <p:cBhvr>
                                        <p:cTn id="83" dur="2000" fill="hold"/>
                                        <p:tgtEl>
                                          <p:spTgt spid="12"/>
                                        </p:tgtEl>
                                        <p:attrNameLst>
                                          <p:attrName>ppt_h</p:attrName>
                                        </p:attrNameLst>
                                      </p:cBhvr>
                                      <p:tavLst>
                                        <p:tav tm="0">
                                          <p:val>
                                            <p:strVal val="#ppt_h"/>
                                          </p:val>
                                        </p:tav>
                                        <p:tav tm="100000">
                                          <p:val>
                                            <p:strVal val="#ppt_h"/>
                                          </p:val>
                                        </p:tav>
                                      </p:tavLst>
                                    </p:anim>
                                    <p:anim calcmode="lin" valueType="num">
                                      <p:cBhvr>
                                        <p:cTn id="84" dur="10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85" dur="10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86" dur="1000" accel="50000" fill="hold">
                                          <p:stCondLst>
                                            <p:cond delay="1000"/>
                                          </p:stCondLst>
                                        </p:cTn>
                                        <p:tgtEl>
                                          <p:spTgt spid="12"/>
                                        </p:tgtEl>
                                        <p:attrNameLst>
                                          <p:attrName>ppt_y</p:attrName>
                                        </p:attrNameLst>
                                      </p:cBhvr>
                                      <p:tavLst>
                                        <p:tav tm="0">
                                          <p:val>
                                            <p:strVal val="#ppt_y+.1"/>
                                          </p:val>
                                        </p:tav>
                                        <p:tav tm="100000">
                                          <p:val>
                                            <p:strVal val="#ppt_y"/>
                                          </p:val>
                                        </p:tav>
                                      </p:tavLst>
                                    </p:anim>
                                    <p:animEffect transition="in" filter="fade">
                                      <p:cBhvr>
                                        <p:cTn id="87" dur="2000" decel="50000">
                                          <p:stCondLst>
                                            <p:cond delay="0"/>
                                          </p:stCondLst>
                                        </p:cTn>
                                        <p:tgtEl>
                                          <p:spTgt spid="12"/>
                                        </p:tgtEl>
                                      </p:cBhvr>
                                    </p:animEffect>
                                  </p:childTnLst>
                                </p:cTn>
                              </p:par>
                              <p:par>
                                <p:cTn id="88" presetID="25" presetClass="entr" presetSubtype="0"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10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91" dur="10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92" dur="1000" accel="50000" fill="hold">
                                          <p:stCondLst>
                                            <p:cond delay="1000"/>
                                          </p:stCondLst>
                                        </p:cTn>
                                        <p:tgtEl>
                                          <p:spTgt spid="13"/>
                                        </p:tgtEl>
                                        <p:attrNameLst>
                                          <p:attrName>ppt_w</p:attrName>
                                        </p:attrNameLst>
                                      </p:cBhvr>
                                      <p:tavLst>
                                        <p:tav tm="0">
                                          <p:val>
                                            <p:strVal val="#ppt_w*.05"/>
                                          </p:val>
                                        </p:tav>
                                        <p:tav tm="100000">
                                          <p:val>
                                            <p:strVal val="#ppt_w"/>
                                          </p:val>
                                        </p:tav>
                                      </p:tavLst>
                                    </p:anim>
                                    <p:anim calcmode="lin" valueType="num">
                                      <p:cBhvr>
                                        <p:cTn id="93" dur="2000" fill="hold"/>
                                        <p:tgtEl>
                                          <p:spTgt spid="13"/>
                                        </p:tgtEl>
                                        <p:attrNameLst>
                                          <p:attrName>ppt_h</p:attrName>
                                        </p:attrNameLst>
                                      </p:cBhvr>
                                      <p:tavLst>
                                        <p:tav tm="0">
                                          <p:val>
                                            <p:strVal val="#ppt_h"/>
                                          </p:val>
                                        </p:tav>
                                        <p:tav tm="100000">
                                          <p:val>
                                            <p:strVal val="#ppt_h"/>
                                          </p:val>
                                        </p:tav>
                                      </p:tavLst>
                                    </p:anim>
                                    <p:anim calcmode="lin" valueType="num">
                                      <p:cBhvr>
                                        <p:cTn id="94" dur="10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95" dur="10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96" dur="1000" accel="50000" fill="hold">
                                          <p:stCondLst>
                                            <p:cond delay="1000"/>
                                          </p:stCondLst>
                                        </p:cTn>
                                        <p:tgtEl>
                                          <p:spTgt spid="13"/>
                                        </p:tgtEl>
                                        <p:attrNameLst>
                                          <p:attrName>ppt_y</p:attrName>
                                        </p:attrNameLst>
                                      </p:cBhvr>
                                      <p:tavLst>
                                        <p:tav tm="0">
                                          <p:val>
                                            <p:strVal val="#ppt_y+.1"/>
                                          </p:val>
                                        </p:tav>
                                        <p:tav tm="100000">
                                          <p:val>
                                            <p:strVal val="#ppt_y"/>
                                          </p:val>
                                        </p:tav>
                                      </p:tavLst>
                                    </p:anim>
                                    <p:animEffect transition="in" filter="fade">
                                      <p:cBhvr>
                                        <p:cTn id="97" dur="2000" decel="50000">
                                          <p:stCondLst>
                                            <p:cond delay="0"/>
                                          </p:stCondLst>
                                        </p:cTn>
                                        <p:tgtEl>
                                          <p:spTgt spid="13"/>
                                        </p:tgtEl>
                                      </p:cBhvr>
                                    </p:animEffect>
                                  </p:childTnLst>
                                </p:cTn>
                              </p:par>
                              <p:par>
                                <p:cTn id="98" presetID="25" presetClass="entr" presetSubtype="0" fill="hold" grpId="0" nodeType="with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p:cTn id="100" dur="10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101" dur="10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102" dur="1000" accel="50000" fill="hold">
                                          <p:stCondLst>
                                            <p:cond delay="1000"/>
                                          </p:stCondLst>
                                        </p:cTn>
                                        <p:tgtEl>
                                          <p:spTgt spid="14"/>
                                        </p:tgtEl>
                                        <p:attrNameLst>
                                          <p:attrName>ppt_w</p:attrName>
                                        </p:attrNameLst>
                                      </p:cBhvr>
                                      <p:tavLst>
                                        <p:tav tm="0">
                                          <p:val>
                                            <p:strVal val="#ppt_w*.05"/>
                                          </p:val>
                                        </p:tav>
                                        <p:tav tm="100000">
                                          <p:val>
                                            <p:strVal val="#ppt_w"/>
                                          </p:val>
                                        </p:tav>
                                      </p:tavLst>
                                    </p:anim>
                                    <p:anim calcmode="lin" valueType="num">
                                      <p:cBhvr>
                                        <p:cTn id="103" dur="2000" fill="hold"/>
                                        <p:tgtEl>
                                          <p:spTgt spid="14"/>
                                        </p:tgtEl>
                                        <p:attrNameLst>
                                          <p:attrName>ppt_h</p:attrName>
                                        </p:attrNameLst>
                                      </p:cBhvr>
                                      <p:tavLst>
                                        <p:tav tm="0">
                                          <p:val>
                                            <p:strVal val="#ppt_h"/>
                                          </p:val>
                                        </p:tav>
                                        <p:tav tm="100000">
                                          <p:val>
                                            <p:strVal val="#ppt_h"/>
                                          </p:val>
                                        </p:tav>
                                      </p:tavLst>
                                    </p:anim>
                                    <p:anim calcmode="lin" valueType="num">
                                      <p:cBhvr>
                                        <p:cTn id="104" dur="10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105" dur="10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106" dur="1000" accel="50000" fill="hold">
                                          <p:stCondLst>
                                            <p:cond delay="1000"/>
                                          </p:stCondLst>
                                        </p:cTn>
                                        <p:tgtEl>
                                          <p:spTgt spid="14"/>
                                        </p:tgtEl>
                                        <p:attrNameLst>
                                          <p:attrName>ppt_y</p:attrName>
                                        </p:attrNameLst>
                                      </p:cBhvr>
                                      <p:tavLst>
                                        <p:tav tm="0">
                                          <p:val>
                                            <p:strVal val="#ppt_y+.1"/>
                                          </p:val>
                                        </p:tav>
                                        <p:tav tm="100000">
                                          <p:val>
                                            <p:strVal val="#ppt_y"/>
                                          </p:val>
                                        </p:tav>
                                      </p:tavLst>
                                    </p:anim>
                                    <p:animEffect transition="in" filter="fade">
                                      <p:cBhvr>
                                        <p:cTn id="107" dur="2000" decel="50000">
                                          <p:stCondLst>
                                            <p:cond delay="0"/>
                                          </p:stCondLst>
                                        </p:cTn>
                                        <p:tgtEl>
                                          <p:spTgt spid="14"/>
                                        </p:tgtEl>
                                      </p:cBhvr>
                                    </p:animEffect>
                                  </p:childTnLst>
                                </p:cTn>
                              </p:par>
                              <p:par>
                                <p:cTn id="108" presetID="25" presetClass="entr" presetSubtype="0" fill="hold" grpId="0" nodeType="with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p:cTn id="110" dur="10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11" dur="10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12" dur="1000" accel="50000" fill="hold">
                                          <p:stCondLst>
                                            <p:cond delay="1000"/>
                                          </p:stCondLst>
                                        </p:cTn>
                                        <p:tgtEl>
                                          <p:spTgt spid="15"/>
                                        </p:tgtEl>
                                        <p:attrNameLst>
                                          <p:attrName>ppt_w</p:attrName>
                                        </p:attrNameLst>
                                      </p:cBhvr>
                                      <p:tavLst>
                                        <p:tav tm="0">
                                          <p:val>
                                            <p:strVal val="#ppt_w*.05"/>
                                          </p:val>
                                        </p:tav>
                                        <p:tav tm="100000">
                                          <p:val>
                                            <p:strVal val="#ppt_w"/>
                                          </p:val>
                                        </p:tav>
                                      </p:tavLst>
                                    </p:anim>
                                    <p:anim calcmode="lin" valueType="num">
                                      <p:cBhvr>
                                        <p:cTn id="113" dur="2000" fill="hold"/>
                                        <p:tgtEl>
                                          <p:spTgt spid="15"/>
                                        </p:tgtEl>
                                        <p:attrNameLst>
                                          <p:attrName>ppt_h</p:attrName>
                                        </p:attrNameLst>
                                      </p:cBhvr>
                                      <p:tavLst>
                                        <p:tav tm="0">
                                          <p:val>
                                            <p:strVal val="#ppt_h"/>
                                          </p:val>
                                        </p:tav>
                                        <p:tav tm="100000">
                                          <p:val>
                                            <p:strVal val="#ppt_h"/>
                                          </p:val>
                                        </p:tav>
                                      </p:tavLst>
                                    </p:anim>
                                    <p:anim calcmode="lin" valueType="num">
                                      <p:cBhvr>
                                        <p:cTn id="114" dur="10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115" dur="10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116" dur="1000" accel="50000" fill="hold">
                                          <p:stCondLst>
                                            <p:cond delay="1000"/>
                                          </p:stCondLst>
                                        </p:cTn>
                                        <p:tgtEl>
                                          <p:spTgt spid="15"/>
                                        </p:tgtEl>
                                        <p:attrNameLst>
                                          <p:attrName>ppt_y</p:attrName>
                                        </p:attrNameLst>
                                      </p:cBhvr>
                                      <p:tavLst>
                                        <p:tav tm="0">
                                          <p:val>
                                            <p:strVal val="#ppt_y+.1"/>
                                          </p:val>
                                        </p:tav>
                                        <p:tav tm="100000">
                                          <p:val>
                                            <p:strVal val="#ppt_y"/>
                                          </p:val>
                                        </p:tav>
                                      </p:tavLst>
                                    </p:anim>
                                    <p:animEffect transition="in" filter="fade">
                                      <p:cBhvr>
                                        <p:cTn id="117" dur="2000" decel="50000">
                                          <p:stCondLst>
                                            <p:cond delay="0"/>
                                          </p:stCondLst>
                                        </p:cTn>
                                        <p:tgtEl>
                                          <p:spTgt spid="15"/>
                                        </p:tgtEl>
                                      </p:cBhvr>
                                    </p:animEffect>
                                  </p:childTnLst>
                                </p:cTn>
                              </p:par>
                              <p:par>
                                <p:cTn id="118" presetID="25" presetClass="entr" presetSubtype="0" fill="hold" grpId="0" nodeType="with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p:cTn id="120" dur="10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21" dur="10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22" dur="1000" accel="50000" fill="hold">
                                          <p:stCondLst>
                                            <p:cond delay="1000"/>
                                          </p:stCondLst>
                                        </p:cTn>
                                        <p:tgtEl>
                                          <p:spTgt spid="16"/>
                                        </p:tgtEl>
                                        <p:attrNameLst>
                                          <p:attrName>ppt_w</p:attrName>
                                        </p:attrNameLst>
                                      </p:cBhvr>
                                      <p:tavLst>
                                        <p:tav tm="0">
                                          <p:val>
                                            <p:strVal val="#ppt_w*.05"/>
                                          </p:val>
                                        </p:tav>
                                        <p:tav tm="100000">
                                          <p:val>
                                            <p:strVal val="#ppt_w"/>
                                          </p:val>
                                        </p:tav>
                                      </p:tavLst>
                                    </p:anim>
                                    <p:anim calcmode="lin" valueType="num">
                                      <p:cBhvr>
                                        <p:cTn id="123" dur="2000" fill="hold"/>
                                        <p:tgtEl>
                                          <p:spTgt spid="16"/>
                                        </p:tgtEl>
                                        <p:attrNameLst>
                                          <p:attrName>ppt_h</p:attrName>
                                        </p:attrNameLst>
                                      </p:cBhvr>
                                      <p:tavLst>
                                        <p:tav tm="0">
                                          <p:val>
                                            <p:strVal val="#ppt_h"/>
                                          </p:val>
                                        </p:tav>
                                        <p:tav tm="100000">
                                          <p:val>
                                            <p:strVal val="#ppt_h"/>
                                          </p:val>
                                        </p:tav>
                                      </p:tavLst>
                                    </p:anim>
                                    <p:anim calcmode="lin" valueType="num">
                                      <p:cBhvr>
                                        <p:cTn id="124" dur="10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125" dur="10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126" dur="1000" accel="50000" fill="hold">
                                          <p:stCondLst>
                                            <p:cond delay="1000"/>
                                          </p:stCondLst>
                                        </p:cTn>
                                        <p:tgtEl>
                                          <p:spTgt spid="16"/>
                                        </p:tgtEl>
                                        <p:attrNameLst>
                                          <p:attrName>ppt_y</p:attrName>
                                        </p:attrNameLst>
                                      </p:cBhvr>
                                      <p:tavLst>
                                        <p:tav tm="0">
                                          <p:val>
                                            <p:strVal val="#ppt_y+.1"/>
                                          </p:val>
                                        </p:tav>
                                        <p:tav tm="100000">
                                          <p:val>
                                            <p:strVal val="#ppt_y"/>
                                          </p:val>
                                        </p:tav>
                                      </p:tavLst>
                                    </p:anim>
                                    <p:animEffect transition="in" filter="fade">
                                      <p:cBhvr>
                                        <p:cTn id="127" dur="2000" decel="50000">
                                          <p:stCondLst>
                                            <p:cond delay="0"/>
                                          </p:stCondLst>
                                        </p:cTn>
                                        <p:tgtEl>
                                          <p:spTgt spid="16"/>
                                        </p:tgtEl>
                                      </p:cBhvr>
                                    </p:animEffect>
                                  </p:childTnLst>
                                </p:cTn>
                              </p:par>
                              <p:par>
                                <p:cTn id="128" presetID="25" presetClass="entr" presetSubtype="0" fill="hold" grpId="0"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10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131" dur="10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132" dur="1000" accel="50000" fill="hold">
                                          <p:stCondLst>
                                            <p:cond delay="1000"/>
                                          </p:stCondLst>
                                        </p:cTn>
                                        <p:tgtEl>
                                          <p:spTgt spid="17"/>
                                        </p:tgtEl>
                                        <p:attrNameLst>
                                          <p:attrName>ppt_w</p:attrName>
                                        </p:attrNameLst>
                                      </p:cBhvr>
                                      <p:tavLst>
                                        <p:tav tm="0">
                                          <p:val>
                                            <p:strVal val="#ppt_w*.05"/>
                                          </p:val>
                                        </p:tav>
                                        <p:tav tm="100000">
                                          <p:val>
                                            <p:strVal val="#ppt_w"/>
                                          </p:val>
                                        </p:tav>
                                      </p:tavLst>
                                    </p:anim>
                                    <p:anim calcmode="lin" valueType="num">
                                      <p:cBhvr>
                                        <p:cTn id="133" dur="2000" fill="hold"/>
                                        <p:tgtEl>
                                          <p:spTgt spid="17"/>
                                        </p:tgtEl>
                                        <p:attrNameLst>
                                          <p:attrName>ppt_h</p:attrName>
                                        </p:attrNameLst>
                                      </p:cBhvr>
                                      <p:tavLst>
                                        <p:tav tm="0">
                                          <p:val>
                                            <p:strVal val="#ppt_h"/>
                                          </p:val>
                                        </p:tav>
                                        <p:tav tm="100000">
                                          <p:val>
                                            <p:strVal val="#ppt_h"/>
                                          </p:val>
                                        </p:tav>
                                      </p:tavLst>
                                    </p:anim>
                                    <p:anim calcmode="lin" valueType="num">
                                      <p:cBhvr>
                                        <p:cTn id="134" dur="10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135" dur="10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136" dur="1000" accel="50000" fill="hold">
                                          <p:stCondLst>
                                            <p:cond delay="1000"/>
                                          </p:stCondLst>
                                        </p:cTn>
                                        <p:tgtEl>
                                          <p:spTgt spid="17"/>
                                        </p:tgtEl>
                                        <p:attrNameLst>
                                          <p:attrName>ppt_y</p:attrName>
                                        </p:attrNameLst>
                                      </p:cBhvr>
                                      <p:tavLst>
                                        <p:tav tm="0">
                                          <p:val>
                                            <p:strVal val="#ppt_y+.1"/>
                                          </p:val>
                                        </p:tav>
                                        <p:tav tm="100000">
                                          <p:val>
                                            <p:strVal val="#ppt_y"/>
                                          </p:val>
                                        </p:tav>
                                      </p:tavLst>
                                    </p:anim>
                                    <p:animEffect transition="in" filter="fade">
                                      <p:cBhvr>
                                        <p:cTn id="137" dur="2000" decel="50000">
                                          <p:stCondLst>
                                            <p:cond delay="0"/>
                                          </p:stCondLst>
                                        </p:cTn>
                                        <p:tgtEl>
                                          <p:spTgt spid="17"/>
                                        </p:tgtEl>
                                      </p:cBhvr>
                                    </p:animEffect>
                                  </p:childTnLst>
                                </p:cTn>
                              </p:par>
                              <p:par>
                                <p:cTn id="138" presetID="25" presetClass="entr" presetSubtype="0" fill="hold" grpId="0"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p:cTn id="140" dur="10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141" dur="10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142" dur="1000" accel="50000" fill="hold">
                                          <p:stCondLst>
                                            <p:cond delay="1000"/>
                                          </p:stCondLst>
                                        </p:cTn>
                                        <p:tgtEl>
                                          <p:spTgt spid="18"/>
                                        </p:tgtEl>
                                        <p:attrNameLst>
                                          <p:attrName>ppt_w</p:attrName>
                                        </p:attrNameLst>
                                      </p:cBhvr>
                                      <p:tavLst>
                                        <p:tav tm="0">
                                          <p:val>
                                            <p:strVal val="#ppt_w*.05"/>
                                          </p:val>
                                        </p:tav>
                                        <p:tav tm="100000">
                                          <p:val>
                                            <p:strVal val="#ppt_w"/>
                                          </p:val>
                                        </p:tav>
                                      </p:tavLst>
                                    </p:anim>
                                    <p:anim calcmode="lin" valueType="num">
                                      <p:cBhvr>
                                        <p:cTn id="143" dur="2000" fill="hold"/>
                                        <p:tgtEl>
                                          <p:spTgt spid="18"/>
                                        </p:tgtEl>
                                        <p:attrNameLst>
                                          <p:attrName>ppt_h</p:attrName>
                                        </p:attrNameLst>
                                      </p:cBhvr>
                                      <p:tavLst>
                                        <p:tav tm="0">
                                          <p:val>
                                            <p:strVal val="#ppt_h"/>
                                          </p:val>
                                        </p:tav>
                                        <p:tav tm="100000">
                                          <p:val>
                                            <p:strVal val="#ppt_h"/>
                                          </p:val>
                                        </p:tav>
                                      </p:tavLst>
                                    </p:anim>
                                    <p:anim calcmode="lin" valueType="num">
                                      <p:cBhvr>
                                        <p:cTn id="144" dur="10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145" dur="10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146" dur="1000" accel="50000" fill="hold">
                                          <p:stCondLst>
                                            <p:cond delay="1000"/>
                                          </p:stCondLst>
                                        </p:cTn>
                                        <p:tgtEl>
                                          <p:spTgt spid="18"/>
                                        </p:tgtEl>
                                        <p:attrNameLst>
                                          <p:attrName>ppt_y</p:attrName>
                                        </p:attrNameLst>
                                      </p:cBhvr>
                                      <p:tavLst>
                                        <p:tav tm="0">
                                          <p:val>
                                            <p:strVal val="#ppt_y+.1"/>
                                          </p:val>
                                        </p:tav>
                                        <p:tav tm="100000">
                                          <p:val>
                                            <p:strVal val="#ppt_y"/>
                                          </p:val>
                                        </p:tav>
                                      </p:tavLst>
                                    </p:anim>
                                    <p:animEffect transition="in" filter="fade">
                                      <p:cBhvr>
                                        <p:cTn id="147" dur="2000" decel="50000">
                                          <p:stCondLst>
                                            <p:cond delay="0"/>
                                          </p:stCondLst>
                                        </p:cTn>
                                        <p:tgtEl>
                                          <p:spTgt spid="18"/>
                                        </p:tgtEl>
                                      </p:cBhvr>
                                    </p:animEffect>
                                  </p:childTnLst>
                                </p:cTn>
                              </p:par>
                            </p:childTnLst>
                          </p:cTn>
                        </p:par>
                        <p:par>
                          <p:cTn id="148" fill="hold">
                            <p:stCondLst>
                              <p:cond delay="2000"/>
                            </p:stCondLst>
                            <p:childTnLst>
                              <p:par>
                                <p:cTn id="149" presetID="49" presetClass="exit" presetSubtype="0" accel="100000" fill="hold" grpId="1" nodeType="afterEffect">
                                  <p:stCondLst>
                                    <p:cond delay="0"/>
                                  </p:stCondLst>
                                  <p:childTnLst>
                                    <p:anim calcmode="lin" valueType="num">
                                      <p:cBhvr>
                                        <p:cTn id="150" dur="2000"/>
                                        <p:tgtEl>
                                          <p:spTgt spid="5"/>
                                        </p:tgtEl>
                                        <p:attrNameLst>
                                          <p:attrName>ppt_w</p:attrName>
                                        </p:attrNameLst>
                                      </p:cBhvr>
                                      <p:tavLst>
                                        <p:tav tm="0">
                                          <p:val>
                                            <p:strVal val="ppt_w"/>
                                          </p:val>
                                        </p:tav>
                                        <p:tav tm="100000">
                                          <p:val>
                                            <p:fltVal val="0"/>
                                          </p:val>
                                        </p:tav>
                                      </p:tavLst>
                                    </p:anim>
                                    <p:anim calcmode="lin" valueType="num">
                                      <p:cBhvr>
                                        <p:cTn id="151" dur="2000"/>
                                        <p:tgtEl>
                                          <p:spTgt spid="5"/>
                                        </p:tgtEl>
                                        <p:attrNameLst>
                                          <p:attrName>ppt_h</p:attrName>
                                        </p:attrNameLst>
                                      </p:cBhvr>
                                      <p:tavLst>
                                        <p:tav tm="0">
                                          <p:val>
                                            <p:strVal val="ppt_h"/>
                                          </p:val>
                                        </p:tav>
                                        <p:tav tm="100000">
                                          <p:val>
                                            <p:fltVal val="0"/>
                                          </p:val>
                                        </p:tav>
                                      </p:tavLst>
                                    </p:anim>
                                    <p:anim calcmode="lin" valueType="num">
                                      <p:cBhvr>
                                        <p:cTn id="152" dur="2000"/>
                                        <p:tgtEl>
                                          <p:spTgt spid="5"/>
                                        </p:tgtEl>
                                        <p:attrNameLst>
                                          <p:attrName>style.rotation</p:attrName>
                                        </p:attrNameLst>
                                      </p:cBhvr>
                                      <p:tavLst>
                                        <p:tav tm="0">
                                          <p:val>
                                            <p:fltVal val="0"/>
                                          </p:val>
                                        </p:tav>
                                        <p:tav tm="100000">
                                          <p:val>
                                            <p:fltVal val="360"/>
                                          </p:val>
                                        </p:tav>
                                      </p:tavLst>
                                    </p:anim>
                                    <p:animEffect transition="out" filter="fade">
                                      <p:cBhvr>
                                        <p:cTn id="153" dur="2000"/>
                                        <p:tgtEl>
                                          <p:spTgt spid="5"/>
                                        </p:tgtEl>
                                      </p:cBhvr>
                                    </p:animEffect>
                                    <p:set>
                                      <p:cBhvr>
                                        <p:cTn id="154" dur="1" fill="hold">
                                          <p:stCondLst>
                                            <p:cond delay="1999"/>
                                          </p:stCondLst>
                                        </p:cTn>
                                        <p:tgtEl>
                                          <p:spTgt spid="5"/>
                                        </p:tgtEl>
                                        <p:attrNameLst>
                                          <p:attrName>style.visibility</p:attrName>
                                        </p:attrNameLst>
                                      </p:cBhvr>
                                      <p:to>
                                        <p:strVal val="hidden"/>
                                      </p:to>
                                    </p:set>
                                  </p:childTnLst>
                                </p:cTn>
                              </p:par>
                              <p:par>
                                <p:cTn id="155" presetID="49" presetClass="exit" presetSubtype="0" accel="100000" fill="hold" grpId="1" nodeType="withEffect">
                                  <p:stCondLst>
                                    <p:cond delay="0"/>
                                  </p:stCondLst>
                                  <p:childTnLst>
                                    <p:anim calcmode="lin" valueType="num">
                                      <p:cBhvr>
                                        <p:cTn id="156" dur="2000"/>
                                        <p:tgtEl>
                                          <p:spTgt spid="6"/>
                                        </p:tgtEl>
                                        <p:attrNameLst>
                                          <p:attrName>ppt_w</p:attrName>
                                        </p:attrNameLst>
                                      </p:cBhvr>
                                      <p:tavLst>
                                        <p:tav tm="0">
                                          <p:val>
                                            <p:strVal val="ppt_w"/>
                                          </p:val>
                                        </p:tav>
                                        <p:tav tm="100000">
                                          <p:val>
                                            <p:fltVal val="0"/>
                                          </p:val>
                                        </p:tav>
                                      </p:tavLst>
                                    </p:anim>
                                    <p:anim calcmode="lin" valueType="num">
                                      <p:cBhvr>
                                        <p:cTn id="157" dur="2000"/>
                                        <p:tgtEl>
                                          <p:spTgt spid="6"/>
                                        </p:tgtEl>
                                        <p:attrNameLst>
                                          <p:attrName>ppt_h</p:attrName>
                                        </p:attrNameLst>
                                      </p:cBhvr>
                                      <p:tavLst>
                                        <p:tav tm="0">
                                          <p:val>
                                            <p:strVal val="ppt_h"/>
                                          </p:val>
                                        </p:tav>
                                        <p:tav tm="100000">
                                          <p:val>
                                            <p:fltVal val="0"/>
                                          </p:val>
                                        </p:tav>
                                      </p:tavLst>
                                    </p:anim>
                                    <p:anim calcmode="lin" valueType="num">
                                      <p:cBhvr>
                                        <p:cTn id="158" dur="2000"/>
                                        <p:tgtEl>
                                          <p:spTgt spid="6"/>
                                        </p:tgtEl>
                                        <p:attrNameLst>
                                          <p:attrName>style.rotation</p:attrName>
                                        </p:attrNameLst>
                                      </p:cBhvr>
                                      <p:tavLst>
                                        <p:tav tm="0">
                                          <p:val>
                                            <p:fltVal val="0"/>
                                          </p:val>
                                        </p:tav>
                                        <p:tav tm="100000">
                                          <p:val>
                                            <p:fltVal val="360"/>
                                          </p:val>
                                        </p:tav>
                                      </p:tavLst>
                                    </p:anim>
                                    <p:animEffect transition="out" filter="fade">
                                      <p:cBhvr>
                                        <p:cTn id="159" dur="2000"/>
                                        <p:tgtEl>
                                          <p:spTgt spid="6"/>
                                        </p:tgtEl>
                                      </p:cBhvr>
                                    </p:animEffect>
                                    <p:set>
                                      <p:cBhvr>
                                        <p:cTn id="160" dur="1" fill="hold">
                                          <p:stCondLst>
                                            <p:cond delay="1999"/>
                                          </p:stCondLst>
                                        </p:cTn>
                                        <p:tgtEl>
                                          <p:spTgt spid="6"/>
                                        </p:tgtEl>
                                        <p:attrNameLst>
                                          <p:attrName>style.visibility</p:attrName>
                                        </p:attrNameLst>
                                      </p:cBhvr>
                                      <p:to>
                                        <p:strVal val="hidden"/>
                                      </p:to>
                                    </p:set>
                                  </p:childTnLst>
                                </p:cTn>
                              </p:par>
                              <p:par>
                                <p:cTn id="161" presetID="49" presetClass="exit" presetSubtype="0" accel="100000" fill="hold" grpId="1" nodeType="withEffect">
                                  <p:stCondLst>
                                    <p:cond delay="0"/>
                                  </p:stCondLst>
                                  <p:childTnLst>
                                    <p:anim calcmode="lin" valueType="num">
                                      <p:cBhvr>
                                        <p:cTn id="162" dur="2000"/>
                                        <p:tgtEl>
                                          <p:spTgt spid="7"/>
                                        </p:tgtEl>
                                        <p:attrNameLst>
                                          <p:attrName>ppt_w</p:attrName>
                                        </p:attrNameLst>
                                      </p:cBhvr>
                                      <p:tavLst>
                                        <p:tav tm="0">
                                          <p:val>
                                            <p:strVal val="ppt_w"/>
                                          </p:val>
                                        </p:tav>
                                        <p:tav tm="100000">
                                          <p:val>
                                            <p:fltVal val="0"/>
                                          </p:val>
                                        </p:tav>
                                      </p:tavLst>
                                    </p:anim>
                                    <p:anim calcmode="lin" valueType="num">
                                      <p:cBhvr>
                                        <p:cTn id="163" dur="2000"/>
                                        <p:tgtEl>
                                          <p:spTgt spid="7"/>
                                        </p:tgtEl>
                                        <p:attrNameLst>
                                          <p:attrName>ppt_h</p:attrName>
                                        </p:attrNameLst>
                                      </p:cBhvr>
                                      <p:tavLst>
                                        <p:tav tm="0">
                                          <p:val>
                                            <p:strVal val="ppt_h"/>
                                          </p:val>
                                        </p:tav>
                                        <p:tav tm="100000">
                                          <p:val>
                                            <p:fltVal val="0"/>
                                          </p:val>
                                        </p:tav>
                                      </p:tavLst>
                                    </p:anim>
                                    <p:anim calcmode="lin" valueType="num">
                                      <p:cBhvr>
                                        <p:cTn id="164" dur="2000"/>
                                        <p:tgtEl>
                                          <p:spTgt spid="7"/>
                                        </p:tgtEl>
                                        <p:attrNameLst>
                                          <p:attrName>style.rotation</p:attrName>
                                        </p:attrNameLst>
                                      </p:cBhvr>
                                      <p:tavLst>
                                        <p:tav tm="0">
                                          <p:val>
                                            <p:fltVal val="0"/>
                                          </p:val>
                                        </p:tav>
                                        <p:tav tm="100000">
                                          <p:val>
                                            <p:fltVal val="360"/>
                                          </p:val>
                                        </p:tav>
                                      </p:tavLst>
                                    </p:anim>
                                    <p:animEffect transition="out" filter="fade">
                                      <p:cBhvr>
                                        <p:cTn id="165" dur="2000"/>
                                        <p:tgtEl>
                                          <p:spTgt spid="7"/>
                                        </p:tgtEl>
                                      </p:cBhvr>
                                    </p:animEffect>
                                    <p:set>
                                      <p:cBhvr>
                                        <p:cTn id="166" dur="1" fill="hold">
                                          <p:stCondLst>
                                            <p:cond delay="1999"/>
                                          </p:stCondLst>
                                        </p:cTn>
                                        <p:tgtEl>
                                          <p:spTgt spid="7"/>
                                        </p:tgtEl>
                                        <p:attrNameLst>
                                          <p:attrName>style.visibility</p:attrName>
                                        </p:attrNameLst>
                                      </p:cBhvr>
                                      <p:to>
                                        <p:strVal val="hidden"/>
                                      </p:to>
                                    </p:set>
                                  </p:childTnLst>
                                </p:cTn>
                              </p:par>
                              <p:par>
                                <p:cTn id="167" presetID="49" presetClass="exit" presetSubtype="0" accel="100000" fill="hold" grpId="1" nodeType="withEffect">
                                  <p:stCondLst>
                                    <p:cond delay="0"/>
                                  </p:stCondLst>
                                  <p:childTnLst>
                                    <p:anim calcmode="lin" valueType="num">
                                      <p:cBhvr>
                                        <p:cTn id="168" dur="2000"/>
                                        <p:tgtEl>
                                          <p:spTgt spid="8"/>
                                        </p:tgtEl>
                                        <p:attrNameLst>
                                          <p:attrName>ppt_w</p:attrName>
                                        </p:attrNameLst>
                                      </p:cBhvr>
                                      <p:tavLst>
                                        <p:tav tm="0">
                                          <p:val>
                                            <p:strVal val="ppt_w"/>
                                          </p:val>
                                        </p:tav>
                                        <p:tav tm="100000">
                                          <p:val>
                                            <p:fltVal val="0"/>
                                          </p:val>
                                        </p:tav>
                                      </p:tavLst>
                                    </p:anim>
                                    <p:anim calcmode="lin" valueType="num">
                                      <p:cBhvr>
                                        <p:cTn id="169" dur="2000"/>
                                        <p:tgtEl>
                                          <p:spTgt spid="8"/>
                                        </p:tgtEl>
                                        <p:attrNameLst>
                                          <p:attrName>ppt_h</p:attrName>
                                        </p:attrNameLst>
                                      </p:cBhvr>
                                      <p:tavLst>
                                        <p:tav tm="0">
                                          <p:val>
                                            <p:strVal val="ppt_h"/>
                                          </p:val>
                                        </p:tav>
                                        <p:tav tm="100000">
                                          <p:val>
                                            <p:fltVal val="0"/>
                                          </p:val>
                                        </p:tav>
                                      </p:tavLst>
                                    </p:anim>
                                    <p:anim calcmode="lin" valueType="num">
                                      <p:cBhvr>
                                        <p:cTn id="170" dur="2000"/>
                                        <p:tgtEl>
                                          <p:spTgt spid="8"/>
                                        </p:tgtEl>
                                        <p:attrNameLst>
                                          <p:attrName>style.rotation</p:attrName>
                                        </p:attrNameLst>
                                      </p:cBhvr>
                                      <p:tavLst>
                                        <p:tav tm="0">
                                          <p:val>
                                            <p:fltVal val="0"/>
                                          </p:val>
                                        </p:tav>
                                        <p:tav tm="100000">
                                          <p:val>
                                            <p:fltVal val="360"/>
                                          </p:val>
                                        </p:tav>
                                      </p:tavLst>
                                    </p:anim>
                                    <p:animEffect transition="out" filter="fade">
                                      <p:cBhvr>
                                        <p:cTn id="171" dur="2000"/>
                                        <p:tgtEl>
                                          <p:spTgt spid="8"/>
                                        </p:tgtEl>
                                      </p:cBhvr>
                                    </p:animEffect>
                                    <p:set>
                                      <p:cBhvr>
                                        <p:cTn id="172" dur="1" fill="hold">
                                          <p:stCondLst>
                                            <p:cond delay="1999"/>
                                          </p:stCondLst>
                                        </p:cTn>
                                        <p:tgtEl>
                                          <p:spTgt spid="8"/>
                                        </p:tgtEl>
                                        <p:attrNameLst>
                                          <p:attrName>style.visibility</p:attrName>
                                        </p:attrNameLst>
                                      </p:cBhvr>
                                      <p:to>
                                        <p:strVal val="hidden"/>
                                      </p:to>
                                    </p:set>
                                  </p:childTnLst>
                                </p:cTn>
                              </p:par>
                              <p:par>
                                <p:cTn id="173" presetID="49" presetClass="exit" presetSubtype="0" accel="100000" fill="hold" grpId="1" nodeType="withEffect">
                                  <p:stCondLst>
                                    <p:cond delay="0"/>
                                  </p:stCondLst>
                                  <p:childTnLst>
                                    <p:anim calcmode="lin" valueType="num">
                                      <p:cBhvr>
                                        <p:cTn id="174" dur="2000"/>
                                        <p:tgtEl>
                                          <p:spTgt spid="9"/>
                                        </p:tgtEl>
                                        <p:attrNameLst>
                                          <p:attrName>ppt_w</p:attrName>
                                        </p:attrNameLst>
                                      </p:cBhvr>
                                      <p:tavLst>
                                        <p:tav tm="0">
                                          <p:val>
                                            <p:strVal val="ppt_w"/>
                                          </p:val>
                                        </p:tav>
                                        <p:tav tm="100000">
                                          <p:val>
                                            <p:fltVal val="0"/>
                                          </p:val>
                                        </p:tav>
                                      </p:tavLst>
                                    </p:anim>
                                    <p:anim calcmode="lin" valueType="num">
                                      <p:cBhvr>
                                        <p:cTn id="175" dur="2000"/>
                                        <p:tgtEl>
                                          <p:spTgt spid="9"/>
                                        </p:tgtEl>
                                        <p:attrNameLst>
                                          <p:attrName>ppt_h</p:attrName>
                                        </p:attrNameLst>
                                      </p:cBhvr>
                                      <p:tavLst>
                                        <p:tav tm="0">
                                          <p:val>
                                            <p:strVal val="ppt_h"/>
                                          </p:val>
                                        </p:tav>
                                        <p:tav tm="100000">
                                          <p:val>
                                            <p:fltVal val="0"/>
                                          </p:val>
                                        </p:tav>
                                      </p:tavLst>
                                    </p:anim>
                                    <p:anim calcmode="lin" valueType="num">
                                      <p:cBhvr>
                                        <p:cTn id="176" dur="2000"/>
                                        <p:tgtEl>
                                          <p:spTgt spid="9"/>
                                        </p:tgtEl>
                                        <p:attrNameLst>
                                          <p:attrName>style.rotation</p:attrName>
                                        </p:attrNameLst>
                                      </p:cBhvr>
                                      <p:tavLst>
                                        <p:tav tm="0">
                                          <p:val>
                                            <p:fltVal val="0"/>
                                          </p:val>
                                        </p:tav>
                                        <p:tav tm="100000">
                                          <p:val>
                                            <p:fltVal val="360"/>
                                          </p:val>
                                        </p:tav>
                                      </p:tavLst>
                                    </p:anim>
                                    <p:animEffect transition="out" filter="fade">
                                      <p:cBhvr>
                                        <p:cTn id="177" dur="2000"/>
                                        <p:tgtEl>
                                          <p:spTgt spid="9"/>
                                        </p:tgtEl>
                                      </p:cBhvr>
                                    </p:animEffect>
                                    <p:set>
                                      <p:cBhvr>
                                        <p:cTn id="178" dur="1" fill="hold">
                                          <p:stCondLst>
                                            <p:cond delay="1999"/>
                                          </p:stCondLst>
                                        </p:cTn>
                                        <p:tgtEl>
                                          <p:spTgt spid="9"/>
                                        </p:tgtEl>
                                        <p:attrNameLst>
                                          <p:attrName>style.visibility</p:attrName>
                                        </p:attrNameLst>
                                      </p:cBhvr>
                                      <p:to>
                                        <p:strVal val="hidden"/>
                                      </p:to>
                                    </p:set>
                                  </p:childTnLst>
                                </p:cTn>
                              </p:par>
                              <p:par>
                                <p:cTn id="179" presetID="49" presetClass="exit" presetSubtype="0" accel="100000" fill="hold" grpId="1" nodeType="withEffect">
                                  <p:stCondLst>
                                    <p:cond delay="0"/>
                                  </p:stCondLst>
                                  <p:childTnLst>
                                    <p:anim calcmode="lin" valueType="num">
                                      <p:cBhvr>
                                        <p:cTn id="180" dur="2000"/>
                                        <p:tgtEl>
                                          <p:spTgt spid="10"/>
                                        </p:tgtEl>
                                        <p:attrNameLst>
                                          <p:attrName>ppt_w</p:attrName>
                                        </p:attrNameLst>
                                      </p:cBhvr>
                                      <p:tavLst>
                                        <p:tav tm="0">
                                          <p:val>
                                            <p:strVal val="ppt_w"/>
                                          </p:val>
                                        </p:tav>
                                        <p:tav tm="100000">
                                          <p:val>
                                            <p:fltVal val="0"/>
                                          </p:val>
                                        </p:tav>
                                      </p:tavLst>
                                    </p:anim>
                                    <p:anim calcmode="lin" valueType="num">
                                      <p:cBhvr>
                                        <p:cTn id="181" dur="2000"/>
                                        <p:tgtEl>
                                          <p:spTgt spid="10"/>
                                        </p:tgtEl>
                                        <p:attrNameLst>
                                          <p:attrName>ppt_h</p:attrName>
                                        </p:attrNameLst>
                                      </p:cBhvr>
                                      <p:tavLst>
                                        <p:tav tm="0">
                                          <p:val>
                                            <p:strVal val="ppt_h"/>
                                          </p:val>
                                        </p:tav>
                                        <p:tav tm="100000">
                                          <p:val>
                                            <p:fltVal val="0"/>
                                          </p:val>
                                        </p:tav>
                                      </p:tavLst>
                                    </p:anim>
                                    <p:anim calcmode="lin" valueType="num">
                                      <p:cBhvr>
                                        <p:cTn id="182" dur="2000"/>
                                        <p:tgtEl>
                                          <p:spTgt spid="10"/>
                                        </p:tgtEl>
                                        <p:attrNameLst>
                                          <p:attrName>style.rotation</p:attrName>
                                        </p:attrNameLst>
                                      </p:cBhvr>
                                      <p:tavLst>
                                        <p:tav tm="0">
                                          <p:val>
                                            <p:fltVal val="0"/>
                                          </p:val>
                                        </p:tav>
                                        <p:tav tm="100000">
                                          <p:val>
                                            <p:fltVal val="360"/>
                                          </p:val>
                                        </p:tav>
                                      </p:tavLst>
                                    </p:anim>
                                    <p:animEffect transition="out" filter="fade">
                                      <p:cBhvr>
                                        <p:cTn id="183" dur="2000"/>
                                        <p:tgtEl>
                                          <p:spTgt spid="10"/>
                                        </p:tgtEl>
                                      </p:cBhvr>
                                    </p:animEffect>
                                    <p:set>
                                      <p:cBhvr>
                                        <p:cTn id="184" dur="1" fill="hold">
                                          <p:stCondLst>
                                            <p:cond delay="1999"/>
                                          </p:stCondLst>
                                        </p:cTn>
                                        <p:tgtEl>
                                          <p:spTgt spid="10"/>
                                        </p:tgtEl>
                                        <p:attrNameLst>
                                          <p:attrName>style.visibility</p:attrName>
                                        </p:attrNameLst>
                                      </p:cBhvr>
                                      <p:to>
                                        <p:strVal val="hidden"/>
                                      </p:to>
                                    </p:set>
                                  </p:childTnLst>
                                </p:cTn>
                              </p:par>
                              <p:par>
                                <p:cTn id="185" presetID="49" presetClass="exit" presetSubtype="0" accel="100000" fill="hold" grpId="1" nodeType="withEffect">
                                  <p:stCondLst>
                                    <p:cond delay="0"/>
                                  </p:stCondLst>
                                  <p:childTnLst>
                                    <p:anim calcmode="lin" valueType="num">
                                      <p:cBhvr>
                                        <p:cTn id="186" dur="2000"/>
                                        <p:tgtEl>
                                          <p:spTgt spid="11"/>
                                        </p:tgtEl>
                                        <p:attrNameLst>
                                          <p:attrName>ppt_w</p:attrName>
                                        </p:attrNameLst>
                                      </p:cBhvr>
                                      <p:tavLst>
                                        <p:tav tm="0">
                                          <p:val>
                                            <p:strVal val="ppt_w"/>
                                          </p:val>
                                        </p:tav>
                                        <p:tav tm="100000">
                                          <p:val>
                                            <p:fltVal val="0"/>
                                          </p:val>
                                        </p:tav>
                                      </p:tavLst>
                                    </p:anim>
                                    <p:anim calcmode="lin" valueType="num">
                                      <p:cBhvr>
                                        <p:cTn id="187" dur="2000"/>
                                        <p:tgtEl>
                                          <p:spTgt spid="11"/>
                                        </p:tgtEl>
                                        <p:attrNameLst>
                                          <p:attrName>ppt_h</p:attrName>
                                        </p:attrNameLst>
                                      </p:cBhvr>
                                      <p:tavLst>
                                        <p:tav tm="0">
                                          <p:val>
                                            <p:strVal val="ppt_h"/>
                                          </p:val>
                                        </p:tav>
                                        <p:tav tm="100000">
                                          <p:val>
                                            <p:fltVal val="0"/>
                                          </p:val>
                                        </p:tav>
                                      </p:tavLst>
                                    </p:anim>
                                    <p:anim calcmode="lin" valueType="num">
                                      <p:cBhvr>
                                        <p:cTn id="188" dur="2000"/>
                                        <p:tgtEl>
                                          <p:spTgt spid="11"/>
                                        </p:tgtEl>
                                        <p:attrNameLst>
                                          <p:attrName>style.rotation</p:attrName>
                                        </p:attrNameLst>
                                      </p:cBhvr>
                                      <p:tavLst>
                                        <p:tav tm="0">
                                          <p:val>
                                            <p:fltVal val="0"/>
                                          </p:val>
                                        </p:tav>
                                        <p:tav tm="100000">
                                          <p:val>
                                            <p:fltVal val="360"/>
                                          </p:val>
                                        </p:tav>
                                      </p:tavLst>
                                    </p:anim>
                                    <p:animEffect transition="out" filter="fade">
                                      <p:cBhvr>
                                        <p:cTn id="189" dur="2000"/>
                                        <p:tgtEl>
                                          <p:spTgt spid="11"/>
                                        </p:tgtEl>
                                      </p:cBhvr>
                                    </p:animEffect>
                                    <p:set>
                                      <p:cBhvr>
                                        <p:cTn id="190" dur="1" fill="hold">
                                          <p:stCondLst>
                                            <p:cond delay="1999"/>
                                          </p:stCondLst>
                                        </p:cTn>
                                        <p:tgtEl>
                                          <p:spTgt spid="11"/>
                                        </p:tgtEl>
                                        <p:attrNameLst>
                                          <p:attrName>style.visibility</p:attrName>
                                        </p:attrNameLst>
                                      </p:cBhvr>
                                      <p:to>
                                        <p:strVal val="hidden"/>
                                      </p:to>
                                    </p:set>
                                  </p:childTnLst>
                                </p:cTn>
                              </p:par>
                              <p:par>
                                <p:cTn id="191" presetID="49" presetClass="exit" presetSubtype="0" accel="100000" fill="hold" grpId="1" nodeType="withEffect">
                                  <p:stCondLst>
                                    <p:cond delay="0"/>
                                  </p:stCondLst>
                                  <p:childTnLst>
                                    <p:anim calcmode="lin" valueType="num">
                                      <p:cBhvr>
                                        <p:cTn id="192" dur="2000"/>
                                        <p:tgtEl>
                                          <p:spTgt spid="12"/>
                                        </p:tgtEl>
                                        <p:attrNameLst>
                                          <p:attrName>ppt_w</p:attrName>
                                        </p:attrNameLst>
                                      </p:cBhvr>
                                      <p:tavLst>
                                        <p:tav tm="0">
                                          <p:val>
                                            <p:strVal val="ppt_w"/>
                                          </p:val>
                                        </p:tav>
                                        <p:tav tm="100000">
                                          <p:val>
                                            <p:fltVal val="0"/>
                                          </p:val>
                                        </p:tav>
                                      </p:tavLst>
                                    </p:anim>
                                    <p:anim calcmode="lin" valueType="num">
                                      <p:cBhvr>
                                        <p:cTn id="193" dur="2000"/>
                                        <p:tgtEl>
                                          <p:spTgt spid="12"/>
                                        </p:tgtEl>
                                        <p:attrNameLst>
                                          <p:attrName>ppt_h</p:attrName>
                                        </p:attrNameLst>
                                      </p:cBhvr>
                                      <p:tavLst>
                                        <p:tav tm="0">
                                          <p:val>
                                            <p:strVal val="ppt_h"/>
                                          </p:val>
                                        </p:tav>
                                        <p:tav tm="100000">
                                          <p:val>
                                            <p:fltVal val="0"/>
                                          </p:val>
                                        </p:tav>
                                      </p:tavLst>
                                    </p:anim>
                                    <p:anim calcmode="lin" valueType="num">
                                      <p:cBhvr>
                                        <p:cTn id="194" dur="2000"/>
                                        <p:tgtEl>
                                          <p:spTgt spid="12"/>
                                        </p:tgtEl>
                                        <p:attrNameLst>
                                          <p:attrName>style.rotation</p:attrName>
                                        </p:attrNameLst>
                                      </p:cBhvr>
                                      <p:tavLst>
                                        <p:tav tm="0">
                                          <p:val>
                                            <p:fltVal val="0"/>
                                          </p:val>
                                        </p:tav>
                                        <p:tav tm="100000">
                                          <p:val>
                                            <p:fltVal val="360"/>
                                          </p:val>
                                        </p:tav>
                                      </p:tavLst>
                                    </p:anim>
                                    <p:animEffect transition="out" filter="fade">
                                      <p:cBhvr>
                                        <p:cTn id="195" dur="2000"/>
                                        <p:tgtEl>
                                          <p:spTgt spid="12"/>
                                        </p:tgtEl>
                                      </p:cBhvr>
                                    </p:animEffect>
                                    <p:set>
                                      <p:cBhvr>
                                        <p:cTn id="196" dur="1" fill="hold">
                                          <p:stCondLst>
                                            <p:cond delay="1999"/>
                                          </p:stCondLst>
                                        </p:cTn>
                                        <p:tgtEl>
                                          <p:spTgt spid="12"/>
                                        </p:tgtEl>
                                        <p:attrNameLst>
                                          <p:attrName>style.visibility</p:attrName>
                                        </p:attrNameLst>
                                      </p:cBhvr>
                                      <p:to>
                                        <p:strVal val="hidden"/>
                                      </p:to>
                                    </p:set>
                                  </p:childTnLst>
                                </p:cTn>
                              </p:par>
                              <p:par>
                                <p:cTn id="197" presetID="49" presetClass="exit" presetSubtype="0" accel="100000" fill="hold" grpId="1" nodeType="withEffect">
                                  <p:stCondLst>
                                    <p:cond delay="0"/>
                                  </p:stCondLst>
                                  <p:childTnLst>
                                    <p:anim calcmode="lin" valueType="num">
                                      <p:cBhvr>
                                        <p:cTn id="198" dur="2000"/>
                                        <p:tgtEl>
                                          <p:spTgt spid="13"/>
                                        </p:tgtEl>
                                        <p:attrNameLst>
                                          <p:attrName>ppt_w</p:attrName>
                                        </p:attrNameLst>
                                      </p:cBhvr>
                                      <p:tavLst>
                                        <p:tav tm="0">
                                          <p:val>
                                            <p:strVal val="ppt_w"/>
                                          </p:val>
                                        </p:tav>
                                        <p:tav tm="100000">
                                          <p:val>
                                            <p:fltVal val="0"/>
                                          </p:val>
                                        </p:tav>
                                      </p:tavLst>
                                    </p:anim>
                                    <p:anim calcmode="lin" valueType="num">
                                      <p:cBhvr>
                                        <p:cTn id="199" dur="2000"/>
                                        <p:tgtEl>
                                          <p:spTgt spid="13"/>
                                        </p:tgtEl>
                                        <p:attrNameLst>
                                          <p:attrName>ppt_h</p:attrName>
                                        </p:attrNameLst>
                                      </p:cBhvr>
                                      <p:tavLst>
                                        <p:tav tm="0">
                                          <p:val>
                                            <p:strVal val="ppt_h"/>
                                          </p:val>
                                        </p:tav>
                                        <p:tav tm="100000">
                                          <p:val>
                                            <p:fltVal val="0"/>
                                          </p:val>
                                        </p:tav>
                                      </p:tavLst>
                                    </p:anim>
                                    <p:anim calcmode="lin" valueType="num">
                                      <p:cBhvr>
                                        <p:cTn id="200" dur="2000"/>
                                        <p:tgtEl>
                                          <p:spTgt spid="13"/>
                                        </p:tgtEl>
                                        <p:attrNameLst>
                                          <p:attrName>style.rotation</p:attrName>
                                        </p:attrNameLst>
                                      </p:cBhvr>
                                      <p:tavLst>
                                        <p:tav tm="0">
                                          <p:val>
                                            <p:fltVal val="0"/>
                                          </p:val>
                                        </p:tav>
                                        <p:tav tm="100000">
                                          <p:val>
                                            <p:fltVal val="360"/>
                                          </p:val>
                                        </p:tav>
                                      </p:tavLst>
                                    </p:anim>
                                    <p:animEffect transition="out" filter="fade">
                                      <p:cBhvr>
                                        <p:cTn id="201" dur="2000"/>
                                        <p:tgtEl>
                                          <p:spTgt spid="13"/>
                                        </p:tgtEl>
                                      </p:cBhvr>
                                    </p:animEffect>
                                    <p:set>
                                      <p:cBhvr>
                                        <p:cTn id="202" dur="1" fill="hold">
                                          <p:stCondLst>
                                            <p:cond delay="1999"/>
                                          </p:stCondLst>
                                        </p:cTn>
                                        <p:tgtEl>
                                          <p:spTgt spid="13"/>
                                        </p:tgtEl>
                                        <p:attrNameLst>
                                          <p:attrName>style.visibility</p:attrName>
                                        </p:attrNameLst>
                                      </p:cBhvr>
                                      <p:to>
                                        <p:strVal val="hidden"/>
                                      </p:to>
                                    </p:set>
                                  </p:childTnLst>
                                </p:cTn>
                              </p:par>
                              <p:par>
                                <p:cTn id="203" presetID="49" presetClass="exit" presetSubtype="0" accel="100000" fill="hold" grpId="1" nodeType="withEffect">
                                  <p:stCondLst>
                                    <p:cond delay="0"/>
                                  </p:stCondLst>
                                  <p:childTnLst>
                                    <p:anim calcmode="lin" valueType="num">
                                      <p:cBhvr>
                                        <p:cTn id="204" dur="2000"/>
                                        <p:tgtEl>
                                          <p:spTgt spid="14"/>
                                        </p:tgtEl>
                                        <p:attrNameLst>
                                          <p:attrName>ppt_w</p:attrName>
                                        </p:attrNameLst>
                                      </p:cBhvr>
                                      <p:tavLst>
                                        <p:tav tm="0">
                                          <p:val>
                                            <p:strVal val="ppt_w"/>
                                          </p:val>
                                        </p:tav>
                                        <p:tav tm="100000">
                                          <p:val>
                                            <p:fltVal val="0"/>
                                          </p:val>
                                        </p:tav>
                                      </p:tavLst>
                                    </p:anim>
                                    <p:anim calcmode="lin" valueType="num">
                                      <p:cBhvr>
                                        <p:cTn id="205" dur="2000"/>
                                        <p:tgtEl>
                                          <p:spTgt spid="14"/>
                                        </p:tgtEl>
                                        <p:attrNameLst>
                                          <p:attrName>ppt_h</p:attrName>
                                        </p:attrNameLst>
                                      </p:cBhvr>
                                      <p:tavLst>
                                        <p:tav tm="0">
                                          <p:val>
                                            <p:strVal val="ppt_h"/>
                                          </p:val>
                                        </p:tav>
                                        <p:tav tm="100000">
                                          <p:val>
                                            <p:fltVal val="0"/>
                                          </p:val>
                                        </p:tav>
                                      </p:tavLst>
                                    </p:anim>
                                    <p:anim calcmode="lin" valueType="num">
                                      <p:cBhvr>
                                        <p:cTn id="206" dur="2000"/>
                                        <p:tgtEl>
                                          <p:spTgt spid="14"/>
                                        </p:tgtEl>
                                        <p:attrNameLst>
                                          <p:attrName>style.rotation</p:attrName>
                                        </p:attrNameLst>
                                      </p:cBhvr>
                                      <p:tavLst>
                                        <p:tav tm="0">
                                          <p:val>
                                            <p:fltVal val="0"/>
                                          </p:val>
                                        </p:tav>
                                        <p:tav tm="100000">
                                          <p:val>
                                            <p:fltVal val="360"/>
                                          </p:val>
                                        </p:tav>
                                      </p:tavLst>
                                    </p:anim>
                                    <p:animEffect transition="out" filter="fade">
                                      <p:cBhvr>
                                        <p:cTn id="207" dur="2000"/>
                                        <p:tgtEl>
                                          <p:spTgt spid="14"/>
                                        </p:tgtEl>
                                      </p:cBhvr>
                                    </p:animEffect>
                                    <p:set>
                                      <p:cBhvr>
                                        <p:cTn id="208" dur="1" fill="hold">
                                          <p:stCondLst>
                                            <p:cond delay="1999"/>
                                          </p:stCondLst>
                                        </p:cTn>
                                        <p:tgtEl>
                                          <p:spTgt spid="14"/>
                                        </p:tgtEl>
                                        <p:attrNameLst>
                                          <p:attrName>style.visibility</p:attrName>
                                        </p:attrNameLst>
                                      </p:cBhvr>
                                      <p:to>
                                        <p:strVal val="hidden"/>
                                      </p:to>
                                    </p:set>
                                  </p:childTnLst>
                                </p:cTn>
                              </p:par>
                              <p:par>
                                <p:cTn id="209" presetID="49" presetClass="exit" presetSubtype="0" accel="100000" fill="hold" grpId="1" nodeType="withEffect">
                                  <p:stCondLst>
                                    <p:cond delay="0"/>
                                  </p:stCondLst>
                                  <p:childTnLst>
                                    <p:anim calcmode="lin" valueType="num">
                                      <p:cBhvr>
                                        <p:cTn id="210" dur="2000"/>
                                        <p:tgtEl>
                                          <p:spTgt spid="15"/>
                                        </p:tgtEl>
                                        <p:attrNameLst>
                                          <p:attrName>ppt_w</p:attrName>
                                        </p:attrNameLst>
                                      </p:cBhvr>
                                      <p:tavLst>
                                        <p:tav tm="0">
                                          <p:val>
                                            <p:strVal val="ppt_w"/>
                                          </p:val>
                                        </p:tav>
                                        <p:tav tm="100000">
                                          <p:val>
                                            <p:fltVal val="0"/>
                                          </p:val>
                                        </p:tav>
                                      </p:tavLst>
                                    </p:anim>
                                    <p:anim calcmode="lin" valueType="num">
                                      <p:cBhvr>
                                        <p:cTn id="211" dur="2000"/>
                                        <p:tgtEl>
                                          <p:spTgt spid="15"/>
                                        </p:tgtEl>
                                        <p:attrNameLst>
                                          <p:attrName>ppt_h</p:attrName>
                                        </p:attrNameLst>
                                      </p:cBhvr>
                                      <p:tavLst>
                                        <p:tav tm="0">
                                          <p:val>
                                            <p:strVal val="ppt_h"/>
                                          </p:val>
                                        </p:tav>
                                        <p:tav tm="100000">
                                          <p:val>
                                            <p:fltVal val="0"/>
                                          </p:val>
                                        </p:tav>
                                      </p:tavLst>
                                    </p:anim>
                                    <p:anim calcmode="lin" valueType="num">
                                      <p:cBhvr>
                                        <p:cTn id="212" dur="2000"/>
                                        <p:tgtEl>
                                          <p:spTgt spid="15"/>
                                        </p:tgtEl>
                                        <p:attrNameLst>
                                          <p:attrName>style.rotation</p:attrName>
                                        </p:attrNameLst>
                                      </p:cBhvr>
                                      <p:tavLst>
                                        <p:tav tm="0">
                                          <p:val>
                                            <p:fltVal val="0"/>
                                          </p:val>
                                        </p:tav>
                                        <p:tav tm="100000">
                                          <p:val>
                                            <p:fltVal val="360"/>
                                          </p:val>
                                        </p:tav>
                                      </p:tavLst>
                                    </p:anim>
                                    <p:animEffect transition="out" filter="fade">
                                      <p:cBhvr>
                                        <p:cTn id="213" dur="2000"/>
                                        <p:tgtEl>
                                          <p:spTgt spid="15"/>
                                        </p:tgtEl>
                                      </p:cBhvr>
                                    </p:animEffect>
                                    <p:set>
                                      <p:cBhvr>
                                        <p:cTn id="214" dur="1" fill="hold">
                                          <p:stCondLst>
                                            <p:cond delay="1999"/>
                                          </p:stCondLst>
                                        </p:cTn>
                                        <p:tgtEl>
                                          <p:spTgt spid="15"/>
                                        </p:tgtEl>
                                        <p:attrNameLst>
                                          <p:attrName>style.visibility</p:attrName>
                                        </p:attrNameLst>
                                      </p:cBhvr>
                                      <p:to>
                                        <p:strVal val="hidden"/>
                                      </p:to>
                                    </p:set>
                                  </p:childTnLst>
                                </p:cTn>
                              </p:par>
                              <p:par>
                                <p:cTn id="215" presetID="49" presetClass="exit" presetSubtype="0" accel="100000" fill="hold" grpId="1" nodeType="withEffect">
                                  <p:stCondLst>
                                    <p:cond delay="0"/>
                                  </p:stCondLst>
                                  <p:childTnLst>
                                    <p:anim calcmode="lin" valueType="num">
                                      <p:cBhvr>
                                        <p:cTn id="216" dur="2000"/>
                                        <p:tgtEl>
                                          <p:spTgt spid="16"/>
                                        </p:tgtEl>
                                        <p:attrNameLst>
                                          <p:attrName>ppt_w</p:attrName>
                                        </p:attrNameLst>
                                      </p:cBhvr>
                                      <p:tavLst>
                                        <p:tav tm="0">
                                          <p:val>
                                            <p:strVal val="ppt_w"/>
                                          </p:val>
                                        </p:tav>
                                        <p:tav tm="100000">
                                          <p:val>
                                            <p:fltVal val="0"/>
                                          </p:val>
                                        </p:tav>
                                      </p:tavLst>
                                    </p:anim>
                                    <p:anim calcmode="lin" valueType="num">
                                      <p:cBhvr>
                                        <p:cTn id="217" dur="2000"/>
                                        <p:tgtEl>
                                          <p:spTgt spid="16"/>
                                        </p:tgtEl>
                                        <p:attrNameLst>
                                          <p:attrName>ppt_h</p:attrName>
                                        </p:attrNameLst>
                                      </p:cBhvr>
                                      <p:tavLst>
                                        <p:tav tm="0">
                                          <p:val>
                                            <p:strVal val="ppt_h"/>
                                          </p:val>
                                        </p:tav>
                                        <p:tav tm="100000">
                                          <p:val>
                                            <p:fltVal val="0"/>
                                          </p:val>
                                        </p:tav>
                                      </p:tavLst>
                                    </p:anim>
                                    <p:anim calcmode="lin" valueType="num">
                                      <p:cBhvr>
                                        <p:cTn id="218" dur="2000"/>
                                        <p:tgtEl>
                                          <p:spTgt spid="16"/>
                                        </p:tgtEl>
                                        <p:attrNameLst>
                                          <p:attrName>style.rotation</p:attrName>
                                        </p:attrNameLst>
                                      </p:cBhvr>
                                      <p:tavLst>
                                        <p:tav tm="0">
                                          <p:val>
                                            <p:fltVal val="0"/>
                                          </p:val>
                                        </p:tav>
                                        <p:tav tm="100000">
                                          <p:val>
                                            <p:fltVal val="360"/>
                                          </p:val>
                                        </p:tav>
                                      </p:tavLst>
                                    </p:anim>
                                    <p:animEffect transition="out" filter="fade">
                                      <p:cBhvr>
                                        <p:cTn id="219" dur="2000"/>
                                        <p:tgtEl>
                                          <p:spTgt spid="16"/>
                                        </p:tgtEl>
                                      </p:cBhvr>
                                    </p:animEffect>
                                    <p:set>
                                      <p:cBhvr>
                                        <p:cTn id="220" dur="1" fill="hold">
                                          <p:stCondLst>
                                            <p:cond delay="1999"/>
                                          </p:stCondLst>
                                        </p:cTn>
                                        <p:tgtEl>
                                          <p:spTgt spid="16"/>
                                        </p:tgtEl>
                                        <p:attrNameLst>
                                          <p:attrName>style.visibility</p:attrName>
                                        </p:attrNameLst>
                                      </p:cBhvr>
                                      <p:to>
                                        <p:strVal val="hidden"/>
                                      </p:to>
                                    </p:set>
                                  </p:childTnLst>
                                </p:cTn>
                              </p:par>
                              <p:par>
                                <p:cTn id="221" presetID="49" presetClass="exit" presetSubtype="0" accel="100000" fill="hold" grpId="1" nodeType="withEffect">
                                  <p:stCondLst>
                                    <p:cond delay="0"/>
                                  </p:stCondLst>
                                  <p:childTnLst>
                                    <p:anim calcmode="lin" valueType="num">
                                      <p:cBhvr>
                                        <p:cTn id="222" dur="2000"/>
                                        <p:tgtEl>
                                          <p:spTgt spid="17"/>
                                        </p:tgtEl>
                                        <p:attrNameLst>
                                          <p:attrName>ppt_w</p:attrName>
                                        </p:attrNameLst>
                                      </p:cBhvr>
                                      <p:tavLst>
                                        <p:tav tm="0">
                                          <p:val>
                                            <p:strVal val="ppt_w"/>
                                          </p:val>
                                        </p:tav>
                                        <p:tav tm="100000">
                                          <p:val>
                                            <p:fltVal val="0"/>
                                          </p:val>
                                        </p:tav>
                                      </p:tavLst>
                                    </p:anim>
                                    <p:anim calcmode="lin" valueType="num">
                                      <p:cBhvr>
                                        <p:cTn id="223" dur="2000"/>
                                        <p:tgtEl>
                                          <p:spTgt spid="17"/>
                                        </p:tgtEl>
                                        <p:attrNameLst>
                                          <p:attrName>ppt_h</p:attrName>
                                        </p:attrNameLst>
                                      </p:cBhvr>
                                      <p:tavLst>
                                        <p:tav tm="0">
                                          <p:val>
                                            <p:strVal val="ppt_h"/>
                                          </p:val>
                                        </p:tav>
                                        <p:tav tm="100000">
                                          <p:val>
                                            <p:fltVal val="0"/>
                                          </p:val>
                                        </p:tav>
                                      </p:tavLst>
                                    </p:anim>
                                    <p:anim calcmode="lin" valueType="num">
                                      <p:cBhvr>
                                        <p:cTn id="224" dur="2000"/>
                                        <p:tgtEl>
                                          <p:spTgt spid="17"/>
                                        </p:tgtEl>
                                        <p:attrNameLst>
                                          <p:attrName>style.rotation</p:attrName>
                                        </p:attrNameLst>
                                      </p:cBhvr>
                                      <p:tavLst>
                                        <p:tav tm="0">
                                          <p:val>
                                            <p:fltVal val="0"/>
                                          </p:val>
                                        </p:tav>
                                        <p:tav tm="100000">
                                          <p:val>
                                            <p:fltVal val="360"/>
                                          </p:val>
                                        </p:tav>
                                      </p:tavLst>
                                    </p:anim>
                                    <p:animEffect transition="out" filter="fade">
                                      <p:cBhvr>
                                        <p:cTn id="225" dur="2000"/>
                                        <p:tgtEl>
                                          <p:spTgt spid="17"/>
                                        </p:tgtEl>
                                      </p:cBhvr>
                                    </p:animEffect>
                                    <p:set>
                                      <p:cBhvr>
                                        <p:cTn id="226" dur="1" fill="hold">
                                          <p:stCondLst>
                                            <p:cond delay="1999"/>
                                          </p:stCondLst>
                                        </p:cTn>
                                        <p:tgtEl>
                                          <p:spTgt spid="17"/>
                                        </p:tgtEl>
                                        <p:attrNameLst>
                                          <p:attrName>style.visibility</p:attrName>
                                        </p:attrNameLst>
                                      </p:cBhvr>
                                      <p:to>
                                        <p:strVal val="hidden"/>
                                      </p:to>
                                    </p:set>
                                  </p:childTnLst>
                                </p:cTn>
                              </p:par>
                              <p:par>
                                <p:cTn id="227" presetID="49" presetClass="exit" presetSubtype="0" accel="100000" fill="hold" grpId="1" nodeType="withEffect">
                                  <p:stCondLst>
                                    <p:cond delay="0"/>
                                  </p:stCondLst>
                                  <p:childTnLst>
                                    <p:anim calcmode="lin" valueType="num">
                                      <p:cBhvr>
                                        <p:cTn id="228" dur="2000"/>
                                        <p:tgtEl>
                                          <p:spTgt spid="18"/>
                                        </p:tgtEl>
                                        <p:attrNameLst>
                                          <p:attrName>ppt_w</p:attrName>
                                        </p:attrNameLst>
                                      </p:cBhvr>
                                      <p:tavLst>
                                        <p:tav tm="0">
                                          <p:val>
                                            <p:strVal val="ppt_w"/>
                                          </p:val>
                                        </p:tav>
                                        <p:tav tm="100000">
                                          <p:val>
                                            <p:fltVal val="0"/>
                                          </p:val>
                                        </p:tav>
                                      </p:tavLst>
                                    </p:anim>
                                    <p:anim calcmode="lin" valueType="num">
                                      <p:cBhvr>
                                        <p:cTn id="229" dur="2000"/>
                                        <p:tgtEl>
                                          <p:spTgt spid="18"/>
                                        </p:tgtEl>
                                        <p:attrNameLst>
                                          <p:attrName>ppt_h</p:attrName>
                                        </p:attrNameLst>
                                      </p:cBhvr>
                                      <p:tavLst>
                                        <p:tav tm="0">
                                          <p:val>
                                            <p:strVal val="ppt_h"/>
                                          </p:val>
                                        </p:tav>
                                        <p:tav tm="100000">
                                          <p:val>
                                            <p:fltVal val="0"/>
                                          </p:val>
                                        </p:tav>
                                      </p:tavLst>
                                    </p:anim>
                                    <p:anim calcmode="lin" valueType="num">
                                      <p:cBhvr>
                                        <p:cTn id="230" dur="2000"/>
                                        <p:tgtEl>
                                          <p:spTgt spid="18"/>
                                        </p:tgtEl>
                                        <p:attrNameLst>
                                          <p:attrName>style.rotation</p:attrName>
                                        </p:attrNameLst>
                                      </p:cBhvr>
                                      <p:tavLst>
                                        <p:tav tm="0">
                                          <p:val>
                                            <p:fltVal val="0"/>
                                          </p:val>
                                        </p:tav>
                                        <p:tav tm="100000">
                                          <p:val>
                                            <p:fltVal val="360"/>
                                          </p:val>
                                        </p:tav>
                                      </p:tavLst>
                                    </p:anim>
                                    <p:animEffect transition="out" filter="fade">
                                      <p:cBhvr>
                                        <p:cTn id="231" dur="2000"/>
                                        <p:tgtEl>
                                          <p:spTgt spid="18"/>
                                        </p:tgtEl>
                                      </p:cBhvr>
                                    </p:animEffect>
                                    <p:set>
                                      <p:cBhvr>
                                        <p:cTn id="232" dur="1" fill="hold">
                                          <p:stCondLst>
                                            <p:cond delay="1999"/>
                                          </p:stCondLst>
                                        </p:cTn>
                                        <p:tgtEl>
                                          <p:spTgt spid="18"/>
                                        </p:tgtEl>
                                        <p:attrNameLst>
                                          <p:attrName>style.visibility</p:attrName>
                                        </p:attrNameLst>
                                      </p:cBhvr>
                                      <p:to>
                                        <p:strVal val="hidden"/>
                                      </p:to>
                                    </p:se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2000" fill="hold"/>
                                        <p:tgtEl>
                                          <p:spTgt spid="4"/>
                                        </p:tgtEl>
                                        <p:attrNameLst>
                                          <p:attrName>ppt_w</p:attrName>
                                        </p:attrNameLst>
                                      </p:cBhvr>
                                      <p:tavLst>
                                        <p:tav tm="0">
                                          <p:val>
                                            <p:strVal val="4/3*#ppt_w"/>
                                          </p:val>
                                        </p:tav>
                                        <p:tav tm="100000">
                                          <p:val>
                                            <p:strVal val="#ppt_w"/>
                                          </p:val>
                                        </p:tav>
                                      </p:tavLst>
                                    </p:anim>
                                    <p:anim calcmode="lin" valueType="num">
                                      <p:cBhvr>
                                        <p:cTn id="236" dur="2000" fill="hold"/>
                                        <p:tgtEl>
                                          <p:spTgt spid="4"/>
                                        </p:tgtEl>
                                        <p:attrNameLst>
                                          <p:attrName>ppt_h</p:attrName>
                                        </p:attrNameLst>
                                      </p:cBhvr>
                                      <p:tavLst>
                                        <p:tav tm="0">
                                          <p:val>
                                            <p:strVal val="4/3*#ppt_h"/>
                                          </p:val>
                                        </p:tav>
                                        <p:tav tm="100000">
                                          <p:val>
                                            <p:strVal val="#ppt_h"/>
                                          </p:val>
                                        </p:tav>
                                      </p:tavLst>
                                    </p:anim>
                                  </p:childTnLst>
                                </p:cTn>
                              </p:par>
                              <p:par>
                                <p:cTn id="237" presetID="4" presetClass="entr" presetSubtype="32"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box(out)">
                                      <p:cBhvr>
                                        <p:cTn id="2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pavo-real-a25422066.jpg"/>
          <p:cNvPicPr>
            <a:picLocks noChangeAspect="1"/>
          </p:cNvPicPr>
          <p:nvPr/>
        </p:nvPicPr>
        <p:blipFill>
          <a:blip r:embed="rId2">
            <a:lum contrast="20000"/>
          </a:blip>
          <a:stretch>
            <a:fillRect/>
          </a:stretch>
        </p:blipFill>
        <p:spPr>
          <a:xfrm>
            <a:off x="0" y="13342"/>
            <a:ext cx="9144000" cy="6831315"/>
          </a:xfrm>
          <a:prstGeom prst="rect">
            <a:avLst/>
          </a:prstGeom>
        </p:spPr>
      </p:pic>
      <p:sp>
        <p:nvSpPr>
          <p:cNvPr id="5" name="4 Rectángulo"/>
          <p:cNvSpPr/>
          <p:nvPr/>
        </p:nvSpPr>
        <p:spPr>
          <a:xfrm>
            <a:off x="0" y="-571528"/>
            <a:ext cx="1285852" cy="3643314"/>
          </a:xfrm>
          <a:prstGeom prst="rect">
            <a:avLst/>
          </a:prstGeom>
          <a:gradFill flip="none" rotWithShape="1">
            <a:gsLst>
              <a:gs pos="0">
                <a:srgbClr val="0000FF"/>
              </a:gs>
              <a:gs pos="50000">
                <a:srgbClr val="9CB86E"/>
              </a:gs>
              <a:gs pos="100000">
                <a:srgbClr val="156B13"/>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85852" y="-571528"/>
            <a:ext cx="1285852" cy="3643314"/>
          </a:xfrm>
          <a:prstGeom prst="rect">
            <a:avLst/>
          </a:prstGeom>
          <a:gradFill flip="none" rotWithShape="1">
            <a:gsLst>
              <a:gs pos="0">
                <a:srgbClr val="0000FF"/>
              </a:gs>
              <a:gs pos="50000">
                <a:srgbClr val="9CB86E"/>
              </a:gs>
              <a:gs pos="100000">
                <a:srgbClr val="156B13"/>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571768" y="-571528"/>
            <a:ext cx="1285852" cy="3643314"/>
          </a:xfrm>
          <a:prstGeom prst="rect">
            <a:avLst/>
          </a:prstGeom>
          <a:gradFill flip="none" rotWithShape="1">
            <a:gsLst>
              <a:gs pos="0">
                <a:srgbClr val="0000FF"/>
              </a:gs>
              <a:gs pos="50000">
                <a:srgbClr val="9CB86E"/>
              </a:gs>
              <a:gs pos="100000">
                <a:srgbClr val="156B13"/>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857620" y="-571528"/>
            <a:ext cx="1285852" cy="3643314"/>
          </a:xfrm>
          <a:prstGeom prst="rect">
            <a:avLst/>
          </a:prstGeom>
          <a:gradFill flip="none" rotWithShape="1">
            <a:gsLst>
              <a:gs pos="0">
                <a:srgbClr val="0000FF"/>
              </a:gs>
              <a:gs pos="50000">
                <a:srgbClr val="9CB86E"/>
              </a:gs>
              <a:gs pos="100000">
                <a:srgbClr val="156B13"/>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143504" y="-571528"/>
            <a:ext cx="1357322" cy="3643314"/>
          </a:xfrm>
          <a:prstGeom prst="rect">
            <a:avLst/>
          </a:prstGeom>
          <a:gradFill flip="none" rotWithShape="1">
            <a:gsLst>
              <a:gs pos="0">
                <a:srgbClr val="0000FF"/>
              </a:gs>
              <a:gs pos="50000">
                <a:srgbClr val="9CB86E"/>
              </a:gs>
              <a:gs pos="100000">
                <a:srgbClr val="156B13"/>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388" y="-571528"/>
            <a:ext cx="1428760" cy="3643314"/>
          </a:xfrm>
          <a:prstGeom prst="rect">
            <a:avLst/>
          </a:prstGeom>
          <a:gradFill flip="none" rotWithShape="1">
            <a:gsLst>
              <a:gs pos="0">
                <a:srgbClr val="0000FF"/>
              </a:gs>
              <a:gs pos="50000">
                <a:srgbClr val="9CB86E"/>
              </a:gs>
              <a:gs pos="100000">
                <a:srgbClr val="156B13"/>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858148" y="-571528"/>
            <a:ext cx="1285852" cy="3643314"/>
          </a:xfrm>
          <a:prstGeom prst="rect">
            <a:avLst/>
          </a:prstGeom>
          <a:gradFill flip="none" rotWithShape="1">
            <a:gsLst>
              <a:gs pos="0">
                <a:srgbClr val="0000FF"/>
              </a:gs>
              <a:gs pos="50000">
                <a:srgbClr val="9CB86E"/>
              </a:gs>
              <a:gs pos="100000">
                <a:srgbClr val="156B13"/>
              </a:gs>
            </a:gsLst>
            <a:path path="circle">
              <a:fillToRect l="100000" t="100000"/>
            </a:path>
            <a:tileRect r="-100000" b="-10000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642966"/>
            <a:ext cx="9144000" cy="835824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4"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from="(-#ppt_w/2)" to="(#ppt_x)" calcmode="lin" valueType="num">
                                      <p:cBhvr>
                                        <p:cTn id="10" dur="1800" fill="hold">
                                          <p:stCondLst>
                                            <p:cond delay="0"/>
                                          </p:stCondLst>
                                        </p:cTn>
                                        <p:tgtEl>
                                          <p:spTgt spid="5"/>
                                        </p:tgtEl>
                                        <p:attrNameLst>
                                          <p:attrName>ppt_x</p:attrName>
                                        </p:attrNameLst>
                                      </p:cBhvr>
                                    </p:anim>
                                    <p:anim from="0" to="-1.0" calcmode="lin" valueType="num">
                                      <p:cBhvr>
                                        <p:cTn id="11" dur="600" decel="50000" autoRev="1" fill="hold">
                                          <p:stCondLst>
                                            <p:cond delay="1800"/>
                                          </p:stCondLst>
                                        </p:cTn>
                                        <p:tgtEl>
                                          <p:spTgt spid="5"/>
                                        </p:tgtEl>
                                        <p:attrNameLst>
                                          <p:attrName>xshear</p:attrName>
                                        </p:attrNameLst>
                                      </p:cBhvr>
                                    </p:anim>
                                    <p:animScale>
                                      <p:cBhvr>
                                        <p:cTn id="12" dur="600" decel="100000" autoRev="1" fill="hold">
                                          <p:stCondLst>
                                            <p:cond delay="1800"/>
                                          </p:stCondLst>
                                        </p:cTn>
                                        <p:tgtEl>
                                          <p:spTgt spid="5"/>
                                        </p:tgtEl>
                                      </p:cBhvr>
                                      <p:from x="100000" y="100000"/>
                                      <p:to x="80000" y="100000"/>
                                    </p:animScale>
                                    <p:anim by="(#ppt_h/3+#ppt_w*0.1)" calcmode="lin" valueType="num">
                                      <p:cBhvr additive="sum">
                                        <p:cTn id="13" dur="600" decel="100000" autoRev="1" fill="hold">
                                          <p:stCondLst>
                                            <p:cond delay="1800"/>
                                          </p:stCondLst>
                                        </p:cTn>
                                        <p:tgtEl>
                                          <p:spTgt spid="5"/>
                                        </p:tgtEl>
                                        <p:attrNameLst>
                                          <p:attrName>ppt_x</p:attrName>
                                        </p:attrNameLst>
                                      </p:cBhvr>
                                    </p:anim>
                                  </p:childTnLst>
                                </p:cTn>
                              </p:par>
                              <p:par>
                                <p:cTn id="14" presetID="34"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from="(-#ppt_w/2)" to="(#ppt_x)" calcmode="lin" valueType="num">
                                      <p:cBhvr>
                                        <p:cTn id="16" dur="1800" fill="hold">
                                          <p:stCondLst>
                                            <p:cond delay="0"/>
                                          </p:stCondLst>
                                        </p:cTn>
                                        <p:tgtEl>
                                          <p:spTgt spid="6"/>
                                        </p:tgtEl>
                                        <p:attrNameLst>
                                          <p:attrName>ppt_x</p:attrName>
                                        </p:attrNameLst>
                                      </p:cBhvr>
                                    </p:anim>
                                    <p:anim from="0" to="-1.0" calcmode="lin" valueType="num">
                                      <p:cBhvr>
                                        <p:cTn id="17" dur="600" decel="50000" autoRev="1" fill="hold">
                                          <p:stCondLst>
                                            <p:cond delay="1800"/>
                                          </p:stCondLst>
                                        </p:cTn>
                                        <p:tgtEl>
                                          <p:spTgt spid="6"/>
                                        </p:tgtEl>
                                        <p:attrNameLst>
                                          <p:attrName>xshear</p:attrName>
                                        </p:attrNameLst>
                                      </p:cBhvr>
                                    </p:anim>
                                    <p:animScale>
                                      <p:cBhvr>
                                        <p:cTn id="18" dur="600" decel="100000" autoRev="1" fill="hold">
                                          <p:stCondLst>
                                            <p:cond delay="1800"/>
                                          </p:stCondLst>
                                        </p:cTn>
                                        <p:tgtEl>
                                          <p:spTgt spid="6"/>
                                        </p:tgtEl>
                                      </p:cBhvr>
                                      <p:from x="100000" y="100000"/>
                                      <p:to x="80000" y="100000"/>
                                    </p:animScale>
                                    <p:anim by="(#ppt_h/3+#ppt_w*0.1)" calcmode="lin" valueType="num">
                                      <p:cBhvr additive="sum">
                                        <p:cTn id="19" dur="600" decel="100000" autoRev="1" fill="hold">
                                          <p:stCondLst>
                                            <p:cond delay="1800"/>
                                          </p:stCondLst>
                                        </p:cTn>
                                        <p:tgtEl>
                                          <p:spTgt spid="6"/>
                                        </p:tgtEl>
                                        <p:attrNameLst>
                                          <p:attrName>ppt_x</p:attrName>
                                        </p:attrNameLst>
                                      </p:cBhvr>
                                    </p:anim>
                                  </p:childTnLst>
                                </p:cTn>
                              </p:par>
                              <p:par>
                                <p:cTn id="20" presetID="34"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from="(-#ppt_w/2)" to="(#ppt_x)" calcmode="lin" valueType="num">
                                      <p:cBhvr>
                                        <p:cTn id="22" dur="1800" fill="hold">
                                          <p:stCondLst>
                                            <p:cond delay="0"/>
                                          </p:stCondLst>
                                        </p:cTn>
                                        <p:tgtEl>
                                          <p:spTgt spid="7"/>
                                        </p:tgtEl>
                                        <p:attrNameLst>
                                          <p:attrName>ppt_x</p:attrName>
                                        </p:attrNameLst>
                                      </p:cBhvr>
                                    </p:anim>
                                    <p:anim from="0" to="-1.0" calcmode="lin" valueType="num">
                                      <p:cBhvr>
                                        <p:cTn id="23" dur="600" decel="50000" autoRev="1" fill="hold">
                                          <p:stCondLst>
                                            <p:cond delay="1800"/>
                                          </p:stCondLst>
                                        </p:cTn>
                                        <p:tgtEl>
                                          <p:spTgt spid="7"/>
                                        </p:tgtEl>
                                        <p:attrNameLst>
                                          <p:attrName>xshear</p:attrName>
                                        </p:attrNameLst>
                                      </p:cBhvr>
                                    </p:anim>
                                    <p:animScale>
                                      <p:cBhvr>
                                        <p:cTn id="24" dur="600" decel="100000" autoRev="1" fill="hold">
                                          <p:stCondLst>
                                            <p:cond delay="1800"/>
                                          </p:stCondLst>
                                        </p:cTn>
                                        <p:tgtEl>
                                          <p:spTgt spid="7"/>
                                        </p:tgtEl>
                                      </p:cBhvr>
                                      <p:from x="100000" y="100000"/>
                                      <p:to x="80000" y="100000"/>
                                    </p:animScale>
                                    <p:anim by="(#ppt_h/3+#ppt_w*0.1)" calcmode="lin" valueType="num">
                                      <p:cBhvr additive="sum">
                                        <p:cTn id="25" dur="600" decel="100000" autoRev="1" fill="hold">
                                          <p:stCondLst>
                                            <p:cond delay="1800"/>
                                          </p:stCondLst>
                                        </p:cTn>
                                        <p:tgtEl>
                                          <p:spTgt spid="7"/>
                                        </p:tgtEl>
                                        <p:attrNameLst>
                                          <p:attrName>ppt_x</p:attrName>
                                        </p:attrNameLst>
                                      </p:cBhvr>
                                    </p:anim>
                                  </p:childTnLst>
                                </p:cTn>
                              </p:par>
                              <p:par>
                                <p:cTn id="26" presetID="34"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from="(-#ppt_w/2)" to="(#ppt_x)" calcmode="lin" valueType="num">
                                      <p:cBhvr>
                                        <p:cTn id="28" dur="1800" fill="hold">
                                          <p:stCondLst>
                                            <p:cond delay="0"/>
                                          </p:stCondLst>
                                        </p:cTn>
                                        <p:tgtEl>
                                          <p:spTgt spid="8"/>
                                        </p:tgtEl>
                                        <p:attrNameLst>
                                          <p:attrName>ppt_x</p:attrName>
                                        </p:attrNameLst>
                                      </p:cBhvr>
                                    </p:anim>
                                    <p:anim from="0" to="-1.0" calcmode="lin" valueType="num">
                                      <p:cBhvr>
                                        <p:cTn id="29" dur="600" decel="50000" autoRev="1" fill="hold">
                                          <p:stCondLst>
                                            <p:cond delay="1800"/>
                                          </p:stCondLst>
                                        </p:cTn>
                                        <p:tgtEl>
                                          <p:spTgt spid="8"/>
                                        </p:tgtEl>
                                        <p:attrNameLst>
                                          <p:attrName>xshear</p:attrName>
                                        </p:attrNameLst>
                                      </p:cBhvr>
                                    </p:anim>
                                    <p:animScale>
                                      <p:cBhvr>
                                        <p:cTn id="30" dur="600" decel="100000" autoRev="1" fill="hold">
                                          <p:stCondLst>
                                            <p:cond delay="1800"/>
                                          </p:stCondLst>
                                        </p:cTn>
                                        <p:tgtEl>
                                          <p:spTgt spid="8"/>
                                        </p:tgtEl>
                                      </p:cBhvr>
                                      <p:from x="100000" y="100000"/>
                                      <p:to x="80000" y="100000"/>
                                    </p:animScale>
                                    <p:anim by="(#ppt_h/3+#ppt_w*0.1)" calcmode="lin" valueType="num">
                                      <p:cBhvr additive="sum">
                                        <p:cTn id="31" dur="600" decel="100000" autoRev="1" fill="hold">
                                          <p:stCondLst>
                                            <p:cond delay="1800"/>
                                          </p:stCondLst>
                                        </p:cTn>
                                        <p:tgtEl>
                                          <p:spTgt spid="8"/>
                                        </p:tgtEl>
                                        <p:attrNameLst>
                                          <p:attrName>ppt_x</p:attrName>
                                        </p:attrNameLst>
                                      </p:cBhvr>
                                    </p:anim>
                                  </p:childTnLst>
                                </p:cTn>
                              </p:par>
                              <p:par>
                                <p:cTn id="32" presetID="34"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from="(-#ppt_w/2)" to="(#ppt_x)" calcmode="lin" valueType="num">
                                      <p:cBhvr>
                                        <p:cTn id="34" dur="1800" fill="hold">
                                          <p:stCondLst>
                                            <p:cond delay="0"/>
                                          </p:stCondLst>
                                        </p:cTn>
                                        <p:tgtEl>
                                          <p:spTgt spid="9"/>
                                        </p:tgtEl>
                                        <p:attrNameLst>
                                          <p:attrName>ppt_x</p:attrName>
                                        </p:attrNameLst>
                                      </p:cBhvr>
                                    </p:anim>
                                    <p:anim from="0" to="-1.0" calcmode="lin" valueType="num">
                                      <p:cBhvr>
                                        <p:cTn id="35" dur="600" decel="50000" autoRev="1" fill="hold">
                                          <p:stCondLst>
                                            <p:cond delay="1800"/>
                                          </p:stCondLst>
                                        </p:cTn>
                                        <p:tgtEl>
                                          <p:spTgt spid="9"/>
                                        </p:tgtEl>
                                        <p:attrNameLst>
                                          <p:attrName>xshear</p:attrName>
                                        </p:attrNameLst>
                                      </p:cBhvr>
                                    </p:anim>
                                    <p:animScale>
                                      <p:cBhvr>
                                        <p:cTn id="36" dur="600" decel="100000" autoRev="1" fill="hold">
                                          <p:stCondLst>
                                            <p:cond delay="1800"/>
                                          </p:stCondLst>
                                        </p:cTn>
                                        <p:tgtEl>
                                          <p:spTgt spid="9"/>
                                        </p:tgtEl>
                                      </p:cBhvr>
                                      <p:from x="100000" y="100000"/>
                                      <p:to x="80000" y="100000"/>
                                    </p:animScale>
                                    <p:anim by="(#ppt_h/3+#ppt_w*0.1)" calcmode="lin" valueType="num">
                                      <p:cBhvr additive="sum">
                                        <p:cTn id="37" dur="600" decel="100000" autoRev="1" fill="hold">
                                          <p:stCondLst>
                                            <p:cond delay="1800"/>
                                          </p:stCondLst>
                                        </p:cTn>
                                        <p:tgtEl>
                                          <p:spTgt spid="9"/>
                                        </p:tgtEl>
                                        <p:attrNameLst>
                                          <p:attrName>ppt_x</p:attrName>
                                        </p:attrNameLst>
                                      </p:cBhvr>
                                    </p:anim>
                                  </p:childTnLst>
                                </p:cTn>
                              </p:par>
                              <p:par>
                                <p:cTn id="38" presetID="34"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from="(-#ppt_w/2)" to="(#ppt_x)" calcmode="lin" valueType="num">
                                      <p:cBhvr>
                                        <p:cTn id="40" dur="1800" fill="hold">
                                          <p:stCondLst>
                                            <p:cond delay="0"/>
                                          </p:stCondLst>
                                        </p:cTn>
                                        <p:tgtEl>
                                          <p:spTgt spid="10"/>
                                        </p:tgtEl>
                                        <p:attrNameLst>
                                          <p:attrName>ppt_x</p:attrName>
                                        </p:attrNameLst>
                                      </p:cBhvr>
                                    </p:anim>
                                    <p:anim from="0" to="-1.0" calcmode="lin" valueType="num">
                                      <p:cBhvr>
                                        <p:cTn id="41" dur="600" decel="50000" autoRev="1" fill="hold">
                                          <p:stCondLst>
                                            <p:cond delay="1800"/>
                                          </p:stCondLst>
                                        </p:cTn>
                                        <p:tgtEl>
                                          <p:spTgt spid="10"/>
                                        </p:tgtEl>
                                        <p:attrNameLst>
                                          <p:attrName>xshear</p:attrName>
                                        </p:attrNameLst>
                                      </p:cBhvr>
                                    </p:anim>
                                    <p:animScale>
                                      <p:cBhvr>
                                        <p:cTn id="42" dur="600" decel="100000" autoRev="1" fill="hold">
                                          <p:stCondLst>
                                            <p:cond delay="1800"/>
                                          </p:stCondLst>
                                        </p:cTn>
                                        <p:tgtEl>
                                          <p:spTgt spid="10"/>
                                        </p:tgtEl>
                                      </p:cBhvr>
                                      <p:from x="100000" y="100000"/>
                                      <p:to x="80000" y="100000"/>
                                    </p:animScale>
                                    <p:anim by="(#ppt_h/3+#ppt_w*0.1)" calcmode="lin" valueType="num">
                                      <p:cBhvr additive="sum">
                                        <p:cTn id="43" dur="600" decel="100000" autoRev="1" fill="hold">
                                          <p:stCondLst>
                                            <p:cond delay="1800"/>
                                          </p:stCondLst>
                                        </p:cTn>
                                        <p:tgtEl>
                                          <p:spTgt spid="10"/>
                                        </p:tgtEl>
                                        <p:attrNameLst>
                                          <p:attrName>ppt_x</p:attrName>
                                        </p:attrNameLst>
                                      </p:cBhvr>
                                    </p:anim>
                                  </p:childTnLst>
                                </p:cTn>
                              </p:par>
                              <p:par>
                                <p:cTn id="44" presetID="34"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from="(-#ppt_w/2)" to="(#ppt_x)" calcmode="lin" valueType="num">
                                      <p:cBhvr>
                                        <p:cTn id="46" dur="1800" fill="hold">
                                          <p:stCondLst>
                                            <p:cond delay="0"/>
                                          </p:stCondLst>
                                        </p:cTn>
                                        <p:tgtEl>
                                          <p:spTgt spid="11"/>
                                        </p:tgtEl>
                                        <p:attrNameLst>
                                          <p:attrName>ppt_x</p:attrName>
                                        </p:attrNameLst>
                                      </p:cBhvr>
                                    </p:anim>
                                    <p:anim from="0" to="-1.0" calcmode="lin" valueType="num">
                                      <p:cBhvr>
                                        <p:cTn id="47" dur="600" decel="50000" autoRev="1" fill="hold">
                                          <p:stCondLst>
                                            <p:cond delay="1800"/>
                                          </p:stCondLst>
                                        </p:cTn>
                                        <p:tgtEl>
                                          <p:spTgt spid="11"/>
                                        </p:tgtEl>
                                        <p:attrNameLst>
                                          <p:attrName>xshear</p:attrName>
                                        </p:attrNameLst>
                                      </p:cBhvr>
                                    </p:anim>
                                    <p:animScale>
                                      <p:cBhvr>
                                        <p:cTn id="48" dur="600" decel="100000" autoRev="1" fill="hold">
                                          <p:stCondLst>
                                            <p:cond delay="1800"/>
                                          </p:stCondLst>
                                        </p:cTn>
                                        <p:tgtEl>
                                          <p:spTgt spid="11"/>
                                        </p:tgtEl>
                                      </p:cBhvr>
                                      <p:from x="100000" y="100000"/>
                                      <p:to x="80000" y="100000"/>
                                    </p:animScale>
                                    <p:anim by="(#ppt_h/3+#ppt_w*0.1)" calcmode="lin" valueType="num">
                                      <p:cBhvr additive="sum">
                                        <p:cTn id="49" dur="600" decel="100000" autoRev="1" fill="hold">
                                          <p:stCondLst>
                                            <p:cond delay="1800"/>
                                          </p:stCondLst>
                                        </p:cTn>
                                        <p:tgtEl>
                                          <p:spTgt spid="11"/>
                                        </p:tgtEl>
                                        <p:attrNameLst>
                                          <p:attrName>ppt_x</p:attrName>
                                        </p:attrNameLst>
                                      </p:cBhvr>
                                    </p:anim>
                                  </p:childTnLst>
                                </p:cTn>
                              </p:par>
                            </p:childTnLst>
                          </p:cTn>
                        </p:par>
                        <p:par>
                          <p:cTn id="50" fill="hold">
                            <p:stCondLst>
                              <p:cond delay="3000"/>
                            </p:stCondLst>
                            <p:childTnLst>
                              <p:par>
                                <p:cTn id="51" presetID="2" presetClass="exit" presetSubtype="8" fill="hold" grpId="1" nodeType="after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0-ppt_w/2"/>
                                          </p:val>
                                        </p:tav>
                                      </p:tavLst>
                                    </p:anim>
                                    <p:anim calcmode="lin" valueType="num">
                                      <p:cBhvr additive="base">
                                        <p:cTn id="53" dur="3000"/>
                                        <p:tgtEl>
                                          <p:spTgt spid="5"/>
                                        </p:tgtEl>
                                        <p:attrNameLst>
                                          <p:attrName>ppt_y</p:attrName>
                                        </p:attrNameLst>
                                      </p:cBhvr>
                                      <p:tavLst>
                                        <p:tav tm="0">
                                          <p:val>
                                            <p:strVal val="ppt_y"/>
                                          </p:val>
                                        </p:tav>
                                        <p:tav tm="100000">
                                          <p:val>
                                            <p:strVal val="ppt_y"/>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8" fill="hold" grpId="1" nodeType="withEffect">
                                  <p:stCondLst>
                                    <p:cond delay="0"/>
                                  </p:stCondLst>
                                  <p:childTnLst>
                                    <p:anim calcmode="lin" valueType="num">
                                      <p:cBhvr additive="base">
                                        <p:cTn id="56" dur="3000"/>
                                        <p:tgtEl>
                                          <p:spTgt spid="6"/>
                                        </p:tgtEl>
                                        <p:attrNameLst>
                                          <p:attrName>ppt_x</p:attrName>
                                        </p:attrNameLst>
                                      </p:cBhvr>
                                      <p:tavLst>
                                        <p:tav tm="0">
                                          <p:val>
                                            <p:strVal val="ppt_x"/>
                                          </p:val>
                                        </p:tav>
                                        <p:tav tm="100000">
                                          <p:val>
                                            <p:strVal val="0-ppt_w/2"/>
                                          </p:val>
                                        </p:tav>
                                      </p:tavLst>
                                    </p:anim>
                                    <p:anim calcmode="lin" valueType="num">
                                      <p:cBhvr additive="base">
                                        <p:cTn id="57" dur="3000"/>
                                        <p:tgtEl>
                                          <p:spTgt spid="6"/>
                                        </p:tgtEl>
                                        <p:attrNameLst>
                                          <p:attrName>ppt_y</p:attrName>
                                        </p:attrNameLst>
                                      </p:cBhvr>
                                      <p:tavLst>
                                        <p:tav tm="0">
                                          <p:val>
                                            <p:strVal val="ppt_y"/>
                                          </p:val>
                                        </p:tav>
                                        <p:tav tm="100000">
                                          <p:val>
                                            <p:strVal val="ppt_y"/>
                                          </p:val>
                                        </p:tav>
                                      </p:tavLst>
                                    </p:anim>
                                    <p:set>
                                      <p:cBhvr>
                                        <p:cTn id="58" dur="1" fill="hold">
                                          <p:stCondLst>
                                            <p:cond delay="2999"/>
                                          </p:stCondLst>
                                        </p:cTn>
                                        <p:tgtEl>
                                          <p:spTgt spid="6"/>
                                        </p:tgtEl>
                                        <p:attrNameLst>
                                          <p:attrName>style.visibility</p:attrName>
                                        </p:attrNameLst>
                                      </p:cBhvr>
                                      <p:to>
                                        <p:strVal val="hidden"/>
                                      </p:to>
                                    </p:set>
                                  </p:childTnLst>
                                </p:cTn>
                              </p:par>
                              <p:par>
                                <p:cTn id="59" presetID="2" presetClass="exit" presetSubtype="8" fill="hold" grpId="1" nodeType="with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0-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0-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8" fill="hold" grpId="1"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0-ppt_w/2"/>
                                          </p:val>
                                        </p:tav>
                                      </p:tavLst>
                                    </p:anim>
                                    <p:anim calcmode="lin" valueType="num">
                                      <p:cBhvr additive="base">
                                        <p:cTn id="69" dur="3000"/>
                                        <p:tgtEl>
                                          <p:spTgt spid="9"/>
                                        </p:tgtEl>
                                        <p:attrNameLst>
                                          <p:attrName>ppt_y</p:attrName>
                                        </p:attrNameLst>
                                      </p:cBhvr>
                                      <p:tavLst>
                                        <p:tav tm="0">
                                          <p:val>
                                            <p:strVal val="ppt_y"/>
                                          </p:val>
                                        </p:tav>
                                        <p:tav tm="100000">
                                          <p:val>
                                            <p:strVal val="ppt_y"/>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8" fill="hold" grpId="1"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0-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8" fill="hold" grpId="1" nodeType="withEffect">
                                  <p:stCondLst>
                                    <p:cond delay="0"/>
                                  </p:stCondLst>
                                  <p:childTnLst>
                                    <p:anim calcmode="lin" valueType="num">
                                      <p:cBhvr additive="base">
                                        <p:cTn id="76" dur="3000"/>
                                        <p:tgtEl>
                                          <p:spTgt spid="11"/>
                                        </p:tgtEl>
                                        <p:attrNameLst>
                                          <p:attrName>ppt_x</p:attrName>
                                        </p:attrNameLst>
                                      </p:cBhvr>
                                      <p:tavLst>
                                        <p:tav tm="0">
                                          <p:val>
                                            <p:strVal val="ppt_x"/>
                                          </p:val>
                                        </p:tav>
                                        <p:tav tm="100000">
                                          <p:val>
                                            <p:strVal val="0-ppt_w/2"/>
                                          </p:val>
                                        </p:tav>
                                      </p:tavLst>
                                    </p:anim>
                                    <p:anim calcmode="lin" valueType="num">
                                      <p:cBhvr additive="base">
                                        <p:cTn id="77" dur="3000"/>
                                        <p:tgtEl>
                                          <p:spTgt spid="11"/>
                                        </p:tgtEl>
                                        <p:attrNameLst>
                                          <p:attrName>ppt_y</p:attrName>
                                        </p:attrNameLst>
                                      </p:cBhvr>
                                      <p:tavLst>
                                        <p:tav tm="0">
                                          <p:val>
                                            <p:strVal val="ppt_y"/>
                                          </p:val>
                                        </p:tav>
                                        <p:tav tm="100000">
                                          <p:val>
                                            <p:strVal val="ppt_y"/>
                                          </p:val>
                                        </p:tav>
                                      </p:tavLst>
                                    </p:anim>
                                    <p:set>
                                      <p:cBhvr>
                                        <p:cTn id="78" dur="1" fill="hold">
                                          <p:stCondLst>
                                            <p:cond delay="2999"/>
                                          </p:stCondLst>
                                        </p:cTn>
                                        <p:tgtEl>
                                          <p:spTgt spid="11"/>
                                        </p:tgtEl>
                                        <p:attrNameLst>
                                          <p:attrName>style.visibility</p:attrName>
                                        </p:attrNameLst>
                                      </p:cBhvr>
                                      <p:to>
                                        <p:strVal val="hidden"/>
                                      </p:to>
                                    </p:set>
                                  </p:childTnLst>
                                </p:cTn>
                              </p:par>
                              <p:par>
                                <p:cTn id="79" presetID="2" presetClass="entr" presetSubtype="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3000" fill="hold"/>
                                        <p:tgtEl>
                                          <p:spTgt spid="4"/>
                                        </p:tgtEl>
                                        <p:attrNameLst>
                                          <p:attrName>ppt_x</p:attrName>
                                        </p:attrNameLst>
                                      </p:cBhvr>
                                      <p:tavLst>
                                        <p:tav tm="0">
                                          <p:val>
                                            <p:strVal val="1+#ppt_w/2"/>
                                          </p:val>
                                        </p:tav>
                                        <p:tav tm="100000">
                                          <p:val>
                                            <p:strVal val="#ppt_x"/>
                                          </p:val>
                                        </p:tav>
                                      </p:tavLst>
                                    </p:anim>
                                    <p:anim calcmode="lin" valueType="num">
                                      <p:cBhvr additive="base">
                                        <p:cTn id="8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5290090mediumey1.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Luna"/>
          <p:cNvSpPr/>
          <p:nvPr/>
        </p:nvSpPr>
        <p:spPr>
          <a:xfrm>
            <a:off x="0" y="500042"/>
            <a:ext cx="9144000" cy="5929354"/>
          </a:xfrm>
          <a:prstGeom prst="moon">
            <a:avLst>
              <a:gd name="adj" fmla="val 31842"/>
            </a:avLst>
          </a:prstGeom>
          <a:gradFill flip="none" rotWithShape="1">
            <a:gsLst>
              <a:gs pos="45000">
                <a:srgbClr val="00B050">
                  <a:alpha val="56000"/>
                </a:srgbClr>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571480"/>
            <a:ext cx="9144000" cy="5572164"/>
          </a:xfrm>
          <a:prstGeom prst="moon">
            <a:avLst>
              <a:gd name="adj" fmla="val 32632"/>
            </a:avLst>
          </a:prstGeom>
          <a:gradFill flip="none" rotWithShape="1">
            <a:gsLst>
              <a:gs pos="45000">
                <a:srgbClr val="00B050">
                  <a:alpha val="56000"/>
                </a:srgbClr>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childTnLst>
                          </p:cTn>
                        </p:par>
                        <p:par>
                          <p:cTn id="12" fill="hold">
                            <p:stCondLst>
                              <p:cond delay="3000"/>
                            </p:stCondLst>
                            <p:childTnLst>
                              <p:par>
                                <p:cTn id="13" presetID="2" presetClass="exit" presetSubtype="2" fill="hold" grpId="1" nodeType="after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1+ppt_w/2"/>
                                          </p:val>
                                        </p:tav>
                                      </p:tavLst>
                                    </p:anim>
                                    <p:anim calcmode="lin" valueType="num">
                                      <p:cBhvr additive="base">
                                        <p:cTn id="15" dur="3000"/>
                                        <p:tgtEl>
                                          <p:spTgt spid="6"/>
                                        </p:tgtEl>
                                        <p:attrNameLst>
                                          <p:attrName>ppt_y</p:attrName>
                                        </p:attrNameLst>
                                      </p:cBhvr>
                                      <p:tavLst>
                                        <p:tav tm="0">
                                          <p:val>
                                            <p:strVal val="ppt_y"/>
                                          </p:val>
                                        </p:tav>
                                        <p:tav tm="100000">
                                          <p:val>
                                            <p:strVal val="ppt_y"/>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8" fill="hold" grpId="1" nodeType="withEffect">
                                  <p:stCondLst>
                                    <p:cond delay="0"/>
                                  </p:stCondLst>
                                  <p:childTnLst>
                                    <p:anim calcmode="lin" valueType="num">
                                      <p:cBhvr additive="base">
                                        <p:cTn id="18" dur="3000"/>
                                        <p:tgtEl>
                                          <p:spTgt spid="5"/>
                                        </p:tgtEl>
                                        <p:attrNameLst>
                                          <p:attrName>ppt_x</p:attrName>
                                        </p:attrNameLst>
                                      </p:cBhvr>
                                      <p:tavLst>
                                        <p:tav tm="0">
                                          <p:val>
                                            <p:strVal val="ppt_x"/>
                                          </p:val>
                                        </p:tav>
                                        <p:tav tm="100000">
                                          <p:val>
                                            <p:strVal val="0-ppt_w/2"/>
                                          </p:val>
                                        </p:tav>
                                      </p:tavLst>
                                    </p:anim>
                                    <p:anim calcmode="lin" valueType="num">
                                      <p:cBhvr additive="base">
                                        <p:cTn id="19" dur="3000"/>
                                        <p:tgtEl>
                                          <p:spTgt spid="5"/>
                                        </p:tgtEl>
                                        <p:attrNameLst>
                                          <p:attrName>ppt_y</p:attrName>
                                        </p:attrNameLst>
                                      </p:cBhvr>
                                      <p:tavLst>
                                        <p:tav tm="0">
                                          <p:val>
                                            <p:strVal val="ppt_y"/>
                                          </p:val>
                                        </p:tav>
                                        <p:tav tm="100000">
                                          <p:val>
                                            <p:strVal val="ppt_y"/>
                                          </p:val>
                                        </p:tav>
                                      </p:tavLst>
                                    </p:anim>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4/3*#ppt_w"/>
                                          </p:val>
                                        </p:tav>
                                        <p:tav tm="100000">
                                          <p:val>
                                            <p:strVal val="#ppt_w"/>
                                          </p:val>
                                        </p:tav>
                                      </p:tavLst>
                                    </p:anim>
                                    <p:anim calcmode="lin" valueType="num">
                                      <p:cBhvr>
                                        <p:cTn id="24" dur="3000" fill="hold"/>
                                        <p:tgtEl>
                                          <p:spTgt spid="4"/>
                                        </p:tgtEl>
                                        <p:attrNameLst>
                                          <p:attrName>ppt_h</p:attrName>
                                        </p:attrNameLst>
                                      </p:cBhvr>
                                      <p:tavLst>
                                        <p:tav tm="0">
                                          <p:val>
                                            <p:strVal val="4/3*#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out)">
                                      <p:cBhvr>
                                        <p:cTn id="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vão-colorido - biologia eu quero biologia.jpg"/>
          <p:cNvPicPr>
            <a:picLocks noChangeAspect="1"/>
          </p:cNvPicPr>
          <p:nvPr/>
        </p:nvPicPr>
        <p:blipFill>
          <a:blip r:embed="rId2"/>
          <a:stretch>
            <a:fillRect/>
          </a:stretch>
        </p:blipFill>
        <p:spPr>
          <a:xfrm>
            <a:off x="-1" y="0"/>
            <a:ext cx="9179719" cy="6858000"/>
          </a:xfrm>
          <a:prstGeom prst="rect">
            <a:avLst/>
          </a:prstGeom>
        </p:spPr>
      </p:pic>
      <p:sp>
        <p:nvSpPr>
          <p:cNvPr id="5" name="4 Luna"/>
          <p:cNvSpPr/>
          <p:nvPr/>
        </p:nvSpPr>
        <p:spPr>
          <a:xfrm rot="16200000">
            <a:off x="964417" y="-35747"/>
            <a:ext cx="2643174" cy="4572008"/>
          </a:xfrm>
          <a:prstGeom prst="moon">
            <a:avLst/>
          </a:prstGeom>
          <a:gradFill flip="none" rotWithShape="1">
            <a:gsLst>
              <a:gs pos="39000">
                <a:srgbClr val="00B050">
                  <a:alpha val="5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5536409" y="-35747"/>
            <a:ext cx="2643174" cy="4572008"/>
          </a:xfrm>
          <a:prstGeom prst="moon">
            <a:avLst/>
          </a:prstGeom>
          <a:gradFill flip="none" rotWithShape="1">
            <a:gsLst>
              <a:gs pos="39000">
                <a:srgbClr val="00B050">
                  <a:alpha val="5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flipH="1">
            <a:off x="5536393" y="2536037"/>
            <a:ext cx="2643206" cy="4572008"/>
          </a:xfrm>
          <a:prstGeom prst="moon">
            <a:avLst>
              <a:gd name="adj" fmla="val 45354"/>
            </a:avLst>
          </a:prstGeom>
          <a:gradFill flip="none" rotWithShape="1">
            <a:gsLst>
              <a:gs pos="39000">
                <a:srgbClr val="00B050">
                  <a:alpha val="5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flipH="1">
            <a:off x="1000120" y="2571756"/>
            <a:ext cx="2571768" cy="4572008"/>
          </a:xfrm>
          <a:prstGeom prst="moon">
            <a:avLst>
              <a:gd name="adj" fmla="val 48839"/>
            </a:avLst>
          </a:prstGeom>
          <a:gradFill flip="none" rotWithShape="1">
            <a:gsLst>
              <a:gs pos="39000">
                <a:srgbClr val="00B050">
                  <a:alpha val="52000"/>
                </a:srgbClr>
              </a:gs>
              <a:gs pos="13000">
                <a:srgbClr val="0047FF"/>
              </a:gs>
              <a:gs pos="28000">
                <a:srgbClr val="000082"/>
              </a:gs>
              <a:gs pos="42999">
                <a:srgbClr val="0047FF"/>
              </a:gs>
              <a:gs pos="58000">
                <a:srgbClr val="000082"/>
              </a:gs>
              <a:gs pos="72000">
                <a:srgbClr val="0047FF"/>
              </a:gs>
              <a:gs pos="87000">
                <a:srgbClr val="000082"/>
              </a:gs>
              <a:gs pos="100000">
                <a:srgbClr val="0047F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8"/>
                                        </p:tgtEl>
                                        <p:attrNameLst>
                                          <p:attrName>r</p:attrName>
                                        </p:attrNameLst>
                                      </p:cBhvr>
                                    </p:animRot>
                                  </p:childTnLst>
                                </p:cTn>
                              </p:par>
                            </p:childTnLst>
                          </p:cTn>
                        </p:par>
                        <p:par>
                          <p:cTn id="16" fill="hold">
                            <p:stCondLst>
                              <p:cond delay="2000"/>
                            </p:stCondLst>
                            <p:childTnLst>
                              <p:par>
                                <p:cTn id="17" presetID="2" presetClass="exit" presetSubtype="1" fill="hold" grpId="1" nodeType="afterEffect">
                                  <p:stCondLst>
                                    <p:cond delay="0"/>
                                  </p:stCondLst>
                                  <p:childTnLst>
                                    <p:anim calcmode="lin" valueType="num">
                                      <p:cBhvr additive="base">
                                        <p:cTn id="18" dur="2000"/>
                                        <p:tgtEl>
                                          <p:spTgt spid="5"/>
                                        </p:tgtEl>
                                        <p:attrNameLst>
                                          <p:attrName>ppt_x</p:attrName>
                                        </p:attrNameLst>
                                      </p:cBhvr>
                                      <p:tavLst>
                                        <p:tav tm="0">
                                          <p:val>
                                            <p:strVal val="ppt_x"/>
                                          </p:val>
                                        </p:tav>
                                        <p:tav tm="100000">
                                          <p:val>
                                            <p:strVal val="ppt_x"/>
                                          </p:val>
                                        </p:tav>
                                      </p:tavLst>
                                    </p:anim>
                                    <p:anim calcmode="lin" valueType="num">
                                      <p:cBhvr additive="base">
                                        <p:cTn id="19" dur="2000"/>
                                        <p:tgtEl>
                                          <p:spTgt spid="5"/>
                                        </p:tgtEl>
                                        <p:attrNameLst>
                                          <p:attrName>ppt_y</p:attrName>
                                        </p:attrNameLst>
                                      </p:cBhvr>
                                      <p:tavLst>
                                        <p:tav tm="0">
                                          <p:val>
                                            <p:strVal val="ppt_y"/>
                                          </p:val>
                                        </p:tav>
                                        <p:tav tm="100000">
                                          <p:val>
                                            <p:strVal val="0-ppt_h/2"/>
                                          </p:val>
                                        </p:tav>
                                      </p:tavLst>
                                    </p:anim>
                                    <p:set>
                                      <p:cBhvr>
                                        <p:cTn id="20" dur="1" fill="hold">
                                          <p:stCondLst>
                                            <p:cond delay="1999"/>
                                          </p:stCondLst>
                                        </p:cTn>
                                        <p:tgtEl>
                                          <p:spTgt spid="5"/>
                                        </p:tgtEl>
                                        <p:attrNameLst>
                                          <p:attrName>style.visibility</p:attrName>
                                        </p:attrNameLst>
                                      </p:cBhvr>
                                      <p:to>
                                        <p:strVal val="hidden"/>
                                      </p:to>
                                    </p:set>
                                  </p:childTnLst>
                                </p:cTn>
                              </p:par>
                              <p:par>
                                <p:cTn id="21" presetID="2" presetClass="exit" presetSubtype="1" fill="hold" grpId="1" nodeType="withEffect">
                                  <p:stCondLst>
                                    <p:cond delay="0"/>
                                  </p:stCondLst>
                                  <p:childTnLst>
                                    <p:anim calcmode="lin" valueType="num">
                                      <p:cBhvr additive="base">
                                        <p:cTn id="22" dur="2000"/>
                                        <p:tgtEl>
                                          <p:spTgt spid="6"/>
                                        </p:tgtEl>
                                        <p:attrNameLst>
                                          <p:attrName>ppt_x</p:attrName>
                                        </p:attrNameLst>
                                      </p:cBhvr>
                                      <p:tavLst>
                                        <p:tav tm="0">
                                          <p:val>
                                            <p:strVal val="ppt_x"/>
                                          </p:val>
                                        </p:tav>
                                        <p:tav tm="100000">
                                          <p:val>
                                            <p:strVal val="ppt_x"/>
                                          </p:val>
                                        </p:tav>
                                      </p:tavLst>
                                    </p:anim>
                                    <p:anim calcmode="lin" valueType="num">
                                      <p:cBhvr additive="base">
                                        <p:cTn id="23" dur="2000"/>
                                        <p:tgtEl>
                                          <p:spTgt spid="6"/>
                                        </p:tgtEl>
                                        <p:attrNameLst>
                                          <p:attrName>ppt_y</p:attrName>
                                        </p:attrNameLst>
                                      </p:cBhvr>
                                      <p:tavLst>
                                        <p:tav tm="0">
                                          <p:val>
                                            <p:strVal val="ppt_y"/>
                                          </p:val>
                                        </p:tav>
                                        <p:tav tm="100000">
                                          <p:val>
                                            <p:strVal val="0-ppt_h/2"/>
                                          </p:val>
                                        </p:tav>
                                      </p:tavLst>
                                    </p:anim>
                                    <p:set>
                                      <p:cBhvr>
                                        <p:cTn id="24" dur="1" fill="hold">
                                          <p:stCondLst>
                                            <p:cond delay="1999"/>
                                          </p:stCondLst>
                                        </p:cTn>
                                        <p:tgtEl>
                                          <p:spTgt spid="6"/>
                                        </p:tgtEl>
                                        <p:attrNameLst>
                                          <p:attrName>style.visibility</p:attrName>
                                        </p:attrNameLst>
                                      </p:cBhvr>
                                      <p:to>
                                        <p:strVal val="hidden"/>
                                      </p:to>
                                    </p:set>
                                  </p:childTnLst>
                                </p:cTn>
                              </p:par>
                              <p:par>
                                <p:cTn id="25" presetID="2" presetClass="exit" presetSubtype="4" fill="hold" grpId="1" nodeType="withEffect">
                                  <p:stCondLst>
                                    <p:cond delay="0"/>
                                  </p:stCondLst>
                                  <p:childTnLst>
                                    <p:anim calcmode="lin" valueType="num">
                                      <p:cBhvr additive="base">
                                        <p:cTn id="26" dur="2000"/>
                                        <p:tgtEl>
                                          <p:spTgt spid="7"/>
                                        </p:tgtEl>
                                        <p:attrNameLst>
                                          <p:attrName>ppt_x</p:attrName>
                                        </p:attrNameLst>
                                      </p:cBhvr>
                                      <p:tavLst>
                                        <p:tav tm="0">
                                          <p:val>
                                            <p:strVal val="ppt_x"/>
                                          </p:val>
                                        </p:tav>
                                        <p:tav tm="100000">
                                          <p:val>
                                            <p:strVal val="ppt_x"/>
                                          </p:val>
                                        </p:tav>
                                      </p:tavLst>
                                    </p:anim>
                                    <p:anim calcmode="lin" valueType="num">
                                      <p:cBhvr additive="base">
                                        <p:cTn id="27" dur="2000"/>
                                        <p:tgtEl>
                                          <p:spTgt spid="7"/>
                                        </p:tgtEl>
                                        <p:attrNameLst>
                                          <p:attrName>ppt_y</p:attrName>
                                        </p:attrNameLst>
                                      </p:cBhvr>
                                      <p:tavLst>
                                        <p:tav tm="0">
                                          <p:val>
                                            <p:strVal val="ppt_y"/>
                                          </p:val>
                                        </p:tav>
                                        <p:tav tm="100000">
                                          <p:val>
                                            <p:strVal val="1+ppt_h/2"/>
                                          </p:val>
                                        </p:tav>
                                      </p:tavLst>
                                    </p:anim>
                                    <p:set>
                                      <p:cBhvr>
                                        <p:cTn id="28" dur="1" fill="hold">
                                          <p:stCondLst>
                                            <p:cond delay="1999"/>
                                          </p:stCondLst>
                                        </p:cTn>
                                        <p:tgtEl>
                                          <p:spTgt spid="7"/>
                                        </p:tgtEl>
                                        <p:attrNameLst>
                                          <p:attrName>style.visibility</p:attrName>
                                        </p:attrNameLst>
                                      </p:cBhvr>
                                      <p:to>
                                        <p:strVal val="hidden"/>
                                      </p:to>
                                    </p:set>
                                  </p:childTnLst>
                                </p:cTn>
                              </p:par>
                              <p:par>
                                <p:cTn id="29" presetID="2" presetClass="exit" presetSubtype="4" fill="hold" grpId="1" nodeType="withEffect">
                                  <p:stCondLst>
                                    <p:cond delay="0"/>
                                  </p:stCondLst>
                                  <p:childTnLst>
                                    <p:anim calcmode="lin" valueType="num">
                                      <p:cBhvr additive="base">
                                        <p:cTn id="30" dur="2000"/>
                                        <p:tgtEl>
                                          <p:spTgt spid="8"/>
                                        </p:tgtEl>
                                        <p:attrNameLst>
                                          <p:attrName>ppt_x</p:attrName>
                                        </p:attrNameLst>
                                      </p:cBhvr>
                                      <p:tavLst>
                                        <p:tav tm="0">
                                          <p:val>
                                            <p:strVal val="ppt_x"/>
                                          </p:val>
                                        </p:tav>
                                        <p:tav tm="100000">
                                          <p:val>
                                            <p:strVal val="ppt_x"/>
                                          </p:val>
                                        </p:tav>
                                      </p:tavLst>
                                    </p:anim>
                                    <p:anim calcmode="lin" valueType="num">
                                      <p:cBhvr additive="base">
                                        <p:cTn id="31" dur="2000"/>
                                        <p:tgtEl>
                                          <p:spTgt spid="8"/>
                                        </p:tgtEl>
                                        <p:attrNameLst>
                                          <p:attrName>ppt_y</p:attrName>
                                        </p:attrNameLst>
                                      </p:cBhvr>
                                      <p:tavLst>
                                        <p:tav tm="0">
                                          <p:val>
                                            <p:strVal val="ppt_y"/>
                                          </p:val>
                                        </p:tav>
                                        <p:tav tm="100000">
                                          <p:val>
                                            <p:strVal val="1+ppt_h/2"/>
                                          </p:val>
                                        </p:tav>
                                      </p:tavLst>
                                    </p:anim>
                                    <p:set>
                                      <p:cBhvr>
                                        <p:cTn id="32" dur="1" fill="hold">
                                          <p:stCondLst>
                                            <p:cond delay="1999"/>
                                          </p:stCondLst>
                                        </p:cTn>
                                        <p:tgtEl>
                                          <p:spTgt spid="8"/>
                                        </p:tgtEl>
                                        <p:attrNameLst>
                                          <p:attrName>style.visibility</p:attrName>
                                        </p:attrNameLst>
                                      </p:cBhvr>
                                      <p:to>
                                        <p:strVal val="hidden"/>
                                      </p:to>
                                    </p:set>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vo Real.jpg"/>
          <p:cNvPicPr>
            <a:picLocks noChangeAspect="1"/>
          </p:cNvPicPr>
          <p:nvPr/>
        </p:nvPicPr>
        <p:blipFill>
          <a:blip r:embed="rId2">
            <a:lum contrast="20000"/>
          </a:blip>
          <a:stretch>
            <a:fillRect/>
          </a:stretch>
        </p:blipFill>
        <p:spPr>
          <a:xfrm>
            <a:off x="0" y="0"/>
            <a:ext cx="9144000" cy="6858000"/>
          </a:xfrm>
          <a:prstGeom prst="rect">
            <a:avLst/>
          </a:prstGeom>
        </p:spPr>
      </p:pic>
      <p:sp>
        <p:nvSpPr>
          <p:cNvPr id="5" name="4 Extracto"/>
          <p:cNvSpPr/>
          <p:nvPr/>
        </p:nvSpPr>
        <p:spPr>
          <a:xfrm rot="5400000" flipV="1">
            <a:off x="4357682" y="857243"/>
            <a:ext cx="4857761" cy="4714874"/>
          </a:xfrm>
          <a:prstGeom prst="flowChartExtract">
            <a:avLst/>
          </a:prstGeom>
          <a:gradFill flip="none" rotWithShape="1">
            <a:gsLst>
              <a:gs pos="26000">
                <a:srgbClr val="0000FF">
                  <a:alpha val="41000"/>
                </a:srgb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rot="5400000">
            <a:off x="-107162" y="964395"/>
            <a:ext cx="4857761" cy="4643438"/>
          </a:xfrm>
          <a:prstGeom prst="flowChartExtract">
            <a:avLst/>
          </a:prstGeom>
          <a:gradFill flip="none" rotWithShape="1">
            <a:gsLst>
              <a:gs pos="26000">
                <a:srgbClr val="0000FF">
                  <a:alpha val="41000"/>
                </a:srgbClr>
              </a:gs>
              <a:gs pos="50000">
                <a:srgbClr val="9CB86E"/>
              </a:gs>
              <a:gs pos="100000">
                <a:srgbClr val="156B13"/>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childTnLst>
                          </p:cTn>
                        </p:par>
                        <p:par>
                          <p:cTn id="12" fill="hold">
                            <p:stCondLst>
                              <p:cond delay="2000"/>
                            </p:stCondLst>
                            <p:childTnLst>
                              <p:par>
                                <p:cTn id="13" presetID="2" presetClass="exit" presetSubtype="8" fill="hold" grpId="1" nodeType="afterEffect">
                                  <p:stCondLst>
                                    <p:cond delay="0"/>
                                  </p:stCondLst>
                                  <p:childTnLst>
                                    <p:anim calcmode="lin" valueType="num">
                                      <p:cBhvr additive="base">
                                        <p:cTn id="14" dur="2000"/>
                                        <p:tgtEl>
                                          <p:spTgt spid="6"/>
                                        </p:tgtEl>
                                        <p:attrNameLst>
                                          <p:attrName>ppt_x</p:attrName>
                                        </p:attrNameLst>
                                      </p:cBhvr>
                                      <p:tavLst>
                                        <p:tav tm="0">
                                          <p:val>
                                            <p:strVal val="ppt_x"/>
                                          </p:val>
                                        </p:tav>
                                        <p:tav tm="100000">
                                          <p:val>
                                            <p:strVal val="0-ppt_w/2"/>
                                          </p:val>
                                        </p:tav>
                                      </p:tavLst>
                                    </p:anim>
                                    <p:anim calcmode="lin" valueType="num">
                                      <p:cBhvr additive="base">
                                        <p:cTn id="15" dur="2000"/>
                                        <p:tgtEl>
                                          <p:spTgt spid="6"/>
                                        </p:tgtEl>
                                        <p:attrNameLst>
                                          <p:attrName>ppt_y</p:attrName>
                                        </p:attrNameLst>
                                      </p:cBhvr>
                                      <p:tavLst>
                                        <p:tav tm="0">
                                          <p:val>
                                            <p:strVal val="ppt_y"/>
                                          </p:val>
                                        </p:tav>
                                        <p:tav tm="100000">
                                          <p:val>
                                            <p:strVal val="ppt_y"/>
                                          </p:val>
                                        </p:tav>
                                      </p:tavLst>
                                    </p:anim>
                                    <p:set>
                                      <p:cBhvr>
                                        <p:cTn id="16" dur="1" fill="hold">
                                          <p:stCondLst>
                                            <p:cond delay="1999"/>
                                          </p:stCondLst>
                                        </p:cTn>
                                        <p:tgtEl>
                                          <p:spTgt spid="6"/>
                                        </p:tgtEl>
                                        <p:attrNameLst>
                                          <p:attrName>style.visibility</p:attrName>
                                        </p:attrNameLst>
                                      </p:cBhvr>
                                      <p:to>
                                        <p:strVal val="hidden"/>
                                      </p:to>
                                    </p:set>
                                  </p:childTnLst>
                                </p:cTn>
                              </p:par>
                              <p:par>
                                <p:cTn id="17" presetID="2" presetClass="exit" presetSubtype="2" fill="hold" grpId="1" nodeType="withEffect">
                                  <p:stCondLst>
                                    <p:cond delay="0"/>
                                  </p:stCondLst>
                                  <p:childTnLst>
                                    <p:anim calcmode="lin" valueType="num">
                                      <p:cBhvr additive="base">
                                        <p:cTn id="18" dur="2000"/>
                                        <p:tgtEl>
                                          <p:spTgt spid="5"/>
                                        </p:tgtEl>
                                        <p:attrNameLst>
                                          <p:attrName>ppt_x</p:attrName>
                                        </p:attrNameLst>
                                      </p:cBhvr>
                                      <p:tavLst>
                                        <p:tav tm="0">
                                          <p:val>
                                            <p:strVal val="ppt_x"/>
                                          </p:val>
                                        </p:tav>
                                        <p:tav tm="100000">
                                          <p:val>
                                            <p:strVal val="1+ppt_w/2"/>
                                          </p:val>
                                        </p:tav>
                                      </p:tavLst>
                                    </p:anim>
                                    <p:anim calcmode="lin" valueType="num">
                                      <p:cBhvr additive="base">
                                        <p:cTn id="19" dur="2000"/>
                                        <p:tgtEl>
                                          <p:spTgt spid="5"/>
                                        </p:tgtEl>
                                        <p:attrNameLst>
                                          <p:attrName>ppt_y</p:attrName>
                                        </p:attrNameLst>
                                      </p:cBhvr>
                                      <p:tavLst>
                                        <p:tav tm="0">
                                          <p:val>
                                            <p:strVal val="ppt_y"/>
                                          </p:val>
                                        </p:tav>
                                        <p:tav tm="100000">
                                          <p:val>
                                            <p:strVal val="ppt_y"/>
                                          </p:val>
                                        </p:tav>
                                      </p:tavLst>
                                    </p:anim>
                                    <p:set>
                                      <p:cBhvr>
                                        <p:cTn id="20" dur="1" fill="hold">
                                          <p:stCondLst>
                                            <p:cond delay="1999"/>
                                          </p:stCondLst>
                                        </p:cTn>
                                        <p:tgtEl>
                                          <p:spTgt spid="5"/>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ppt_w</p:attrName>
                                        </p:attrNameLst>
                                      </p:cBhvr>
                                      <p:tavLst>
                                        <p:tav tm="0">
                                          <p:val>
                                            <p:strVal val="2/3*#ppt_w"/>
                                          </p:val>
                                        </p:tav>
                                        <p:tav tm="100000">
                                          <p:val>
                                            <p:strVal val="#ppt_w"/>
                                          </p:val>
                                        </p:tav>
                                      </p:tavLst>
                                    </p:anim>
                                    <p:anim calcmode="lin" valueType="num">
                                      <p:cBhvr>
                                        <p:cTn id="24" dur="2000" fill="hold"/>
                                        <p:tgtEl>
                                          <p:spTgt spid="4"/>
                                        </p:tgtEl>
                                        <p:attrNameLst>
                                          <p:attrName>ppt_h</p:attrName>
                                        </p:attrNameLst>
                                      </p:cBhvr>
                                      <p:tavLst>
                                        <p:tav tm="0">
                                          <p:val>
                                            <p:strVal val="2/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outVertical)">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VO REAL 3.jpg"/>
          <p:cNvPicPr>
            <a:picLocks noChangeAspect="1"/>
          </p:cNvPicPr>
          <p:nvPr/>
        </p:nvPicPr>
        <p:blipFill>
          <a:blip r:embed="rId2">
            <a:lum contrast="10000"/>
          </a:blip>
          <a:stretch>
            <a:fillRect/>
          </a:stretch>
        </p:blipFill>
        <p:spPr>
          <a:xfrm>
            <a:off x="0" y="10016"/>
            <a:ext cx="9144000" cy="6837967"/>
          </a:xfrm>
          <a:prstGeom prst="rect">
            <a:avLst/>
          </a:prstGeom>
        </p:spPr>
      </p:pic>
      <p:sp>
        <p:nvSpPr>
          <p:cNvPr id="5" name="4 Operación manual"/>
          <p:cNvSpPr/>
          <p:nvPr/>
        </p:nvSpPr>
        <p:spPr>
          <a:xfrm rot="16200000">
            <a:off x="678653" y="2750339"/>
            <a:ext cx="6858000" cy="1357322"/>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peración manual"/>
          <p:cNvSpPr/>
          <p:nvPr/>
        </p:nvSpPr>
        <p:spPr>
          <a:xfrm rot="16200000">
            <a:off x="-35727" y="2750339"/>
            <a:ext cx="6858000" cy="1357322"/>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peración manual"/>
          <p:cNvSpPr/>
          <p:nvPr/>
        </p:nvSpPr>
        <p:spPr>
          <a:xfrm rot="16200000">
            <a:off x="-964421" y="2750339"/>
            <a:ext cx="6858000" cy="1357322"/>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peración manual"/>
          <p:cNvSpPr/>
          <p:nvPr/>
        </p:nvSpPr>
        <p:spPr>
          <a:xfrm rot="16200000">
            <a:off x="-1893115" y="2750339"/>
            <a:ext cx="6858000" cy="1357322"/>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peración manual"/>
          <p:cNvSpPr/>
          <p:nvPr/>
        </p:nvSpPr>
        <p:spPr>
          <a:xfrm rot="16200000">
            <a:off x="-2678917" y="2678917"/>
            <a:ext cx="6858000" cy="1500166"/>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peración manual"/>
          <p:cNvSpPr/>
          <p:nvPr/>
        </p:nvSpPr>
        <p:spPr>
          <a:xfrm rot="16200000" flipV="1">
            <a:off x="1928818" y="2857496"/>
            <a:ext cx="6858000" cy="1143008"/>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peración manual"/>
          <p:cNvSpPr/>
          <p:nvPr/>
        </p:nvSpPr>
        <p:spPr>
          <a:xfrm rot="16200000" flipV="1">
            <a:off x="2643198" y="2857496"/>
            <a:ext cx="6858000" cy="1143008"/>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peración manual"/>
          <p:cNvSpPr/>
          <p:nvPr/>
        </p:nvSpPr>
        <p:spPr>
          <a:xfrm rot="16200000" flipV="1">
            <a:off x="3357578" y="2857496"/>
            <a:ext cx="6858000" cy="1143008"/>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peración manual"/>
          <p:cNvSpPr/>
          <p:nvPr/>
        </p:nvSpPr>
        <p:spPr>
          <a:xfrm rot="16200000" flipV="1">
            <a:off x="4214834" y="2857496"/>
            <a:ext cx="6858000" cy="1143008"/>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peración manual"/>
          <p:cNvSpPr/>
          <p:nvPr/>
        </p:nvSpPr>
        <p:spPr>
          <a:xfrm rot="16200000" flipV="1">
            <a:off x="5072074" y="2786074"/>
            <a:ext cx="6858000" cy="1285852"/>
          </a:xfrm>
          <a:prstGeom prst="flowChartManualOperation">
            <a:avLst/>
          </a:prstGeom>
          <a:gradFill flip="none" rotWithShape="1">
            <a:gsLst>
              <a:gs pos="73000">
                <a:srgbClr val="00FF00"/>
              </a:gs>
              <a:gs pos="7001">
                <a:srgbClr val="E6E6E6"/>
              </a:gs>
              <a:gs pos="32001">
                <a:srgbClr val="7D8496"/>
              </a:gs>
              <a:gs pos="47000">
                <a:srgbClr val="E6E6E6"/>
              </a:gs>
              <a:gs pos="85001">
                <a:srgbClr val="7D8496"/>
              </a:gs>
              <a:gs pos="100000">
                <a:srgbClr val="E6E6E6"/>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5"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3" dur="2000" fill="hold"/>
                                        <p:tgtEl>
                                          <p:spTgt spid="5"/>
                                        </p:tgtEl>
                                        <p:attrNameLst>
                                          <p:attrName>ppt_y</p:attrName>
                                        </p:attrNameLst>
                                      </p:cBhvr>
                                      <p:tavLst>
                                        <p:tav tm="0" fmla="#ppt_y+(sin(-2*pi*(1-$))*-#ppt_x+cos(-2*pi*(1-$))*(1-#ppt_y))*(1-$)">
                                          <p:val>
                                            <p:fltVal val="0"/>
                                          </p:val>
                                        </p:tav>
                                        <p:tav tm="100000">
                                          <p:val>
                                            <p:fltVal val="1"/>
                                          </p:val>
                                        </p:tav>
                                      </p:tavLst>
                                    </p:anim>
                                  </p:childTnLst>
                                </p:cTn>
                              </p:par>
                              <p:par>
                                <p:cTn id="14" presetID="15"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9" dur="2000" fill="hold"/>
                                        <p:tgtEl>
                                          <p:spTgt spid="6"/>
                                        </p:tgtEl>
                                        <p:attrNameLst>
                                          <p:attrName>ppt_y</p:attrName>
                                        </p:attrNameLst>
                                      </p:cBhvr>
                                      <p:tavLst>
                                        <p:tav tm="0" fmla="#ppt_y+(sin(-2*pi*(1-$))*-#ppt_x+cos(-2*pi*(1-$))*(1-#ppt_y))*(1-$)">
                                          <p:val>
                                            <p:fltVal val="0"/>
                                          </p:val>
                                        </p:tav>
                                        <p:tav tm="100000">
                                          <p:val>
                                            <p:fltVal val="1"/>
                                          </p:val>
                                        </p:tav>
                                      </p:tavLst>
                                    </p:anim>
                                  </p:childTnLst>
                                </p:cTn>
                              </p:par>
                              <p:par>
                                <p:cTn id="20" presetID="1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5" dur="2000" fill="hold"/>
                                        <p:tgtEl>
                                          <p:spTgt spid="7"/>
                                        </p:tgtEl>
                                        <p:attrNameLst>
                                          <p:attrName>ppt_y</p:attrName>
                                        </p:attrNameLst>
                                      </p:cBhvr>
                                      <p:tavLst>
                                        <p:tav tm="0" fmla="#ppt_y+(sin(-2*pi*(1-$))*-#ppt_x+cos(-2*pi*(1-$))*(1-#ppt_y))*(1-$)">
                                          <p:val>
                                            <p:fltVal val="0"/>
                                          </p:val>
                                        </p:tav>
                                        <p:tav tm="100000">
                                          <p:val>
                                            <p:fltVal val="1"/>
                                          </p:val>
                                        </p:tav>
                                      </p:tavLst>
                                    </p:anim>
                                  </p:childTnLst>
                                </p:cTn>
                              </p:par>
                              <p:par>
                                <p:cTn id="26" presetID="1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2000" fill="hold"/>
                                        <p:tgtEl>
                                          <p:spTgt spid="8"/>
                                        </p:tgtEl>
                                        <p:attrNameLst>
                                          <p:attrName>ppt_y</p:attrName>
                                        </p:attrNameLst>
                                      </p:cBhvr>
                                      <p:tavLst>
                                        <p:tav tm="0" fmla="#ppt_y+(sin(-2*pi*(1-$))*-#ppt_x+cos(-2*pi*(1-$))*(1-#ppt_y))*(1-$)">
                                          <p:val>
                                            <p:fltVal val="0"/>
                                          </p:val>
                                        </p:tav>
                                        <p:tav tm="100000">
                                          <p:val>
                                            <p:fltVal val="1"/>
                                          </p:val>
                                        </p:tav>
                                      </p:tavLst>
                                    </p:anim>
                                  </p:childTnLst>
                                </p:cTn>
                              </p:par>
                              <p:par>
                                <p:cTn id="32" presetID="15"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7" dur="2000" fill="hold"/>
                                        <p:tgtEl>
                                          <p:spTgt spid="9"/>
                                        </p:tgtEl>
                                        <p:attrNameLst>
                                          <p:attrName>ppt_y</p:attrName>
                                        </p:attrNameLst>
                                      </p:cBhvr>
                                      <p:tavLst>
                                        <p:tav tm="0" fmla="#ppt_y+(sin(-2*pi*(1-$))*-#ppt_x+cos(-2*pi*(1-$))*(1-#ppt_y))*(1-$)">
                                          <p:val>
                                            <p:fltVal val="0"/>
                                          </p:val>
                                        </p:tav>
                                        <p:tav tm="100000">
                                          <p:val>
                                            <p:fltVal val="1"/>
                                          </p:val>
                                        </p:tav>
                                      </p:tavLst>
                                    </p:anim>
                                  </p:childTnLst>
                                </p:cTn>
                              </p:par>
                              <p:par>
                                <p:cTn id="38" presetID="15"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10"/>
                                        </p:tgtEl>
                                        <p:attrNameLst>
                                          <p:attrName>ppt_y</p:attrName>
                                        </p:attrNameLst>
                                      </p:cBhvr>
                                      <p:tavLst>
                                        <p:tav tm="0" fmla="#ppt_y+(sin(-2*pi*(1-$))*-#ppt_x+cos(-2*pi*(1-$))*(1-#ppt_y))*(1-$)">
                                          <p:val>
                                            <p:fltVal val="0"/>
                                          </p:val>
                                        </p:tav>
                                        <p:tav tm="100000">
                                          <p:val>
                                            <p:fltVal val="1"/>
                                          </p:val>
                                        </p:tav>
                                      </p:tavLst>
                                    </p:anim>
                                  </p:childTnLst>
                                </p:cTn>
                              </p:par>
                              <p:par>
                                <p:cTn id="44" presetID="15"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9" dur="2000" fill="hold"/>
                                        <p:tgtEl>
                                          <p:spTgt spid="11"/>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5" dur="2000" fill="hold"/>
                                        <p:tgtEl>
                                          <p:spTgt spid="12"/>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61" dur="2000" fill="hold"/>
                                        <p:tgtEl>
                                          <p:spTgt spid="13"/>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7"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68" fill="hold">
                            <p:stCondLst>
                              <p:cond delay="2000"/>
                            </p:stCondLst>
                            <p:childTnLst>
                              <p:par>
                                <p:cTn id="69" presetID="2" presetClass="exit" presetSubtype="2" fill="hold" grpId="1" nodeType="after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1+ppt_w/2"/>
                                          </p:val>
                                        </p:tav>
                                      </p:tavLst>
                                    </p:anim>
                                    <p:anim calcmode="lin" valueType="num">
                                      <p:cBhvr additive="base">
                                        <p:cTn id="71" dur="2000"/>
                                        <p:tgtEl>
                                          <p:spTgt spid="10"/>
                                        </p:tgtEl>
                                        <p:attrNameLst>
                                          <p:attrName>ppt_y</p:attrName>
                                        </p:attrNameLst>
                                      </p:cBhvr>
                                      <p:tavLst>
                                        <p:tav tm="0">
                                          <p:val>
                                            <p:strVal val="ppt_y"/>
                                          </p:val>
                                        </p:tav>
                                        <p:tav tm="100000">
                                          <p:val>
                                            <p:strVal val="ppt_y"/>
                                          </p:val>
                                        </p:tav>
                                      </p:tavLst>
                                    </p:anim>
                                    <p:set>
                                      <p:cBhvr>
                                        <p:cTn id="72" dur="1" fill="hold">
                                          <p:stCondLst>
                                            <p:cond delay="1999"/>
                                          </p:stCondLst>
                                        </p:cTn>
                                        <p:tgtEl>
                                          <p:spTgt spid="10"/>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2000"/>
                                        <p:tgtEl>
                                          <p:spTgt spid="11"/>
                                        </p:tgtEl>
                                        <p:attrNameLst>
                                          <p:attrName>ppt_x</p:attrName>
                                        </p:attrNameLst>
                                      </p:cBhvr>
                                      <p:tavLst>
                                        <p:tav tm="0">
                                          <p:val>
                                            <p:strVal val="ppt_x"/>
                                          </p:val>
                                        </p:tav>
                                        <p:tav tm="100000">
                                          <p:val>
                                            <p:strVal val="1+ppt_w/2"/>
                                          </p:val>
                                        </p:tav>
                                      </p:tavLst>
                                    </p:anim>
                                    <p:anim calcmode="lin" valueType="num">
                                      <p:cBhvr additive="base">
                                        <p:cTn id="75" dur="2000"/>
                                        <p:tgtEl>
                                          <p:spTgt spid="11"/>
                                        </p:tgtEl>
                                        <p:attrNameLst>
                                          <p:attrName>ppt_y</p:attrName>
                                        </p:attrNameLst>
                                      </p:cBhvr>
                                      <p:tavLst>
                                        <p:tav tm="0">
                                          <p:val>
                                            <p:strVal val="ppt_y"/>
                                          </p:val>
                                        </p:tav>
                                        <p:tav tm="100000">
                                          <p:val>
                                            <p:strVal val="ppt_y"/>
                                          </p:val>
                                        </p:tav>
                                      </p:tavLst>
                                    </p:anim>
                                    <p:set>
                                      <p:cBhvr>
                                        <p:cTn id="76" dur="1" fill="hold">
                                          <p:stCondLst>
                                            <p:cond delay="1999"/>
                                          </p:stCondLst>
                                        </p:cTn>
                                        <p:tgtEl>
                                          <p:spTgt spid="11"/>
                                        </p:tgtEl>
                                        <p:attrNameLst>
                                          <p:attrName>style.visibility</p:attrName>
                                        </p:attrNameLst>
                                      </p:cBhvr>
                                      <p:to>
                                        <p:strVal val="hidden"/>
                                      </p:to>
                                    </p:set>
                                  </p:childTnLst>
                                </p:cTn>
                              </p:par>
                              <p:par>
                                <p:cTn id="77" presetID="2" presetClass="exit" presetSubtype="2" fill="hold" grpId="1" nodeType="withEffect">
                                  <p:stCondLst>
                                    <p:cond delay="0"/>
                                  </p:stCondLst>
                                  <p:childTnLst>
                                    <p:anim calcmode="lin" valueType="num">
                                      <p:cBhvr additive="base">
                                        <p:cTn id="78" dur="2000"/>
                                        <p:tgtEl>
                                          <p:spTgt spid="12"/>
                                        </p:tgtEl>
                                        <p:attrNameLst>
                                          <p:attrName>ppt_x</p:attrName>
                                        </p:attrNameLst>
                                      </p:cBhvr>
                                      <p:tavLst>
                                        <p:tav tm="0">
                                          <p:val>
                                            <p:strVal val="ppt_x"/>
                                          </p:val>
                                        </p:tav>
                                        <p:tav tm="100000">
                                          <p:val>
                                            <p:strVal val="1+ppt_w/2"/>
                                          </p:val>
                                        </p:tav>
                                      </p:tavLst>
                                    </p:anim>
                                    <p:anim calcmode="lin" valueType="num">
                                      <p:cBhvr additive="base">
                                        <p:cTn id="79" dur="2000"/>
                                        <p:tgtEl>
                                          <p:spTgt spid="12"/>
                                        </p:tgtEl>
                                        <p:attrNameLst>
                                          <p:attrName>ppt_y</p:attrName>
                                        </p:attrNameLst>
                                      </p:cBhvr>
                                      <p:tavLst>
                                        <p:tav tm="0">
                                          <p:val>
                                            <p:strVal val="ppt_y"/>
                                          </p:val>
                                        </p:tav>
                                        <p:tav tm="100000">
                                          <p:val>
                                            <p:strVal val="ppt_y"/>
                                          </p:val>
                                        </p:tav>
                                      </p:tavLst>
                                    </p:anim>
                                    <p:set>
                                      <p:cBhvr>
                                        <p:cTn id="80" dur="1" fill="hold">
                                          <p:stCondLst>
                                            <p:cond delay="1999"/>
                                          </p:stCondLst>
                                        </p:cTn>
                                        <p:tgtEl>
                                          <p:spTgt spid="12"/>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2000"/>
                                        <p:tgtEl>
                                          <p:spTgt spid="13"/>
                                        </p:tgtEl>
                                        <p:attrNameLst>
                                          <p:attrName>ppt_x</p:attrName>
                                        </p:attrNameLst>
                                      </p:cBhvr>
                                      <p:tavLst>
                                        <p:tav tm="0">
                                          <p:val>
                                            <p:strVal val="ppt_x"/>
                                          </p:val>
                                        </p:tav>
                                        <p:tav tm="100000">
                                          <p:val>
                                            <p:strVal val="1+ppt_w/2"/>
                                          </p:val>
                                        </p:tav>
                                      </p:tavLst>
                                    </p:anim>
                                    <p:anim calcmode="lin" valueType="num">
                                      <p:cBhvr additive="base">
                                        <p:cTn id="83" dur="2000"/>
                                        <p:tgtEl>
                                          <p:spTgt spid="13"/>
                                        </p:tgtEl>
                                        <p:attrNameLst>
                                          <p:attrName>ppt_y</p:attrName>
                                        </p:attrNameLst>
                                      </p:cBhvr>
                                      <p:tavLst>
                                        <p:tav tm="0">
                                          <p:val>
                                            <p:strVal val="ppt_y"/>
                                          </p:val>
                                        </p:tav>
                                        <p:tav tm="100000">
                                          <p:val>
                                            <p:strVal val="ppt_y"/>
                                          </p:val>
                                        </p:tav>
                                      </p:tavLst>
                                    </p:anim>
                                    <p:set>
                                      <p:cBhvr>
                                        <p:cTn id="84" dur="1" fill="hold">
                                          <p:stCondLst>
                                            <p:cond delay="1999"/>
                                          </p:stCondLst>
                                        </p:cTn>
                                        <p:tgtEl>
                                          <p:spTgt spid="13"/>
                                        </p:tgtEl>
                                        <p:attrNameLst>
                                          <p:attrName>style.visibility</p:attrName>
                                        </p:attrNameLst>
                                      </p:cBhvr>
                                      <p:to>
                                        <p:strVal val="hidden"/>
                                      </p:to>
                                    </p:set>
                                  </p:childTnLst>
                                </p:cTn>
                              </p:par>
                              <p:par>
                                <p:cTn id="85" presetID="2" presetClass="exit" presetSubtype="2" fill="hold" grpId="1" nodeType="withEffect">
                                  <p:stCondLst>
                                    <p:cond delay="0"/>
                                  </p:stCondLst>
                                  <p:childTnLst>
                                    <p:anim calcmode="lin" valueType="num">
                                      <p:cBhvr additive="base">
                                        <p:cTn id="86" dur="2000"/>
                                        <p:tgtEl>
                                          <p:spTgt spid="14"/>
                                        </p:tgtEl>
                                        <p:attrNameLst>
                                          <p:attrName>ppt_x</p:attrName>
                                        </p:attrNameLst>
                                      </p:cBhvr>
                                      <p:tavLst>
                                        <p:tav tm="0">
                                          <p:val>
                                            <p:strVal val="ppt_x"/>
                                          </p:val>
                                        </p:tav>
                                        <p:tav tm="100000">
                                          <p:val>
                                            <p:strVal val="1+ppt_w/2"/>
                                          </p:val>
                                        </p:tav>
                                      </p:tavLst>
                                    </p:anim>
                                    <p:anim calcmode="lin" valueType="num">
                                      <p:cBhvr additive="base">
                                        <p:cTn id="87" dur="2000"/>
                                        <p:tgtEl>
                                          <p:spTgt spid="14"/>
                                        </p:tgtEl>
                                        <p:attrNameLst>
                                          <p:attrName>ppt_y</p:attrName>
                                        </p:attrNameLst>
                                      </p:cBhvr>
                                      <p:tavLst>
                                        <p:tav tm="0">
                                          <p:val>
                                            <p:strVal val="ppt_y"/>
                                          </p:val>
                                        </p:tav>
                                        <p:tav tm="100000">
                                          <p:val>
                                            <p:strVal val="ppt_y"/>
                                          </p:val>
                                        </p:tav>
                                      </p:tavLst>
                                    </p:anim>
                                    <p:set>
                                      <p:cBhvr>
                                        <p:cTn id="88" dur="1" fill="hold">
                                          <p:stCondLst>
                                            <p:cond delay="1999"/>
                                          </p:stCondLst>
                                        </p:cTn>
                                        <p:tgtEl>
                                          <p:spTgt spid="14"/>
                                        </p:tgtEl>
                                        <p:attrNameLst>
                                          <p:attrName>style.visibility</p:attrName>
                                        </p:attrNameLst>
                                      </p:cBhvr>
                                      <p:to>
                                        <p:strVal val="hidden"/>
                                      </p:to>
                                    </p:set>
                                  </p:childTnLst>
                                </p:cTn>
                              </p:par>
                              <p:par>
                                <p:cTn id="89" presetID="2" presetClass="exit" presetSubtype="8" fill="hold" grpId="1" nodeType="withEffect">
                                  <p:stCondLst>
                                    <p:cond delay="0"/>
                                  </p:stCondLst>
                                  <p:childTnLst>
                                    <p:anim calcmode="lin" valueType="num">
                                      <p:cBhvr additive="base">
                                        <p:cTn id="90" dur="2000"/>
                                        <p:tgtEl>
                                          <p:spTgt spid="5"/>
                                        </p:tgtEl>
                                        <p:attrNameLst>
                                          <p:attrName>ppt_x</p:attrName>
                                        </p:attrNameLst>
                                      </p:cBhvr>
                                      <p:tavLst>
                                        <p:tav tm="0">
                                          <p:val>
                                            <p:strVal val="ppt_x"/>
                                          </p:val>
                                        </p:tav>
                                        <p:tav tm="100000">
                                          <p:val>
                                            <p:strVal val="0-ppt_w/2"/>
                                          </p:val>
                                        </p:tav>
                                      </p:tavLst>
                                    </p:anim>
                                    <p:anim calcmode="lin" valueType="num">
                                      <p:cBhvr additive="base">
                                        <p:cTn id="91" dur="2000"/>
                                        <p:tgtEl>
                                          <p:spTgt spid="5"/>
                                        </p:tgtEl>
                                        <p:attrNameLst>
                                          <p:attrName>ppt_y</p:attrName>
                                        </p:attrNameLst>
                                      </p:cBhvr>
                                      <p:tavLst>
                                        <p:tav tm="0">
                                          <p:val>
                                            <p:strVal val="ppt_y"/>
                                          </p:val>
                                        </p:tav>
                                        <p:tav tm="100000">
                                          <p:val>
                                            <p:strVal val="ppt_y"/>
                                          </p:val>
                                        </p:tav>
                                      </p:tavLst>
                                    </p:anim>
                                    <p:set>
                                      <p:cBhvr>
                                        <p:cTn id="92" dur="1" fill="hold">
                                          <p:stCondLst>
                                            <p:cond delay="1999"/>
                                          </p:stCondLst>
                                        </p:cTn>
                                        <p:tgtEl>
                                          <p:spTgt spid="5"/>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2000"/>
                                        <p:tgtEl>
                                          <p:spTgt spid="6"/>
                                        </p:tgtEl>
                                        <p:attrNameLst>
                                          <p:attrName>ppt_x</p:attrName>
                                        </p:attrNameLst>
                                      </p:cBhvr>
                                      <p:tavLst>
                                        <p:tav tm="0">
                                          <p:val>
                                            <p:strVal val="ppt_x"/>
                                          </p:val>
                                        </p:tav>
                                        <p:tav tm="100000">
                                          <p:val>
                                            <p:strVal val="0-ppt_w/2"/>
                                          </p:val>
                                        </p:tav>
                                      </p:tavLst>
                                    </p:anim>
                                    <p:anim calcmode="lin" valueType="num">
                                      <p:cBhvr additive="base">
                                        <p:cTn id="95" dur="2000"/>
                                        <p:tgtEl>
                                          <p:spTgt spid="6"/>
                                        </p:tgtEl>
                                        <p:attrNameLst>
                                          <p:attrName>ppt_y</p:attrName>
                                        </p:attrNameLst>
                                      </p:cBhvr>
                                      <p:tavLst>
                                        <p:tav tm="0">
                                          <p:val>
                                            <p:strVal val="ppt_y"/>
                                          </p:val>
                                        </p:tav>
                                        <p:tav tm="100000">
                                          <p:val>
                                            <p:strVal val="ppt_y"/>
                                          </p:val>
                                        </p:tav>
                                      </p:tavLst>
                                    </p:anim>
                                    <p:set>
                                      <p:cBhvr>
                                        <p:cTn id="96" dur="1" fill="hold">
                                          <p:stCondLst>
                                            <p:cond delay="1999"/>
                                          </p:stCondLst>
                                        </p:cTn>
                                        <p:tgtEl>
                                          <p:spTgt spid="6"/>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0-ppt_w/2"/>
                                          </p:val>
                                        </p:tav>
                                      </p:tavLst>
                                    </p:anim>
                                    <p:anim calcmode="lin" valueType="num">
                                      <p:cBhvr additive="base">
                                        <p:cTn id="99" dur="2000"/>
                                        <p:tgtEl>
                                          <p:spTgt spid="7"/>
                                        </p:tgtEl>
                                        <p:attrNameLst>
                                          <p:attrName>ppt_y</p:attrName>
                                        </p:attrNameLst>
                                      </p:cBhvr>
                                      <p:tavLst>
                                        <p:tav tm="0">
                                          <p:val>
                                            <p:strVal val="ppt_y"/>
                                          </p:val>
                                        </p:tav>
                                        <p:tav tm="100000">
                                          <p:val>
                                            <p:strVal val="ppt_y"/>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2000"/>
                                        <p:tgtEl>
                                          <p:spTgt spid="8"/>
                                        </p:tgtEl>
                                        <p:attrNameLst>
                                          <p:attrName>ppt_x</p:attrName>
                                        </p:attrNameLst>
                                      </p:cBhvr>
                                      <p:tavLst>
                                        <p:tav tm="0">
                                          <p:val>
                                            <p:strVal val="ppt_x"/>
                                          </p:val>
                                        </p:tav>
                                        <p:tav tm="100000">
                                          <p:val>
                                            <p:strVal val="0-ppt_w/2"/>
                                          </p:val>
                                        </p:tav>
                                      </p:tavLst>
                                    </p:anim>
                                    <p:anim calcmode="lin" valueType="num">
                                      <p:cBhvr additive="base">
                                        <p:cTn id="103" dur="2000"/>
                                        <p:tgtEl>
                                          <p:spTgt spid="8"/>
                                        </p:tgtEl>
                                        <p:attrNameLst>
                                          <p:attrName>ppt_y</p:attrName>
                                        </p:attrNameLst>
                                      </p:cBhvr>
                                      <p:tavLst>
                                        <p:tav tm="0">
                                          <p:val>
                                            <p:strVal val="ppt_y"/>
                                          </p:val>
                                        </p:tav>
                                        <p:tav tm="100000">
                                          <p:val>
                                            <p:strVal val="ppt_y"/>
                                          </p:val>
                                        </p:tav>
                                      </p:tavLst>
                                    </p:anim>
                                    <p:set>
                                      <p:cBhvr>
                                        <p:cTn id="104" dur="1" fill="hold">
                                          <p:stCondLst>
                                            <p:cond delay="1999"/>
                                          </p:stCondLst>
                                        </p:cTn>
                                        <p:tgtEl>
                                          <p:spTgt spid="8"/>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ppt_y"/>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ntr" presetSubtype="27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p:cTn id="111" dur="2000" fill="hold"/>
                                        <p:tgtEl>
                                          <p:spTgt spid="4"/>
                                        </p:tgtEl>
                                        <p:attrNameLst>
                                          <p:attrName>ppt_w</p:attrName>
                                        </p:attrNameLst>
                                      </p:cBhvr>
                                      <p:tavLst>
                                        <p:tav tm="0">
                                          <p:val>
                                            <p:strVal val="2/3*#ppt_w"/>
                                          </p:val>
                                        </p:tav>
                                        <p:tav tm="100000">
                                          <p:val>
                                            <p:strVal val="#ppt_w"/>
                                          </p:val>
                                        </p:tav>
                                      </p:tavLst>
                                    </p:anim>
                                    <p:anim calcmode="lin" valueType="num">
                                      <p:cBhvr>
                                        <p:cTn id="112" dur="2000" fill="hold"/>
                                        <p:tgtEl>
                                          <p:spTgt spid="4"/>
                                        </p:tgtEl>
                                        <p:attrNameLst>
                                          <p:attrName>ppt_h</p:attrName>
                                        </p:attrNameLst>
                                      </p:cBhvr>
                                      <p:tavLst>
                                        <p:tav tm="0">
                                          <p:val>
                                            <p:strVal val="2/3*#ppt_h"/>
                                          </p:val>
                                        </p:tav>
                                        <p:tav tm="100000">
                                          <p:val>
                                            <p:strVal val="#ppt_h"/>
                                          </p:val>
                                        </p:tav>
                                      </p:tavLst>
                                    </p:anim>
                                  </p:childTnLst>
                                </p:cTn>
                              </p:par>
                              <p:par>
                                <p:cTn id="113" presetID="16" presetClass="entr" presetSubtype="37"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Effect transition="in" filter="barn(outVertical)">
                                      <p:cBhvr>
                                        <p:cTn id="1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VO REAL (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flipH="1">
            <a:off x="0" y="1"/>
            <a:ext cx="2786018" cy="6858000"/>
          </a:xfrm>
          <a:prstGeom prst="moon">
            <a:avLst>
              <a:gd name="adj" fmla="val 39282"/>
            </a:avLst>
          </a:prstGeom>
          <a:solidFill>
            <a:srgbClr val="92D050">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1285852" y="0"/>
            <a:ext cx="3143240" cy="6790715"/>
          </a:xfrm>
          <a:prstGeom prst="moon">
            <a:avLst>
              <a:gd name="adj" fmla="val 39282"/>
            </a:avLst>
          </a:prstGeom>
          <a:solidFill>
            <a:srgbClr val="92D050">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3000364" y="1"/>
            <a:ext cx="3143240" cy="6858000"/>
          </a:xfrm>
          <a:prstGeom prst="moon">
            <a:avLst>
              <a:gd name="adj" fmla="val 39282"/>
            </a:avLst>
          </a:prstGeom>
          <a:solidFill>
            <a:srgbClr val="92D050">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72000" y="0"/>
            <a:ext cx="3143240" cy="6858000"/>
          </a:xfrm>
          <a:prstGeom prst="moon">
            <a:avLst>
              <a:gd name="adj" fmla="val 39282"/>
            </a:avLst>
          </a:prstGeom>
          <a:solidFill>
            <a:srgbClr val="92D050">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000760" y="0"/>
            <a:ext cx="3143240" cy="6858000"/>
          </a:xfrm>
          <a:prstGeom prst="moon">
            <a:avLst>
              <a:gd name="adj" fmla="val 39282"/>
            </a:avLst>
          </a:prstGeom>
          <a:solidFill>
            <a:srgbClr val="92D050">
              <a:alpha val="75000"/>
            </a:srgb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2" dur="3000" fill="hold"/>
                                        <p:tgtEl>
                                          <p:spTgt spid="5"/>
                                        </p:tgtEl>
                                        <p:attrNameLst>
                                          <p:attrName>ppt_y</p:attrName>
                                        </p:attrNameLst>
                                      </p:cBhvr>
                                      <p:tavLst>
                                        <p:tav tm="0">
                                          <p:val>
                                            <p:strVal val="#ppt_y"/>
                                          </p:val>
                                        </p:tav>
                                        <p:tav tm="100000">
                                          <p:val>
                                            <p:strVal val="#ppt_y"/>
                                          </p:val>
                                        </p:tav>
                                      </p:tavLst>
                                    </p:anim>
                                    <p:animEffect transition="in" filter="fade">
                                      <p:cBhvr>
                                        <p:cTn id="13" dur="3000"/>
                                        <p:tgtEl>
                                          <p:spTgt spid="5"/>
                                        </p:tgtEl>
                                      </p:cBhvr>
                                    </p:animEffect>
                                  </p:childTnLst>
                                </p:cTn>
                              </p:par>
                              <p:par>
                                <p:cTn id="14" presetID="48" presetClass="entr" presetSubtype="0" accel="5000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8" dur="3000" fill="hold"/>
                                        <p:tgtEl>
                                          <p:spTgt spid="6"/>
                                        </p:tgtEl>
                                        <p:attrNameLst>
                                          <p:attrName>ppt_y</p:attrName>
                                        </p:attrNameLst>
                                      </p:cBhvr>
                                      <p:tavLst>
                                        <p:tav tm="0">
                                          <p:val>
                                            <p:strVal val="#ppt_y"/>
                                          </p:val>
                                        </p:tav>
                                        <p:tav tm="100000">
                                          <p:val>
                                            <p:strVal val="#ppt_y"/>
                                          </p:val>
                                        </p:tav>
                                      </p:tavLst>
                                    </p:anim>
                                    <p:animEffect transition="in" filter="fade">
                                      <p:cBhvr>
                                        <p:cTn id="19" dur="3000"/>
                                        <p:tgtEl>
                                          <p:spTgt spid="6"/>
                                        </p:tgtEl>
                                      </p:cBhvr>
                                    </p:animEffect>
                                  </p:childTnLst>
                                </p:cTn>
                              </p:par>
                              <p:par>
                                <p:cTn id="20" presetID="48" presetClass="entr" presetSubtype="0" accel="5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4" dur="3000" fill="hold"/>
                                        <p:tgtEl>
                                          <p:spTgt spid="7"/>
                                        </p:tgtEl>
                                        <p:attrNameLst>
                                          <p:attrName>ppt_y</p:attrName>
                                        </p:attrNameLst>
                                      </p:cBhvr>
                                      <p:tavLst>
                                        <p:tav tm="0">
                                          <p:val>
                                            <p:strVal val="#ppt_y"/>
                                          </p:val>
                                        </p:tav>
                                        <p:tav tm="100000">
                                          <p:val>
                                            <p:strVal val="#ppt_y"/>
                                          </p:val>
                                        </p:tav>
                                      </p:tavLst>
                                    </p:anim>
                                    <p:animEffect transition="in" filter="fade">
                                      <p:cBhvr>
                                        <p:cTn id="25" dur="3000"/>
                                        <p:tgtEl>
                                          <p:spTgt spid="7"/>
                                        </p:tgtEl>
                                      </p:cBhvr>
                                    </p:animEffect>
                                  </p:childTnLst>
                                </p:cTn>
                              </p:par>
                              <p:par>
                                <p:cTn id="26" presetID="48" presetClass="entr" presetSubtype="0" accel="5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0" dur="3000" fill="hold"/>
                                        <p:tgtEl>
                                          <p:spTgt spid="8"/>
                                        </p:tgtEl>
                                        <p:attrNameLst>
                                          <p:attrName>ppt_y</p:attrName>
                                        </p:attrNameLst>
                                      </p:cBhvr>
                                      <p:tavLst>
                                        <p:tav tm="0">
                                          <p:val>
                                            <p:strVal val="#ppt_y"/>
                                          </p:val>
                                        </p:tav>
                                        <p:tav tm="100000">
                                          <p:val>
                                            <p:strVal val="#ppt_y"/>
                                          </p:val>
                                        </p:tav>
                                      </p:tavLst>
                                    </p:anim>
                                    <p:animEffect transition="in" filter="fade">
                                      <p:cBhvr>
                                        <p:cTn id="31" dur="3000"/>
                                        <p:tgtEl>
                                          <p:spTgt spid="8"/>
                                        </p:tgtEl>
                                      </p:cBhvr>
                                    </p:animEffect>
                                  </p:childTnLst>
                                </p:cTn>
                              </p:par>
                              <p:par>
                                <p:cTn id="32" presetID="48" presetClass="entr" presetSubtype="0" accel="5000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9"/>
                                        </p:tgtEl>
                                        <p:attrNameLst>
                                          <p:attrName>ppt_y</p:attrName>
                                        </p:attrNameLst>
                                      </p:cBhvr>
                                      <p:tavLst>
                                        <p:tav tm="0">
                                          <p:val>
                                            <p:strVal val="#ppt_y"/>
                                          </p:val>
                                        </p:tav>
                                        <p:tav tm="100000">
                                          <p:val>
                                            <p:strVal val="#ppt_y"/>
                                          </p:val>
                                        </p:tav>
                                      </p:tavLst>
                                    </p:anim>
                                    <p:animEffect transition="in" filter="fade">
                                      <p:cBhvr>
                                        <p:cTn id="37" dur="3000"/>
                                        <p:tgtEl>
                                          <p:spTgt spid="9"/>
                                        </p:tgtEl>
                                      </p:cBhvr>
                                    </p:animEffect>
                                  </p:childTnLst>
                                </p:cTn>
                              </p:par>
                              <p:par>
                                <p:cTn id="38" presetID="2" presetClass="exit" presetSubtype="2" fill="hold" grpId="1"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1+ppt_w/2"/>
                                          </p:val>
                                        </p:tav>
                                      </p:tavLst>
                                    </p:anim>
                                    <p:anim calcmode="lin" valueType="num">
                                      <p:cBhvr additive="base">
                                        <p:cTn id="40" dur="3000"/>
                                        <p:tgtEl>
                                          <p:spTgt spid="9"/>
                                        </p:tgtEl>
                                        <p:attrNameLst>
                                          <p:attrName>ppt_y</p:attrName>
                                        </p:attrNameLst>
                                      </p:cBhvr>
                                      <p:tavLst>
                                        <p:tav tm="0">
                                          <p:val>
                                            <p:strVal val="ppt_y"/>
                                          </p:val>
                                        </p:tav>
                                        <p:tav tm="100000">
                                          <p:val>
                                            <p:strVal val="ppt_y"/>
                                          </p:val>
                                        </p:tav>
                                      </p:tavLst>
                                    </p:anim>
                                    <p:set>
                                      <p:cBhvr>
                                        <p:cTn id="41" dur="1" fill="hold">
                                          <p:stCondLst>
                                            <p:cond delay="2999"/>
                                          </p:stCondLst>
                                        </p:cTn>
                                        <p:tgtEl>
                                          <p:spTgt spid="9"/>
                                        </p:tgtEl>
                                        <p:attrNameLst>
                                          <p:attrName>style.visibility</p:attrName>
                                        </p:attrNameLst>
                                      </p:cBhvr>
                                      <p:to>
                                        <p:strVal val="hidden"/>
                                      </p:to>
                                    </p:set>
                                  </p:childTnLst>
                                </p:cTn>
                              </p:par>
                            </p:childTnLst>
                          </p:cTn>
                        </p:par>
                        <p:par>
                          <p:cTn id="42" fill="hold">
                            <p:stCondLst>
                              <p:cond delay="3000"/>
                            </p:stCondLst>
                            <p:childTnLst>
                              <p:par>
                                <p:cTn id="43" presetID="2" presetClass="exit" presetSubtype="2" fill="hold" grpId="1" nodeType="afterEffect">
                                  <p:stCondLst>
                                    <p:cond delay="0"/>
                                  </p:stCondLst>
                                  <p:childTnLst>
                                    <p:anim calcmode="lin" valueType="num">
                                      <p:cBhvr additive="base">
                                        <p:cTn id="44" dur="3000"/>
                                        <p:tgtEl>
                                          <p:spTgt spid="5"/>
                                        </p:tgtEl>
                                        <p:attrNameLst>
                                          <p:attrName>ppt_x</p:attrName>
                                        </p:attrNameLst>
                                      </p:cBhvr>
                                      <p:tavLst>
                                        <p:tav tm="0">
                                          <p:val>
                                            <p:strVal val="ppt_x"/>
                                          </p:val>
                                        </p:tav>
                                        <p:tav tm="100000">
                                          <p:val>
                                            <p:strVal val="1+ppt_w/2"/>
                                          </p:val>
                                        </p:tav>
                                      </p:tavLst>
                                    </p:anim>
                                    <p:anim calcmode="lin" valueType="num">
                                      <p:cBhvr additive="base">
                                        <p:cTn id="45" dur="3000"/>
                                        <p:tgtEl>
                                          <p:spTgt spid="5"/>
                                        </p:tgtEl>
                                        <p:attrNameLst>
                                          <p:attrName>ppt_y</p:attrName>
                                        </p:attrNameLst>
                                      </p:cBhvr>
                                      <p:tavLst>
                                        <p:tav tm="0">
                                          <p:val>
                                            <p:strVal val="ppt_y"/>
                                          </p:val>
                                        </p:tav>
                                        <p:tav tm="100000">
                                          <p:val>
                                            <p:strVal val="ppt_y"/>
                                          </p:val>
                                        </p:tav>
                                      </p:tavLst>
                                    </p:anim>
                                    <p:set>
                                      <p:cBhvr>
                                        <p:cTn id="46" dur="1" fill="hold">
                                          <p:stCondLst>
                                            <p:cond delay="2999"/>
                                          </p:stCondLst>
                                        </p:cTn>
                                        <p:tgtEl>
                                          <p:spTgt spid="5"/>
                                        </p:tgtEl>
                                        <p:attrNameLst>
                                          <p:attrName>style.visibility</p:attrName>
                                        </p:attrNameLst>
                                      </p:cBhvr>
                                      <p:to>
                                        <p:strVal val="hidden"/>
                                      </p:to>
                                    </p:set>
                                  </p:childTnLst>
                                </p:cTn>
                              </p:par>
                              <p:par>
                                <p:cTn id="47" presetID="2" presetClass="exit" presetSubtype="2" fill="hold" grpId="1" nodeType="withEffect">
                                  <p:stCondLst>
                                    <p:cond delay="0"/>
                                  </p:stCondLst>
                                  <p:childTnLst>
                                    <p:anim calcmode="lin" valueType="num">
                                      <p:cBhvr additive="base">
                                        <p:cTn id="48" dur="3000"/>
                                        <p:tgtEl>
                                          <p:spTgt spid="6"/>
                                        </p:tgtEl>
                                        <p:attrNameLst>
                                          <p:attrName>ppt_x</p:attrName>
                                        </p:attrNameLst>
                                      </p:cBhvr>
                                      <p:tavLst>
                                        <p:tav tm="0">
                                          <p:val>
                                            <p:strVal val="ppt_x"/>
                                          </p:val>
                                        </p:tav>
                                        <p:tav tm="100000">
                                          <p:val>
                                            <p:strVal val="1+ppt_w/2"/>
                                          </p:val>
                                        </p:tav>
                                      </p:tavLst>
                                    </p:anim>
                                    <p:anim calcmode="lin" valueType="num">
                                      <p:cBhvr additive="base">
                                        <p:cTn id="49" dur="3000"/>
                                        <p:tgtEl>
                                          <p:spTgt spid="6"/>
                                        </p:tgtEl>
                                        <p:attrNameLst>
                                          <p:attrName>ppt_y</p:attrName>
                                        </p:attrNameLst>
                                      </p:cBhvr>
                                      <p:tavLst>
                                        <p:tav tm="0">
                                          <p:val>
                                            <p:strVal val="ppt_y"/>
                                          </p:val>
                                        </p:tav>
                                        <p:tav tm="100000">
                                          <p:val>
                                            <p:strVal val="ppt_y"/>
                                          </p:val>
                                        </p:tav>
                                      </p:tavLst>
                                    </p:anim>
                                    <p:set>
                                      <p:cBhvr>
                                        <p:cTn id="50" dur="1" fill="hold">
                                          <p:stCondLst>
                                            <p:cond delay="2999"/>
                                          </p:stCondLst>
                                        </p:cTn>
                                        <p:tgtEl>
                                          <p:spTgt spid="6"/>
                                        </p:tgtEl>
                                        <p:attrNameLst>
                                          <p:attrName>style.visibility</p:attrName>
                                        </p:attrNameLst>
                                      </p:cBhvr>
                                      <p:to>
                                        <p:strVal val="hidden"/>
                                      </p:to>
                                    </p:set>
                                  </p:childTnLst>
                                </p:cTn>
                              </p:par>
                              <p:par>
                                <p:cTn id="51" presetID="2" presetClass="exit" presetSubtype="2" fill="hold" grpId="1" nodeType="withEffect">
                                  <p:stCondLst>
                                    <p:cond delay="0"/>
                                  </p:stCondLst>
                                  <p:childTnLst>
                                    <p:anim calcmode="lin" valueType="num">
                                      <p:cBhvr additive="base">
                                        <p:cTn id="52" dur="3000"/>
                                        <p:tgtEl>
                                          <p:spTgt spid="7"/>
                                        </p:tgtEl>
                                        <p:attrNameLst>
                                          <p:attrName>ppt_x</p:attrName>
                                        </p:attrNameLst>
                                      </p:cBhvr>
                                      <p:tavLst>
                                        <p:tav tm="0">
                                          <p:val>
                                            <p:strVal val="ppt_x"/>
                                          </p:val>
                                        </p:tav>
                                        <p:tav tm="100000">
                                          <p:val>
                                            <p:strVal val="1+ppt_w/2"/>
                                          </p:val>
                                        </p:tav>
                                      </p:tavLst>
                                    </p:anim>
                                    <p:anim calcmode="lin" valueType="num">
                                      <p:cBhvr additive="base">
                                        <p:cTn id="53" dur="3000"/>
                                        <p:tgtEl>
                                          <p:spTgt spid="7"/>
                                        </p:tgtEl>
                                        <p:attrNameLst>
                                          <p:attrName>ppt_y</p:attrName>
                                        </p:attrNameLst>
                                      </p:cBhvr>
                                      <p:tavLst>
                                        <p:tav tm="0">
                                          <p:val>
                                            <p:strVal val="ppt_y"/>
                                          </p:val>
                                        </p:tav>
                                        <p:tav tm="100000">
                                          <p:val>
                                            <p:strVal val="ppt_y"/>
                                          </p:val>
                                        </p:tav>
                                      </p:tavLst>
                                    </p:anim>
                                    <p:set>
                                      <p:cBhvr>
                                        <p:cTn id="54" dur="1" fill="hold">
                                          <p:stCondLst>
                                            <p:cond delay="2999"/>
                                          </p:stCondLst>
                                        </p:cTn>
                                        <p:tgtEl>
                                          <p:spTgt spid="7"/>
                                        </p:tgtEl>
                                        <p:attrNameLst>
                                          <p:attrName>style.visibility</p:attrName>
                                        </p:attrNameLst>
                                      </p:cBhvr>
                                      <p:to>
                                        <p:strVal val="hidden"/>
                                      </p:to>
                                    </p:set>
                                  </p:childTnLst>
                                </p:cTn>
                              </p:par>
                              <p:par>
                                <p:cTn id="55" presetID="2" presetClass="exit" presetSubtype="2" fill="hold" grpId="1" nodeType="withEffect">
                                  <p:stCondLst>
                                    <p:cond delay="0"/>
                                  </p:stCondLst>
                                  <p:childTnLst>
                                    <p:anim calcmode="lin" valueType="num">
                                      <p:cBhvr additive="base">
                                        <p:cTn id="56" dur="3000"/>
                                        <p:tgtEl>
                                          <p:spTgt spid="8"/>
                                        </p:tgtEl>
                                        <p:attrNameLst>
                                          <p:attrName>ppt_x</p:attrName>
                                        </p:attrNameLst>
                                      </p:cBhvr>
                                      <p:tavLst>
                                        <p:tav tm="0">
                                          <p:val>
                                            <p:strVal val="ppt_x"/>
                                          </p:val>
                                        </p:tav>
                                        <p:tav tm="100000">
                                          <p:val>
                                            <p:strVal val="1+ppt_w/2"/>
                                          </p:val>
                                        </p:tav>
                                      </p:tavLst>
                                    </p:anim>
                                    <p:anim calcmode="lin" valueType="num">
                                      <p:cBhvr additive="base">
                                        <p:cTn id="57" dur="3000"/>
                                        <p:tgtEl>
                                          <p:spTgt spid="8"/>
                                        </p:tgtEl>
                                        <p:attrNameLst>
                                          <p:attrName>ppt_y</p:attrName>
                                        </p:attrNameLst>
                                      </p:cBhvr>
                                      <p:tavLst>
                                        <p:tav tm="0">
                                          <p:val>
                                            <p:strVal val="ppt_y"/>
                                          </p:val>
                                        </p:tav>
                                        <p:tav tm="100000">
                                          <p:val>
                                            <p:strVal val="ppt_y"/>
                                          </p:val>
                                        </p:tav>
                                      </p:tavLst>
                                    </p:anim>
                                    <p:set>
                                      <p:cBhvr>
                                        <p:cTn id="58" dur="1" fill="hold">
                                          <p:stCondLst>
                                            <p:cond delay="2999"/>
                                          </p:stCondLst>
                                        </p:cTn>
                                        <p:tgtEl>
                                          <p:spTgt spid="8"/>
                                        </p:tgtEl>
                                        <p:attrNameLst>
                                          <p:attrName>style.visibility</p:attrName>
                                        </p:attrNameLst>
                                      </p:cBhvr>
                                      <p:to>
                                        <p:strVal val="hidden"/>
                                      </p:to>
                                    </p:set>
                                  </p:childTnLst>
                                </p:cTn>
                              </p:par>
                              <p:par>
                                <p:cTn id="59" presetID="2" presetClass="entr" presetSubtype="8"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3000" fill="hold"/>
                                        <p:tgtEl>
                                          <p:spTgt spid="4"/>
                                        </p:tgtEl>
                                        <p:attrNameLst>
                                          <p:attrName>ppt_x</p:attrName>
                                        </p:attrNameLst>
                                      </p:cBhvr>
                                      <p:tavLst>
                                        <p:tav tm="0">
                                          <p:val>
                                            <p:strVal val="0-#ppt_w/2"/>
                                          </p:val>
                                        </p:tav>
                                        <p:tav tm="100000">
                                          <p:val>
                                            <p:strVal val="#ppt_x"/>
                                          </p:val>
                                        </p:tav>
                                      </p:tavLst>
                                    </p:anim>
                                    <p:anim calcmode="lin" valueType="num">
                                      <p:cBhvr additive="base">
                                        <p:cTn id="6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vo_Real_2.jpg"/>
          <p:cNvPicPr>
            <a:picLocks noChangeAspect="1"/>
          </p:cNvPicPr>
          <p:nvPr/>
        </p:nvPicPr>
        <p:blipFill>
          <a:blip r:embed="rId2"/>
          <a:stretch>
            <a:fillRect/>
          </a:stretch>
        </p:blipFill>
        <p:spPr>
          <a:xfrm>
            <a:off x="0" y="10016"/>
            <a:ext cx="9144000" cy="6837967"/>
          </a:xfrm>
          <a:prstGeom prst="rect">
            <a:avLst/>
          </a:prstGeom>
        </p:spPr>
      </p:pic>
      <p:sp>
        <p:nvSpPr>
          <p:cNvPr id="5" name="4 Trapecio"/>
          <p:cNvSpPr/>
          <p:nvPr/>
        </p:nvSpPr>
        <p:spPr>
          <a:xfrm rot="10800000">
            <a:off x="0" y="0"/>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10800000">
            <a:off x="0" y="571480"/>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0800000">
            <a:off x="0" y="1214422"/>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rot="10800000">
            <a:off x="0" y="1857364"/>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rot="10800000">
            <a:off x="0" y="2500306"/>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a:off x="0" y="5857892"/>
            <a:ext cx="9144000" cy="1000108"/>
          </a:xfrm>
          <a:prstGeom prst="trapezoid">
            <a:avLst>
              <a:gd name="adj" fmla="val 56279"/>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a:off x="0" y="5357826"/>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apecio"/>
          <p:cNvSpPr/>
          <p:nvPr/>
        </p:nvSpPr>
        <p:spPr>
          <a:xfrm>
            <a:off x="0" y="4929198"/>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apecio"/>
          <p:cNvSpPr/>
          <p:nvPr/>
        </p:nvSpPr>
        <p:spPr>
          <a:xfrm>
            <a:off x="0" y="4357694"/>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apecio"/>
          <p:cNvSpPr/>
          <p:nvPr/>
        </p:nvSpPr>
        <p:spPr>
          <a:xfrm>
            <a:off x="0" y="3429000"/>
            <a:ext cx="9144000" cy="1000108"/>
          </a:xfrm>
          <a:prstGeom prst="trapezoid">
            <a:avLst>
              <a:gd name="adj" fmla="val 70715"/>
            </a:avLst>
          </a:prstGeom>
          <a:gradFill flip="none" rotWithShape="1">
            <a:gsLst>
              <a:gs pos="71000">
                <a:srgbClr val="00FF00"/>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3000"/>
                                        <p:tgtEl>
                                          <p:spTgt spid="6"/>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3000"/>
                                        <p:tgtEl>
                                          <p:spTgt spid="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3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3000"/>
                                        <p:tgtEl>
                                          <p:spTgt spid="9"/>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3000"/>
                                        <p:tgtEl>
                                          <p:spTgt spid="10"/>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3000"/>
                                        <p:tgtEl>
                                          <p:spTgt spid="11"/>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ox(in)">
                                      <p:cBhvr>
                                        <p:cTn id="31" dur="3000"/>
                                        <p:tgtEl>
                                          <p:spTgt spid="12"/>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ox(in)">
                                      <p:cBhvr>
                                        <p:cTn id="34" dur="3000"/>
                                        <p:tgtEl>
                                          <p:spTgt spid="13"/>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3000"/>
                                        <p:tgtEl>
                                          <p:spTgt spid="14"/>
                                        </p:tgtEl>
                                      </p:cBhvr>
                                    </p:animEffect>
                                  </p:childTnLst>
                                </p:cTn>
                              </p:par>
                            </p:childTnLst>
                          </p:cTn>
                        </p:par>
                        <p:par>
                          <p:cTn id="38" fill="hold">
                            <p:stCondLst>
                              <p:cond delay="3000"/>
                            </p:stCondLst>
                            <p:childTnLst>
                              <p:par>
                                <p:cTn id="39" presetID="2" presetClass="exit" presetSubtype="1" fill="hold" grpId="1" nodeType="afterEffect">
                                  <p:stCondLst>
                                    <p:cond delay="0"/>
                                  </p:stCondLst>
                                  <p:childTnLst>
                                    <p:anim calcmode="lin" valueType="num">
                                      <p:cBhvr additive="base">
                                        <p:cTn id="40" dur="3000"/>
                                        <p:tgtEl>
                                          <p:spTgt spid="5"/>
                                        </p:tgtEl>
                                        <p:attrNameLst>
                                          <p:attrName>ppt_x</p:attrName>
                                        </p:attrNameLst>
                                      </p:cBhvr>
                                      <p:tavLst>
                                        <p:tav tm="0">
                                          <p:val>
                                            <p:strVal val="ppt_x"/>
                                          </p:val>
                                        </p:tav>
                                        <p:tav tm="100000">
                                          <p:val>
                                            <p:strVal val="ppt_x"/>
                                          </p:val>
                                        </p:tav>
                                      </p:tavLst>
                                    </p:anim>
                                    <p:anim calcmode="lin" valueType="num">
                                      <p:cBhvr additive="base">
                                        <p:cTn id="41" dur="3000"/>
                                        <p:tgtEl>
                                          <p:spTgt spid="5"/>
                                        </p:tgtEl>
                                        <p:attrNameLst>
                                          <p:attrName>ppt_y</p:attrName>
                                        </p:attrNameLst>
                                      </p:cBhvr>
                                      <p:tavLst>
                                        <p:tav tm="0">
                                          <p:val>
                                            <p:strVal val="ppt_y"/>
                                          </p:val>
                                        </p:tav>
                                        <p:tav tm="100000">
                                          <p:val>
                                            <p:strVal val="0-ppt_h/2"/>
                                          </p:val>
                                        </p:tav>
                                      </p:tavLst>
                                    </p:anim>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1" fill="hold" grpId="1" nodeType="withEffect">
                                  <p:stCondLst>
                                    <p:cond delay="0"/>
                                  </p:stCondLst>
                                  <p:childTnLst>
                                    <p:anim calcmode="lin" valueType="num">
                                      <p:cBhvr additive="base">
                                        <p:cTn id="44" dur="3000"/>
                                        <p:tgtEl>
                                          <p:spTgt spid="6"/>
                                        </p:tgtEl>
                                        <p:attrNameLst>
                                          <p:attrName>ppt_x</p:attrName>
                                        </p:attrNameLst>
                                      </p:cBhvr>
                                      <p:tavLst>
                                        <p:tav tm="0">
                                          <p:val>
                                            <p:strVal val="ppt_x"/>
                                          </p:val>
                                        </p:tav>
                                        <p:tav tm="100000">
                                          <p:val>
                                            <p:strVal val="ppt_x"/>
                                          </p:val>
                                        </p:tav>
                                      </p:tavLst>
                                    </p:anim>
                                    <p:anim calcmode="lin" valueType="num">
                                      <p:cBhvr additive="base">
                                        <p:cTn id="45" dur="3000"/>
                                        <p:tgtEl>
                                          <p:spTgt spid="6"/>
                                        </p:tgtEl>
                                        <p:attrNameLst>
                                          <p:attrName>ppt_y</p:attrName>
                                        </p:attrNameLst>
                                      </p:cBhvr>
                                      <p:tavLst>
                                        <p:tav tm="0">
                                          <p:val>
                                            <p:strVal val="ppt_y"/>
                                          </p:val>
                                        </p:tav>
                                        <p:tav tm="100000">
                                          <p:val>
                                            <p:strVal val="0-ppt_h/2"/>
                                          </p:val>
                                        </p:tav>
                                      </p:tavLst>
                                    </p:anim>
                                    <p:set>
                                      <p:cBhvr>
                                        <p:cTn id="46" dur="1" fill="hold">
                                          <p:stCondLst>
                                            <p:cond delay="2999"/>
                                          </p:stCondLst>
                                        </p:cTn>
                                        <p:tgtEl>
                                          <p:spTgt spid="6"/>
                                        </p:tgtEl>
                                        <p:attrNameLst>
                                          <p:attrName>style.visibility</p:attrName>
                                        </p:attrNameLst>
                                      </p:cBhvr>
                                      <p:to>
                                        <p:strVal val="hidden"/>
                                      </p:to>
                                    </p:set>
                                  </p:childTnLst>
                                </p:cTn>
                              </p:par>
                              <p:par>
                                <p:cTn id="47" presetID="2" presetClass="exit" presetSubtype="1" fill="hold" grpId="1" nodeType="withEffect">
                                  <p:stCondLst>
                                    <p:cond delay="0"/>
                                  </p:stCondLst>
                                  <p:childTnLst>
                                    <p:anim calcmode="lin" valueType="num">
                                      <p:cBhvr additive="base">
                                        <p:cTn id="48" dur="3000"/>
                                        <p:tgtEl>
                                          <p:spTgt spid="7"/>
                                        </p:tgtEl>
                                        <p:attrNameLst>
                                          <p:attrName>ppt_x</p:attrName>
                                        </p:attrNameLst>
                                      </p:cBhvr>
                                      <p:tavLst>
                                        <p:tav tm="0">
                                          <p:val>
                                            <p:strVal val="ppt_x"/>
                                          </p:val>
                                        </p:tav>
                                        <p:tav tm="100000">
                                          <p:val>
                                            <p:strVal val="ppt_x"/>
                                          </p:val>
                                        </p:tav>
                                      </p:tavLst>
                                    </p:anim>
                                    <p:anim calcmode="lin" valueType="num">
                                      <p:cBhvr additive="base">
                                        <p:cTn id="49" dur="3000"/>
                                        <p:tgtEl>
                                          <p:spTgt spid="7"/>
                                        </p:tgtEl>
                                        <p:attrNameLst>
                                          <p:attrName>ppt_y</p:attrName>
                                        </p:attrNameLst>
                                      </p:cBhvr>
                                      <p:tavLst>
                                        <p:tav tm="0">
                                          <p:val>
                                            <p:strVal val="ppt_y"/>
                                          </p:val>
                                        </p:tav>
                                        <p:tav tm="100000">
                                          <p:val>
                                            <p:strVal val="0-ppt_h/2"/>
                                          </p:val>
                                        </p:tav>
                                      </p:tavLst>
                                    </p:anim>
                                    <p:set>
                                      <p:cBhvr>
                                        <p:cTn id="50" dur="1" fill="hold">
                                          <p:stCondLst>
                                            <p:cond delay="2999"/>
                                          </p:stCondLst>
                                        </p:cTn>
                                        <p:tgtEl>
                                          <p:spTgt spid="7"/>
                                        </p:tgtEl>
                                        <p:attrNameLst>
                                          <p:attrName>style.visibility</p:attrName>
                                        </p:attrNameLst>
                                      </p:cBhvr>
                                      <p:to>
                                        <p:strVal val="hidden"/>
                                      </p:to>
                                    </p:set>
                                  </p:childTnLst>
                                </p:cTn>
                              </p:par>
                              <p:par>
                                <p:cTn id="51" presetID="2" presetClass="exit" presetSubtype="1" fill="hold" grpId="1" nodeType="withEffect">
                                  <p:stCondLst>
                                    <p:cond delay="0"/>
                                  </p:stCondLst>
                                  <p:childTnLst>
                                    <p:anim calcmode="lin" valueType="num">
                                      <p:cBhvr additive="base">
                                        <p:cTn id="52" dur="3000"/>
                                        <p:tgtEl>
                                          <p:spTgt spid="8"/>
                                        </p:tgtEl>
                                        <p:attrNameLst>
                                          <p:attrName>ppt_x</p:attrName>
                                        </p:attrNameLst>
                                      </p:cBhvr>
                                      <p:tavLst>
                                        <p:tav tm="0">
                                          <p:val>
                                            <p:strVal val="ppt_x"/>
                                          </p:val>
                                        </p:tav>
                                        <p:tav tm="100000">
                                          <p:val>
                                            <p:strVal val="ppt_x"/>
                                          </p:val>
                                        </p:tav>
                                      </p:tavLst>
                                    </p:anim>
                                    <p:anim calcmode="lin" valueType="num">
                                      <p:cBhvr additive="base">
                                        <p:cTn id="53" dur="3000"/>
                                        <p:tgtEl>
                                          <p:spTgt spid="8"/>
                                        </p:tgtEl>
                                        <p:attrNameLst>
                                          <p:attrName>ppt_y</p:attrName>
                                        </p:attrNameLst>
                                      </p:cBhvr>
                                      <p:tavLst>
                                        <p:tav tm="0">
                                          <p:val>
                                            <p:strVal val="ppt_y"/>
                                          </p:val>
                                        </p:tav>
                                        <p:tav tm="100000">
                                          <p:val>
                                            <p:strVal val="0-ppt_h/2"/>
                                          </p:val>
                                        </p:tav>
                                      </p:tavLst>
                                    </p:anim>
                                    <p:set>
                                      <p:cBhvr>
                                        <p:cTn id="54" dur="1" fill="hold">
                                          <p:stCondLst>
                                            <p:cond delay="2999"/>
                                          </p:stCondLst>
                                        </p:cTn>
                                        <p:tgtEl>
                                          <p:spTgt spid="8"/>
                                        </p:tgtEl>
                                        <p:attrNameLst>
                                          <p:attrName>style.visibility</p:attrName>
                                        </p:attrNameLst>
                                      </p:cBhvr>
                                      <p:to>
                                        <p:strVal val="hidden"/>
                                      </p:to>
                                    </p:set>
                                  </p:childTnLst>
                                </p:cTn>
                              </p:par>
                              <p:par>
                                <p:cTn id="55" presetID="2" presetClass="exit" presetSubtype="1" fill="hold" grpId="1"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ppt_x"/>
                                          </p:val>
                                        </p:tav>
                                      </p:tavLst>
                                    </p:anim>
                                    <p:anim calcmode="lin" valueType="num">
                                      <p:cBhvr additive="base">
                                        <p:cTn id="57" dur="3000"/>
                                        <p:tgtEl>
                                          <p:spTgt spid="9"/>
                                        </p:tgtEl>
                                        <p:attrNameLst>
                                          <p:attrName>ppt_y</p:attrName>
                                        </p:attrNameLst>
                                      </p:cBhvr>
                                      <p:tavLst>
                                        <p:tav tm="0">
                                          <p:val>
                                            <p:strVal val="ppt_y"/>
                                          </p:val>
                                        </p:tav>
                                        <p:tav tm="100000">
                                          <p:val>
                                            <p:strVal val="0-ppt_h/2"/>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ppt_x"/>
                                          </p:val>
                                        </p:tav>
                                      </p:tavLst>
                                    </p:anim>
                                    <p:anim calcmode="lin" valueType="num">
                                      <p:cBhvr additive="base">
                                        <p:cTn id="61" dur="3000"/>
                                        <p:tgtEl>
                                          <p:spTgt spid="10"/>
                                        </p:tgtEl>
                                        <p:attrNameLst>
                                          <p:attrName>ppt_y</p:attrName>
                                        </p:attrNameLst>
                                      </p:cBhvr>
                                      <p:tavLst>
                                        <p:tav tm="0">
                                          <p:val>
                                            <p:strVal val="ppt_y"/>
                                          </p:val>
                                        </p:tav>
                                        <p:tav tm="100000">
                                          <p:val>
                                            <p:strVal val="1+ppt_h/2"/>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000"/>
                                        <p:tgtEl>
                                          <p:spTgt spid="11"/>
                                        </p:tgtEl>
                                        <p:attrNameLst>
                                          <p:attrName>ppt_x</p:attrName>
                                        </p:attrNameLst>
                                      </p:cBhvr>
                                      <p:tavLst>
                                        <p:tav tm="0">
                                          <p:val>
                                            <p:strVal val="ppt_x"/>
                                          </p:val>
                                        </p:tav>
                                        <p:tav tm="100000">
                                          <p:val>
                                            <p:strVal val="ppt_x"/>
                                          </p:val>
                                        </p:tav>
                                      </p:tavLst>
                                    </p:anim>
                                    <p:anim calcmode="lin" valueType="num">
                                      <p:cBhvr additive="base">
                                        <p:cTn id="65" dur="3000"/>
                                        <p:tgtEl>
                                          <p:spTgt spid="11"/>
                                        </p:tgtEl>
                                        <p:attrNameLst>
                                          <p:attrName>ppt_y</p:attrName>
                                        </p:attrNameLst>
                                      </p:cBhvr>
                                      <p:tavLst>
                                        <p:tav tm="0">
                                          <p:val>
                                            <p:strVal val="ppt_y"/>
                                          </p:val>
                                        </p:tav>
                                        <p:tav tm="100000">
                                          <p:val>
                                            <p:strVal val="1+ppt_h/2"/>
                                          </p:val>
                                        </p:tav>
                                      </p:tavLst>
                                    </p:anim>
                                    <p:set>
                                      <p:cBhvr>
                                        <p:cTn id="66" dur="1" fill="hold">
                                          <p:stCondLst>
                                            <p:cond delay="2999"/>
                                          </p:stCondLst>
                                        </p:cTn>
                                        <p:tgtEl>
                                          <p:spTgt spid="11"/>
                                        </p:tgtEl>
                                        <p:attrNameLst>
                                          <p:attrName>style.visibility</p:attrName>
                                        </p:attrNameLst>
                                      </p:cBhvr>
                                      <p:to>
                                        <p:strVal val="hidden"/>
                                      </p:to>
                                    </p:set>
                                  </p:childTnLst>
                                </p:cTn>
                              </p:par>
                              <p:par>
                                <p:cTn id="67" presetID="2" presetClass="exit" presetSubtype="4" fill="hold" grpId="1" nodeType="withEffect">
                                  <p:stCondLst>
                                    <p:cond delay="0"/>
                                  </p:stCondLst>
                                  <p:childTnLst>
                                    <p:anim calcmode="lin" valueType="num">
                                      <p:cBhvr additive="base">
                                        <p:cTn id="68" dur="3000"/>
                                        <p:tgtEl>
                                          <p:spTgt spid="12"/>
                                        </p:tgtEl>
                                        <p:attrNameLst>
                                          <p:attrName>ppt_x</p:attrName>
                                        </p:attrNameLst>
                                      </p:cBhvr>
                                      <p:tavLst>
                                        <p:tav tm="0">
                                          <p:val>
                                            <p:strVal val="ppt_x"/>
                                          </p:val>
                                        </p:tav>
                                        <p:tav tm="100000">
                                          <p:val>
                                            <p:strVal val="ppt_x"/>
                                          </p:val>
                                        </p:tav>
                                      </p:tavLst>
                                    </p:anim>
                                    <p:anim calcmode="lin" valueType="num">
                                      <p:cBhvr additive="base">
                                        <p:cTn id="69" dur="3000"/>
                                        <p:tgtEl>
                                          <p:spTgt spid="12"/>
                                        </p:tgtEl>
                                        <p:attrNameLst>
                                          <p:attrName>ppt_y</p:attrName>
                                        </p:attrNameLst>
                                      </p:cBhvr>
                                      <p:tavLst>
                                        <p:tav tm="0">
                                          <p:val>
                                            <p:strVal val="ppt_y"/>
                                          </p:val>
                                        </p:tav>
                                        <p:tav tm="100000">
                                          <p:val>
                                            <p:strVal val="1+ppt_h/2"/>
                                          </p:val>
                                        </p:tav>
                                      </p:tavLst>
                                    </p:anim>
                                    <p:set>
                                      <p:cBhvr>
                                        <p:cTn id="70" dur="1" fill="hold">
                                          <p:stCondLst>
                                            <p:cond delay="2999"/>
                                          </p:stCondLst>
                                        </p:cTn>
                                        <p:tgtEl>
                                          <p:spTgt spid="12"/>
                                        </p:tgtEl>
                                        <p:attrNameLst>
                                          <p:attrName>style.visibility</p:attrName>
                                        </p:attrNameLst>
                                      </p:cBhvr>
                                      <p:to>
                                        <p:strVal val="hidden"/>
                                      </p:to>
                                    </p:set>
                                  </p:childTnLst>
                                </p:cTn>
                              </p:par>
                              <p:par>
                                <p:cTn id="71" presetID="2" presetClass="exit" presetSubtype="4" fill="hold" grpId="1" nodeType="withEffect">
                                  <p:stCondLst>
                                    <p:cond delay="0"/>
                                  </p:stCondLst>
                                  <p:childTnLst>
                                    <p:anim calcmode="lin" valueType="num">
                                      <p:cBhvr additive="base">
                                        <p:cTn id="72" dur="3000"/>
                                        <p:tgtEl>
                                          <p:spTgt spid="13"/>
                                        </p:tgtEl>
                                        <p:attrNameLst>
                                          <p:attrName>ppt_x</p:attrName>
                                        </p:attrNameLst>
                                      </p:cBhvr>
                                      <p:tavLst>
                                        <p:tav tm="0">
                                          <p:val>
                                            <p:strVal val="ppt_x"/>
                                          </p:val>
                                        </p:tav>
                                        <p:tav tm="100000">
                                          <p:val>
                                            <p:strVal val="ppt_x"/>
                                          </p:val>
                                        </p:tav>
                                      </p:tavLst>
                                    </p:anim>
                                    <p:anim calcmode="lin" valueType="num">
                                      <p:cBhvr additive="base">
                                        <p:cTn id="73" dur="3000"/>
                                        <p:tgtEl>
                                          <p:spTgt spid="13"/>
                                        </p:tgtEl>
                                        <p:attrNameLst>
                                          <p:attrName>ppt_y</p:attrName>
                                        </p:attrNameLst>
                                      </p:cBhvr>
                                      <p:tavLst>
                                        <p:tav tm="0">
                                          <p:val>
                                            <p:strVal val="ppt_y"/>
                                          </p:val>
                                        </p:tav>
                                        <p:tav tm="100000">
                                          <p:val>
                                            <p:strVal val="1+ppt_h/2"/>
                                          </p:val>
                                        </p:tav>
                                      </p:tavLst>
                                    </p:anim>
                                    <p:set>
                                      <p:cBhvr>
                                        <p:cTn id="74" dur="1" fill="hold">
                                          <p:stCondLst>
                                            <p:cond delay="2999"/>
                                          </p:stCondLst>
                                        </p:cTn>
                                        <p:tgtEl>
                                          <p:spTgt spid="13"/>
                                        </p:tgtEl>
                                        <p:attrNameLst>
                                          <p:attrName>style.visibility</p:attrName>
                                        </p:attrNameLst>
                                      </p:cBhvr>
                                      <p:to>
                                        <p:strVal val="hidden"/>
                                      </p:to>
                                    </p:set>
                                  </p:childTnLst>
                                </p:cTn>
                              </p:par>
                              <p:par>
                                <p:cTn id="75" presetID="2" presetClass="exit" presetSubtype="4" fill="hold" grpId="1" nodeType="withEffect">
                                  <p:stCondLst>
                                    <p:cond delay="0"/>
                                  </p:stCondLst>
                                  <p:childTnLst>
                                    <p:anim calcmode="lin" valueType="num">
                                      <p:cBhvr additive="base">
                                        <p:cTn id="76" dur="3000"/>
                                        <p:tgtEl>
                                          <p:spTgt spid="14"/>
                                        </p:tgtEl>
                                        <p:attrNameLst>
                                          <p:attrName>ppt_x</p:attrName>
                                        </p:attrNameLst>
                                      </p:cBhvr>
                                      <p:tavLst>
                                        <p:tav tm="0">
                                          <p:val>
                                            <p:strVal val="ppt_x"/>
                                          </p:val>
                                        </p:tav>
                                        <p:tav tm="100000">
                                          <p:val>
                                            <p:strVal val="ppt_x"/>
                                          </p:val>
                                        </p:tav>
                                      </p:tavLst>
                                    </p:anim>
                                    <p:anim calcmode="lin" valueType="num">
                                      <p:cBhvr additive="base">
                                        <p:cTn id="77" dur="3000"/>
                                        <p:tgtEl>
                                          <p:spTgt spid="14"/>
                                        </p:tgtEl>
                                        <p:attrNameLst>
                                          <p:attrName>ppt_y</p:attrName>
                                        </p:attrNameLst>
                                      </p:cBhvr>
                                      <p:tavLst>
                                        <p:tav tm="0">
                                          <p:val>
                                            <p:strVal val="ppt_y"/>
                                          </p:val>
                                        </p:tav>
                                        <p:tav tm="100000">
                                          <p:val>
                                            <p:strVal val="1+ppt_h/2"/>
                                          </p:val>
                                        </p:tav>
                                      </p:tavLst>
                                    </p:anim>
                                    <p:set>
                                      <p:cBhvr>
                                        <p:cTn id="78" dur="1" fill="hold">
                                          <p:stCondLst>
                                            <p:cond delay="2999"/>
                                          </p:stCondLst>
                                        </p:cTn>
                                        <p:tgtEl>
                                          <p:spTgt spid="14"/>
                                        </p:tgtEl>
                                        <p:attrNameLst>
                                          <p:attrName>style.visibility</p:attrName>
                                        </p:attrNameLst>
                                      </p:cBhvr>
                                      <p:to>
                                        <p:strVal val="hidden"/>
                                      </p:to>
                                    </p:set>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3000"/>
                                        <p:tgtEl>
                                          <p:spTgt spid="4"/>
                                        </p:tgtEl>
                                      </p:cBhvr>
                                    </p:animEffect>
                                  </p:childTnLst>
                                </p:cTn>
                              </p:par>
                              <p:par>
                                <p:cTn id="82" presetID="23" presetClass="entr" presetSubtype="288"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3000" fill="hold"/>
                                        <p:tgtEl>
                                          <p:spTgt spid="4"/>
                                        </p:tgtEl>
                                        <p:attrNameLst>
                                          <p:attrName>ppt_w</p:attrName>
                                        </p:attrNameLst>
                                      </p:cBhvr>
                                      <p:tavLst>
                                        <p:tav tm="0">
                                          <p:val>
                                            <p:strVal val="4/3*#ppt_w"/>
                                          </p:val>
                                        </p:tav>
                                        <p:tav tm="100000">
                                          <p:val>
                                            <p:strVal val="#ppt_w"/>
                                          </p:val>
                                        </p:tav>
                                      </p:tavLst>
                                    </p:anim>
                                    <p:anim calcmode="lin" valueType="num">
                                      <p:cBhvr>
                                        <p:cTn id="8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vo-real-3-4-copia.jpg"/>
          <p:cNvPicPr>
            <a:picLocks noChangeAspect="1"/>
          </p:cNvPicPr>
          <p:nvPr/>
        </p:nvPicPr>
        <p:blipFill>
          <a:blip r:embed="rId2"/>
          <a:stretch>
            <a:fillRect/>
          </a:stretch>
        </p:blipFill>
        <p:spPr>
          <a:xfrm>
            <a:off x="-1" y="0"/>
            <a:ext cx="9200125" cy="6858000"/>
          </a:xfrm>
          <a:prstGeom prst="rect">
            <a:avLst/>
          </a:prstGeom>
        </p:spPr>
      </p:pic>
      <p:sp>
        <p:nvSpPr>
          <p:cNvPr id="5" name="4 Rectángulo"/>
          <p:cNvSpPr/>
          <p:nvPr/>
        </p:nvSpPr>
        <p:spPr>
          <a:xfrm>
            <a:off x="0" y="0"/>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571480"/>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1142984"/>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1714488"/>
            <a:ext cx="9144000" cy="500066"/>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214578"/>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786058"/>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3357562"/>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3857628"/>
            <a:ext cx="9144000" cy="428628"/>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4286280"/>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4857760"/>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5429264"/>
            <a:ext cx="9144000" cy="571480"/>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5929330"/>
            <a:ext cx="9144000" cy="500066"/>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6429396"/>
            <a:ext cx="9144000" cy="428604"/>
          </a:xfrm>
          <a:prstGeom prst="rect">
            <a:avLst/>
          </a:prstGeom>
          <a:solidFill>
            <a:srgbClr val="00FF00">
              <a:alpha val="54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6" presetClass="exit" presetSubtype="37" fill="hold" grpId="0"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37" fill="hold" grpId="0" nodeType="withEffect">
                                  <p:stCondLst>
                                    <p:cond delay="0"/>
                                  </p:stCondLst>
                                  <p:childTnLst>
                                    <p:animEffect transition="out" filter="barn(out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6" presetClass="exit" presetSubtype="37" fill="hold" grpId="0" nodeType="withEffect">
                                  <p:stCondLst>
                                    <p:cond delay="0"/>
                                  </p:stCondLst>
                                  <p:childTnLst>
                                    <p:animEffect transition="out" filter="barn(out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6" presetClass="exit" presetSubtype="37" fill="hold" grpId="0" nodeType="withEffect">
                                  <p:stCondLst>
                                    <p:cond delay="0"/>
                                  </p:stCondLst>
                                  <p:childTnLst>
                                    <p:animEffect transition="out" filter="barn(outVertic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16" presetClass="exit" presetSubtype="37" fill="hold" grpId="0" nodeType="withEffect">
                                  <p:stCondLst>
                                    <p:cond delay="0"/>
                                  </p:stCondLst>
                                  <p:childTnLst>
                                    <p:animEffect transition="out" filter="barn(out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16" presetClass="exit" presetSubtype="37" fill="hold" grpId="0" nodeType="withEffect">
                                  <p:stCondLst>
                                    <p:cond delay="0"/>
                                  </p:stCondLst>
                                  <p:childTnLst>
                                    <p:animEffect transition="out" filter="barn(out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16" presetClass="exit" presetSubtype="37" fill="hold" grpId="0" nodeType="withEffect">
                                  <p:stCondLst>
                                    <p:cond delay="0"/>
                                  </p:stCondLst>
                                  <p:childTnLst>
                                    <p:animEffect transition="out" filter="barn(outVertic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16" presetClass="exit" presetSubtype="37" fill="hold" grpId="0" nodeType="withEffect">
                                  <p:stCondLst>
                                    <p:cond delay="0"/>
                                  </p:stCondLst>
                                  <p:childTnLst>
                                    <p:animEffect transition="out" filter="barn(outVertic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16" presetClass="exit" presetSubtype="37" fill="hold" grpId="0" nodeType="withEffect">
                                  <p:stCondLst>
                                    <p:cond delay="0"/>
                                  </p:stCondLst>
                                  <p:childTnLst>
                                    <p:animEffect transition="out" filter="barn(outVertical)">
                                      <p:cBhvr>
                                        <p:cTn id="42" dur="3000"/>
                                        <p:tgtEl>
                                          <p:spTgt spid="16"/>
                                        </p:tgtEl>
                                      </p:cBhvr>
                                    </p:animEffect>
                                    <p:set>
                                      <p:cBhvr>
                                        <p:cTn id="43" dur="1" fill="hold">
                                          <p:stCondLst>
                                            <p:cond delay="2999"/>
                                          </p:stCondLst>
                                        </p:cTn>
                                        <p:tgtEl>
                                          <p:spTgt spid="16"/>
                                        </p:tgtEl>
                                        <p:attrNameLst>
                                          <p:attrName>style.visibility</p:attrName>
                                        </p:attrNameLst>
                                      </p:cBhvr>
                                      <p:to>
                                        <p:strVal val="hidden"/>
                                      </p:to>
                                    </p:set>
                                  </p:childTnLst>
                                </p:cTn>
                              </p:par>
                              <p:par>
                                <p:cTn id="44" presetID="16" presetClass="exit" presetSubtype="37" fill="hold" grpId="0" nodeType="withEffect">
                                  <p:stCondLst>
                                    <p:cond delay="0"/>
                                  </p:stCondLst>
                                  <p:childTnLst>
                                    <p:animEffect transition="out" filter="barn(outVertical)">
                                      <p:cBhvr>
                                        <p:cTn id="45" dur="3000"/>
                                        <p:tgtEl>
                                          <p:spTgt spid="17"/>
                                        </p:tgtEl>
                                      </p:cBhvr>
                                    </p:animEffect>
                                    <p:set>
                                      <p:cBhvr>
                                        <p:cTn id="46" dur="1" fill="hold">
                                          <p:stCondLst>
                                            <p:cond delay="2999"/>
                                          </p:stCondLst>
                                        </p:cTn>
                                        <p:tgtEl>
                                          <p:spTgt spid="17"/>
                                        </p:tgtEl>
                                        <p:attrNameLst>
                                          <p:attrName>style.visibility</p:attrName>
                                        </p:attrNameLst>
                                      </p:cBhvr>
                                      <p:to>
                                        <p:strVal val="hidden"/>
                                      </p:to>
                                    </p:set>
                                  </p:childTnLst>
                                </p:cTn>
                              </p:par>
                              <p:par>
                                <p:cTn id="47" presetID="23" presetClass="entr" presetSubtype="27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strVal val="2/3*#ppt_w"/>
                                          </p:val>
                                        </p:tav>
                                        <p:tav tm="100000">
                                          <p:val>
                                            <p:strVal val="#ppt_w"/>
                                          </p:val>
                                        </p:tav>
                                      </p:tavLst>
                                    </p:anim>
                                    <p:anim calcmode="lin" valueType="num">
                                      <p:cBhvr>
                                        <p:cTn id="50" dur="3000" fill="hold"/>
                                        <p:tgtEl>
                                          <p:spTgt spid="4"/>
                                        </p:tgtEl>
                                        <p:attrNameLst>
                                          <p:attrName>ppt_h</p:attrName>
                                        </p:attrNameLst>
                                      </p:cBhvr>
                                      <p:tavLst>
                                        <p:tav tm="0">
                                          <p:val>
                                            <p:strVal val="2/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outVertical)">
                                      <p:cBhvr>
                                        <p:cTn id="5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ue-Colors-Peacock.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5786446" y="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5786446" y="342900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3429000"/>
            <a:ext cx="3357554" cy="3429000"/>
          </a:xfrm>
          <a:prstGeom prst="diamond">
            <a:avLst/>
          </a:prstGeom>
          <a:gradFill flip="none" rotWithShape="1">
            <a:gsLst>
              <a:gs pos="83000">
                <a:srgbClr val="3399FF">
                  <a:alpha val="14000"/>
                </a:srgbClr>
              </a:gs>
              <a:gs pos="16000">
                <a:srgbClr val="00CCCC"/>
              </a:gs>
              <a:gs pos="47000">
                <a:srgbClr val="9999FF"/>
              </a:gs>
              <a:gs pos="60001">
                <a:srgbClr val="2E6792"/>
              </a:gs>
              <a:gs pos="71001">
                <a:srgbClr val="3333CC"/>
              </a:gs>
              <a:gs pos="81000">
                <a:srgbClr val="1170FF"/>
              </a:gs>
              <a:gs pos="100000">
                <a:srgbClr val="006699"/>
              </a:gs>
            </a:gsLst>
            <a:path path="shape">
              <a:fillToRect l="50000" t="50000" r="50000" b="50000"/>
            </a:path>
            <a:tileRect/>
          </a:gradFill>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mph" presetSubtype="0"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8"/>
                                        </p:tgtEl>
                                        <p:attrNameLst>
                                          <p:attrName>r</p:attrName>
                                        </p:attrNameLst>
                                      </p:cBhvr>
                                    </p:animRot>
                                  </p:childTnLst>
                                </p:cTn>
                              </p:par>
                            </p:childTnLst>
                          </p:cTn>
                        </p:par>
                        <p:par>
                          <p:cTn id="16" fill="hold">
                            <p:stCondLst>
                              <p:cond delay="2000"/>
                            </p:stCondLst>
                            <p:childTnLst>
                              <p:par>
                                <p:cTn id="17" presetID="2" presetClass="exit" presetSubtype="12" fill="hold" grpId="1" nodeType="afterEffect">
                                  <p:stCondLst>
                                    <p:cond delay="0"/>
                                  </p:stCondLst>
                                  <p:childTnLst>
                                    <p:anim calcmode="lin" valueType="num">
                                      <p:cBhvr additive="base">
                                        <p:cTn id="18" dur="2000"/>
                                        <p:tgtEl>
                                          <p:spTgt spid="5"/>
                                        </p:tgtEl>
                                        <p:attrNameLst>
                                          <p:attrName>ppt_x</p:attrName>
                                        </p:attrNameLst>
                                      </p:cBhvr>
                                      <p:tavLst>
                                        <p:tav tm="0">
                                          <p:val>
                                            <p:strVal val="ppt_x"/>
                                          </p:val>
                                        </p:tav>
                                        <p:tav tm="100000">
                                          <p:val>
                                            <p:strVal val="0-ppt_w/2"/>
                                          </p:val>
                                        </p:tav>
                                      </p:tavLst>
                                    </p:anim>
                                    <p:anim calcmode="lin" valueType="num">
                                      <p:cBhvr additive="base">
                                        <p:cTn id="19" dur="2000"/>
                                        <p:tgtEl>
                                          <p:spTgt spid="5"/>
                                        </p:tgtEl>
                                        <p:attrNameLst>
                                          <p:attrName>ppt_y</p:attrName>
                                        </p:attrNameLst>
                                      </p:cBhvr>
                                      <p:tavLst>
                                        <p:tav tm="0">
                                          <p:val>
                                            <p:strVal val="ppt_y"/>
                                          </p:val>
                                        </p:tav>
                                        <p:tav tm="100000">
                                          <p:val>
                                            <p:strVal val="1+ppt_h/2"/>
                                          </p:val>
                                        </p:tav>
                                      </p:tavLst>
                                    </p:anim>
                                    <p:set>
                                      <p:cBhvr>
                                        <p:cTn id="20" dur="1" fill="hold">
                                          <p:stCondLst>
                                            <p:cond delay="1999"/>
                                          </p:stCondLst>
                                        </p:cTn>
                                        <p:tgtEl>
                                          <p:spTgt spid="5"/>
                                        </p:tgtEl>
                                        <p:attrNameLst>
                                          <p:attrName>style.visibility</p:attrName>
                                        </p:attrNameLst>
                                      </p:cBhvr>
                                      <p:to>
                                        <p:strVal val="hidden"/>
                                      </p:to>
                                    </p:set>
                                  </p:childTnLst>
                                </p:cTn>
                              </p:par>
                              <p:par>
                                <p:cTn id="21" presetID="2" presetClass="exit" presetSubtype="9" fill="hold" grpId="1" nodeType="withEffect">
                                  <p:stCondLst>
                                    <p:cond delay="0"/>
                                  </p:stCondLst>
                                  <p:childTnLst>
                                    <p:anim calcmode="lin" valueType="num">
                                      <p:cBhvr additive="base">
                                        <p:cTn id="22" dur="2000"/>
                                        <p:tgtEl>
                                          <p:spTgt spid="6"/>
                                        </p:tgtEl>
                                        <p:attrNameLst>
                                          <p:attrName>ppt_x</p:attrName>
                                        </p:attrNameLst>
                                      </p:cBhvr>
                                      <p:tavLst>
                                        <p:tav tm="0">
                                          <p:val>
                                            <p:strVal val="ppt_x"/>
                                          </p:val>
                                        </p:tav>
                                        <p:tav tm="100000">
                                          <p:val>
                                            <p:strVal val="0-ppt_w/2"/>
                                          </p:val>
                                        </p:tav>
                                      </p:tavLst>
                                    </p:anim>
                                    <p:anim calcmode="lin" valueType="num">
                                      <p:cBhvr additive="base">
                                        <p:cTn id="23" dur="2000"/>
                                        <p:tgtEl>
                                          <p:spTgt spid="6"/>
                                        </p:tgtEl>
                                        <p:attrNameLst>
                                          <p:attrName>ppt_y</p:attrName>
                                        </p:attrNameLst>
                                      </p:cBhvr>
                                      <p:tavLst>
                                        <p:tav tm="0">
                                          <p:val>
                                            <p:strVal val="ppt_y"/>
                                          </p:val>
                                        </p:tav>
                                        <p:tav tm="100000">
                                          <p:val>
                                            <p:strVal val="0-ppt_h/2"/>
                                          </p:val>
                                        </p:tav>
                                      </p:tavLst>
                                    </p:anim>
                                    <p:set>
                                      <p:cBhvr>
                                        <p:cTn id="24" dur="1" fill="hold">
                                          <p:stCondLst>
                                            <p:cond delay="1999"/>
                                          </p:stCondLst>
                                        </p:cTn>
                                        <p:tgtEl>
                                          <p:spTgt spid="6"/>
                                        </p:tgtEl>
                                        <p:attrNameLst>
                                          <p:attrName>style.visibility</p:attrName>
                                        </p:attrNameLst>
                                      </p:cBhvr>
                                      <p:to>
                                        <p:strVal val="hidden"/>
                                      </p:to>
                                    </p:set>
                                  </p:childTnLst>
                                </p:cTn>
                              </p:par>
                              <p:par>
                                <p:cTn id="25" presetID="2" presetClass="exit" presetSubtype="6" fill="hold" grpId="1" nodeType="withEffect">
                                  <p:stCondLst>
                                    <p:cond delay="0"/>
                                  </p:stCondLst>
                                  <p:childTnLst>
                                    <p:anim calcmode="lin" valueType="num">
                                      <p:cBhvr additive="base">
                                        <p:cTn id="26" dur="2000"/>
                                        <p:tgtEl>
                                          <p:spTgt spid="7"/>
                                        </p:tgtEl>
                                        <p:attrNameLst>
                                          <p:attrName>ppt_x</p:attrName>
                                        </p:attrNameLst>
                                      </p:cBhvr>
                                      <p:tavLst>
                                        <p:tav tm="0">
                                          <p:val>
                                            <p:strVal val="ppt_x"/>
                                          </p:val>
                                        </p:tav>
                                        <p:tav tm="100000">
                                          <p:val>
                                            <p:strVal val="1+ppt_w/2"/>
                                          </p:val>
                                        </p:tav>
                                      </p:tavLst>
                                    </p:anim>
                                    <p:anim calcmode="lin" valueType="num">
                                      <p:cBhvr additive="base">
                                        <p:cTn id="27" dur="2000"/>
                                        <p:tgtEl>
                                          <p:spTgt spid="7"/>
                                        </p:tgtEl>
                                        <p:attrNameLst>
                                          <p:attrName>ppt_y</p:attrName>
                                        </p:attrNameLst>
                                      </p:cBhvr>
                                      <p:tavLst>
                                        <p:tav tm="0">
                                          <p:val>
                                            <p:strVal val="ppt_y"/>
                                          </p:val>
                                        </p:tav>
                                        <p:tav tm="100000">
                                          <p:val>
                                            <p:strVal val="1+ppt_h/2"/>
                                          </p:val>
                                        </p:tav>
                                      </p:tavLst>
                                    </p:anim>
                                    <p:set>
                                      <p:cBhvr>
                                        <p:cTn id="28" dur="1" fill="hold">
                                          <p:stCondLst>
                                            <p:cond delay="1999"/>
                                          </p:stCondLst>
                                        </p:cTn>
                                        <p:tgtEl>
                                          <p:spTgt spid="7"/>
                                        </p:tgtEl>
                                        <p:attrNameLst>
                                          <p:attrName>style.visibility</p:attrName>
                                        </p:attrNameLst>
                                      </p:cBhvr>
                                      <p:to>
                                        <p:strVal val="hidden"/>
                                      </p:to>
                                    </p:set>
                                  </p:childTnLst>
                                </p:cTn>
                              </p:par>
                              <p:par>
                                <p:cTn id="29" presetID="2" presetClass="exit" presetSubtype="3" fill="hold" grpId="1" nodeType="withEffect">
                                  <p:stCondLst>
                                    <p:cond delay="0"/>
                                  </p:stCondLst>
                                  <p:childTnLst>
                                    <p:anim calcmode="lin" valueType="num">
                                      <p:cBhvr additive="base">
                                        <p:cTn id="30" dur="2000"/>
                                        <p:tgtEl>
                                          <p:spTgt spid="8"/>
                                        </p:tgtEl>
                                        <p:attrNameLst>
                                          <p:attrName>ppt_x</p:attrName>
                                        </p:attrNameLst>
                                      </p:cBhvr>
                                      <p:tavLst>
                                        <p:tav tm="0">
                                          <p:val>
                                            <p:strVal val="ppt_x"/>
                                          </p:val>
                                        </p:tav>
                                        <p:tav tm="100000">
                                          <p:val>
                                            <p:strVal val="1+ppt_w/2"/>
                                          </p:val>
                                        </p:tav>
                                      </p:tavLst>
                                    </p:anim>
                                    <p:anim calcmode="lin" valueType="num">
                                      <p:cBhvr additive="base">
                                        <p:cTn id="31" dur="2000"/>
                                        <p:tgtEl>
                                          <p:spTgt spid="8"/>
                                        </p:tgtEl>
                                        <p:attrNameLst>
                                          <p:attrName>ppt_y</p:attrName>
                                        </p:attrNameLst>
                                      </p:cBhvr>
                                      <p:tavLst>
                                        <p:tav tm="0">
                                          <p:val>
                                            <p:strVal val="ppt_y"/>
                                          </p:val>
                                        </p:tav>
                                        <p:tav tm="100000">
                                          <p:val>
                                            <p:strVal val="0-ppt_h/2"/>
                                          </p:val>
                                        </p:tav>
                                      </p:tavLst>
                                    </p:anim>
                                    <p:set>
                                      <p:cBhvr>
                                        <p:cTn id="32" dur="1" fill="hold">
                                          <p:stCondLst>
                                            <p:cond delay="1999"/>
                                          </p:stCondLst>
                                        </p:cTn>
                                        <p:tgtEl>
                                          <p:spTgt spid="8"/>
                                        </p:tgtEl>
                                        <p:attrNameLst>
                                          <p:attrName>style.visibility</p:attrName>
                                        </p:attrNameLst>
                                      </p:cBhvr>
                                      <p:to>
                                        <p:strVal val="hidden"/>
                                      </p:to>
                                    </p:set>
                                  </p:childTnLst>
                                </p:cTn>
                              </p:par>
                              <p:par>
                                <p:cTn id="33" presetID="2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2000" fill="hold"/>
                                        <p:tgtEl>
                                          <p:spTgt spid="4"/>
                                        </p:tgtEl>
                                        <p:attrNameLst>
                                          <p:attrName>ppt_w</p:attrName>
                                        </p:attrNameLst>
                                      </p:cBhvr>
                                      <p:tavLst>
                                        <p:tav tm="0">
                                          <p:val>
                                            <p:fltVal val="0"/>
                                          </p:val>
                                        </p:tav>
                                        <p:tav tm="100000">
                                          <p:val>
                                            <p:strVal val="#ppt_w"/>
                                          </p:val>
                                        </p:tav>
                                      </p:tavLst>
                                    </p:anim>
                                    <p:anim calcmode="lin" valueType="num">
                                      <p:cBhvr>
                                        <p:cTn id="36" dur="2000" fill="hold"/>
                                        <p:tgtEl>
                                          <p:spTgt spid="4"/>
                                        </p:tgtEl>
                                        <p:attrNameLst>
                                          <p:attrName>ppt_h</p:attrName>
                                        </p:attrNameLst>
                                      </p:cBhvr>
                                      <p:tavLst>
                                        <p:tav tm="0">
                                          <p:val>
                                            <p:fltVal val="0"/>
                                          </p:val>
                                        </p:tav>
                                        <p:tav tm="100000">
                                          <p:val>
                                            <p:strVal val="#ppt_h"/>
                                          </p:val>
                                        </p:tav>
                                      </p:tavLst>
                                    </p:anim>
                                  </p:childTnLst>
                                </p:cTn>
                              </p:par>
                              <p:par>
                                <p:cTn id="37" presetID="4" presetClass="entr" presetSubtype="32"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ox(out)">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104904.jpg"/>
          <p:cNvPicPr>
            <a:picLocks noGrp="1" noChangeAspect="1"/>
          </p:cNvPicPr>
          <p:nvPr>
            <p:ph idx="1"/>
          </p:nvPr>
        </p:nvPicPr>
        <p:blipFill>
          <a:blip r:embed="rId2"/>
          <a:stretch>
            <a:fillRect/>
          </a:stretch>
        </p:blipFill>
        <p:spPr>
          <a:xfrm>
            <a:off x="0" y="0"/>
            <a:ext cx="9144000" cy="6858000"/>
          </a:xfrm>
        </p:spPr>
      </p:pic>
      <p:sp>
        <p:nvSpPr>
          <p:cNvPr id="5" name="4 Rombo"/>
          <p:cNvSpPr/>
          <p:nvPr/>
        </p:nvSpPr>
        <p:spPr>
          <a:xfrm>
            <a:off x="0" y="571480"/>
            <a:ext cx="9144000" cy="4929198"/>
          </a:xfrm>
          <a:prstGeom prst="diamond">
            <a:avLst/>
          </a:prstGeom>
          <a:gradFill flip="none" rotWithShape="1">
            <a:gsLst>
              <a:gs pos="76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214414" y="500042"/>
            <a:ext cx="6715172" cy="4929198"/>
          </a:xfrm>
          <a:prstGeom prst="diamond">
            <a:avLst/>
          </a:prstGeom>
          <a:gradFill flip="none" rotWithShape="1">
            <a:gsLst>
              <a:gs pos="76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571480"/>
            <a:ext cx="5000660" cy="4929198"/>
          </a:xfrm>
          <a:prstGeom prst="diamond">
            <a:avLst/>
          </a:prstGeom>
          <a:gradFill flip="none" rotWithShape="1">
            <a:gsLst>
              <a:gs pos="76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714612" y="500042"/>
            <a:ext cx="3571900" cy="4929198"/>
          </a:xfrm>
          <a:prstGeom prst="diamond">
            <a:avLst/>
          </a:prstGeom>
          <a:gradFill flip="none" rotWithShape="1">
            <a:gsLst>
              <a:gs pos="76000">
                <a:schemeClr val="tx1"/>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childTnLst>
                          </p:cTn>
                        </p:par>
                        <p:par>
                          <p:cTn id="20" fill="hold">
                            <p:stCondLst>
                              <p:cond delay="3000"/>
                            </p:stCondLst>
                            <p:childTnLst>
                              <p:par>
                                <p:cTn id="21" presetID="8" presetClass="exit" presetSubtype="32" fill="hold" grpId="1" nodeType="afterEffect">
                                  <p:stCondLst>
                                    <p:cond delay="0"/>
                                  </p:stCondLst>
                                  <p:childTnLst>
                                    <p:animEffect transition="out" filter="diamond(ou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8" presetClass="exit" presetSubtype="32" fill="hold" grpId="1" nodeType="withEffect">
                                  <p:stCondLst>
                                    <p:cond delay="0"/>
                                  </p:stCondLst>
                                  <p:childTnLst>
                                    <p:animEffect transition="out" filter="diamond(out)">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8" presetClass="exit" presetSubtype="32" fill="hold" grpId="1" nodeType="withEffect">
                                  <p:stCondLst>
                                    <p:cond delay="0"/>
                                  </p:stCondLst>
                                  <p:childTnLst>
                                    <p:animEffect transition="out" filter="diamond(out)">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8" presetClass="exit" presetSubtype="32" fill="hold" grpId="1" nodeType="withEffect">
                                  <p:stCondLst>
                                    <p:cond delay="0"/>
                                  </p:stCondLst>
                                  <p:childTnLst>
                                    <p:animEffect transition="out" filter="diamond(out)">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8" presetClass="entr" presetSubtype="3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diamond(out)">
                                      <p:cBhvr>
                                        <p:cTn id="35" dur="3000"/>
                                        <p:tgtEl>
                                          <p:spTgt spid="4"/>
                                        </p:tgtEl>
                                      </p:cBhvr>
                                    </p:animEffect>
                                  </p:childTnLst>
                                </p:cTn>
                              </p:par>
                              <p:par>
                                <p:cTn id="36" presetID="23" presetClass="entr" presetSubtype="288"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2000" fill="hold"/>
                                        <p:tgtEl>
                                          <p:spTgt spid="4"/>
                                        </p:tgtEl>
                                        <p:attrNameLst>
                                          <p:attrName>ppt_w</p:attrName>
                                        </p:attrNameLst>
                                      </p:cBhvr>
                                      <p:tavLst>
                                        <p:tav tm="0">
                                          <p:val>
                                            <p:strVal val="4/3*#ppt_w"/>
                                          </p:val>
                                        </p:tav>
                                        <p:tav tm="100000">
                                          <p:val>
                                            <p:strVal val="#ppt_w"/>
                                          </p:val>
                                        </p:tav>
                                      </p:tavLst>
                                    </p:anim>
                                    <p:anim calcmode="lin" valueType="num">
                                      <p:cBhvr>
                                        <p:cTn id="39"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48000">
                <a:srgbClr val="0000FF">
                  <a:alpha val="50000"/>
                </a:srgbClr>
              </a:gs>
              <a:gs pos="50000">
                <a:srgbClr val="9CB86E"/>
              </a:gs>
              <a:gs pos="100000">
                <a:srgbClr val="156B13"/>
              </a:gs>
            </a:gsLst>
            <a:path path="circle">
              <a:fillToRect l="50000" t="50000" r="50000" b="50000"/>
            </a:path>
            <a:tileRect/>
          </a:gradFill>
        </p:spPr>
        <p:txBody>
          <a:bodyPr/>
          <a:lstStyle/>
          <a:p>
            <a:endParaRPr lang="es-ES" dirty="0"/>
          </a:p>
        </p:txBody>
      </p:sp>
      <p:pic>
        <p:nvPicPr>
          <p:cNvPr id="4" name="3 Marcador de contenido" descr="Peacock_04.jpg"/>
          <p:cNvPicPr>
            <a:picLocks noGrp="1" noChangeAspect="1"/>
          </p:cNvPicPr>
          <p:nvPr>
            <p:ph idx="1"/>
          </p:nvPr>
        </p:nvPicPr>
        <p:blipFill>
          <a:blip r:embed="rId2"/>
          <a:stretch>
            <a:fillRect/>
          </a:stretch>
        </p:blipFill>
        <p:spPr>
          <a:xfrm>
            <a:off x="0" y="0"/>
            <a:ext cx="9144000" cy="6858000"/>
          </a:xfrm>
          <a:gradFill flip="none" rotWithShape="1">
            <a:gsLst>
              <a:gs pos="48000">
                <a:srgbClr val="0000FF">
                  <a:alpha val="50000"/>
                </a:srgbClr>
              </a:gs>
              <a:gs pos="50000">
                <a:srgbClr val="9CB86E"/>
              </a:gs>
              <a:gs pos="100000">
                <a:srgbClr val="156B13"/>
              </a:gs>
            </a:gsLst>
            <a:path path="circle">
              <a:fillToRect l="50000" t="50000" r="50000" b="50000"/>
            </a:path>
            <a:tileRect/>
          </a:gradFill>
        </p:spPr>
      </p:pic>
      <p:sp>
        <p:nvSpPr>
          <p:cNvPr id="5" name="4 Luna"/>
          <p:cNvSpPr/>
          <p:nvPr/>
        </p:nvSpPr>
        <p:spPr>
          <a:xfrm>
            <a:off x="0" y="0"/>
            <a:ext cx="2928958" cy="6143644"/>
          </a:xfrm>
          <a:prstGeom prst="moon">
            <a:avLst/>
          </a:prstGeom>
          <a:gradFill flip="none" rotWithShape="1">
            <a:gsLst>
              <a:gs pos="48000">
                <a:srgbClr val="0000FF">
                  <a:alpha val="50000"/>
                </a:srgbClr>
              </a:gs>
              <a:gs pos="50000">
                <a:srgbClr val="9CB86E"/>
              </a:gs>
              <a:gs pos="100000">
                <a:srgbClr val="156B13"/>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643042" y="0"/>
            <a:ext cx="2928958" cy="6215082"/>
          </a:xfrm>
          <a:prstGeom prst="moon">
            <a:avLst/>
          </a:prstGeom>
          <a:gradFill flip="none" rotWithShape="1">
            <a:gsLst>
              <a:gs pos="48000">
                <a:srgbClr val="0000FF">
                  <a:alpha val="50000"/>
                </a:srgbClr>
              </a:gs>
              <a:gs pos="50000">
                <a:srgbClr val="9CB86E"/>
              </a:gs>
              <a:gs pos="100000">
                <a:srgbClr val="156B13"/>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929322" y="0"/>
            <a:ext cx="3214678" cy="6000768"/>
          </a:xfrm>
          <a:prstGeom prst="moon">
            <a:avLst>
              <a:gd name="adj" fmla="val 41244"/>
            </a:avLst>
          </a:prstGeom>
          <a:gradFill flip="none" rotWithShape="1">
            <a:gsLst>
              <a:gs pos="48000">
                <a:srgbClr val="0000FF">
                  <a:alpha val="50000"/>
                </a:srgbClr>
              </a:gs>
              <a:gs pos="50000">
                <a:srgbClr val="9CB86E"/>
              </a:gs>
              <a:gs pos="100000">
                <a:srgbClr val="156B13"/>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429124" y="0"/>
            <a:ext cx="3214678" cy="6143644"/>
          </a:xfrm>
          <a:prstGeom prst="moon">
            <a:avLst>
              <a:gd name="adj" fmla="val 41244"/>
            </a:avLst>
          </a:prstGeom>
          <a:gradFill flip="none" rotWithShape="1">
            <a:gsLst>
              <a:gs pos="48000">
                <a:srgbClr val="0000FF">
                  <a:alpha val="50000"/>
                </a:srgbClr>
              </a:gs>
              <a:gs pos="50000">
                <a:srgbClr val="9CB86E"/>
              </a:gs>
              <a:gs pos="100000">
                <a:srgbClr val="156B13"/>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2214546" y="5715016"/>
            <a:ext cx="5652125" cy="58477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rPr>
              <a:t>Jazmín -Francisco del Olmo</a:t>
            </a:r>
            <a:endParaRPr lang="es-E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atura MT Script Capitals" pitchFamily="66" charset="0"/>
            </a:endParaRPr>
          </a:p>
        </p:txBody>
      </p:sp>
      <p:sp>
        <p:nvSpPr>
          <p:cNvPr id="10" name="9 Rectángulo"/>
          <p:cNvSpPr/>
          <p:nvPr/>
        </p:nvSpPr>
        <p:spPr>
          <a:xfrm>
            <a:off x="0" y="0"/>
            <a:ext cx="9144000" cy="77152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childTnLst>
                          </p:cTn>
                        </p:par>
                        <p:par>
                          <p:cTn id="16" fill="hold">
                            <p:stCondLst>
                              <p:cond delay="3000"/>
                            </p:stCondLst>
                            <p:childTnLst>
                              <p:par>
                                <p:cTn id="17" presetID="2" presetClass="exit" presetSubtype="8" fill="hold" grpId="1" nodeType="afterEffect">
                                  <p:stCondLst>
                                    <p:cond delay="0"/>
                                  </p:stCondLst>
                                  <p:childTnLst>
                                    <p:anim calcmode="lin" valueType="num">
                                      <p:cBhvr additive="base">
                                        <p:cTn id="18" dur="3000"/>
                                        <p:tgtEl>
                                          <p:spTgt spid="5"/>
                                        </p:tgtEl>
                                        <p:attrNameLst>
                                          <p:attrName>ppt_x</p:attrName>
                                        </p:attrNameLst>
                                      </p:cBhvr>
                                      <p:tavLst>
                                        <p:tav tm="0">
                                          <p:val>
                                            <p:strVal val="ppt_x"/>
                                          </p:val>
                                        </p:tav>
                                        <p:tav tm="100000">
                                          <p:val>
                                            <p:strVal val="0-ppt_w/2"/>
                                          </p:val>
                                        </p:tav>
                                      </p:tavLst>
                                    </p:anim>
                                    <p:anim calcmode="lin" valueType="num">
                                      <p:cBhvr additive="base">
                                        <p:cTn id="19" dur="3000"/>
                                        <p:tgtEl>
                                          <p:spTgt spid="5"/>
                                        </p:tgtEl>
                                        <p:attrNameLst>
                                          <p:attrName>ppt_y</p:attrName>
                                        </p:attrNameLst>
                                      </p:cBhvr>
                                      <p:tavLst>
                                        <p:tav tm="0">
                                          <p:val>
                                            <p:strVal val="ppt_y"/>
                                          </p:val>
                                        </p:tav>
                                        <p:tav tm="100000">
                                          <p:val>
                                            <p:strVal val="ppt_y"/>
                                          </p:val>
                                        </p:tav>
                                      </p:tavLst>
                                    </p:anim>
                                    <p:set>
                                      <p:cBhvr>
                                        <p:cTn id="20" dur="1" fill="hold">
                                          <p:stCondLst>
                                            <p:cond delay="2999"/>
                                          </p:stCondLst>
                                        </p:cTn>
                                        <p:tgtEl>
                                          <p:spTgt spid="5"/>
                                        </p:tgtEl>
                                        <p:attrNameLst>
                                          <p:attrName>style.visibility</p:attrName>
                                        </p:attrNameLst>
                                      </p:cBhvr>
                                      <p:to>
                                        <p:strVal val="hidden"/>
                                      </p:to>
                                    </p:set>
                                  </p:childTnLst>
                                </p:cTn>
                              </p:par>
                              <p:par>
                                <p:cTn id="21" presetID="2" presetClass="exit" presetSubtype="8" fill="hold" grpId="1" nodeType="with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0-ppt_w/2"/>
                                          </p:val>
                                        </p:tav>
                                      </p:tavLst>
                                    </p:anim>
                                    <p:anim calcmode="lin" valueType="num">
                                      <p:cBhvr additive="base">
                                        <p:cTn id="23" dur="3000"/>
                                        <p:tgtEl>
                                          <p:spTgt spid="6"/>
                                        </p:tgtEl>
                                        <p:attrNameLst>
                                          <p:attrName>ppt_y</p:attrName>
                                        </p:attrNameLst>
                                      </p:cBhvr>
                                      <p:tavLst>
                                        <p:tav tm="0">
                                          <p:val>
                                            <p:strVal val="ppt_y"/>
                                          </p:val>
                                        </p:tav>
                                        <p:tav tm="100000">
                                          <p:val>
                                            <p:strVal val="ppt_y"/>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2" fill="hold" grpId="1" nodeType="withEffect">
                                  <p:stCondLst>
                                    <p:cond delay="0"/>
                                  </p:stCondLst>
                                  <p:childTnLst>
                                    <p:anim calcmode="lin" valueType="num">
                                      <p:cBhvr additive="base">
                                        <p:cTn id="26" dur="3000"/>
                                        <p:tgtEl>
                                          <p:spTgt spid="7"/>
                                        </p:tgtEl>
                                        <p:attrNameLst>
                                          <p:attrName>ppt_x</p:attrName>
                                        </p:attrNameLst>
                                      </p:cBhvr>
                                      <p:tavLst>
                                        <p:tav tm="0">
                                          <p:val>
                                            <p:strVal val="ppt_x"/>
                                          </p:val>
                                        </p:tav>
                                        <p:tav tm="100000">
                                          <p:val>
                                            <p:strVal val="1+ppt_w/2"/>
                                          </p:val>
                                        </p:tav>
                                      </p:tavLst>
                                    </p:anim>
                                    <p:anim calcmode="lin" valueType="num">
                                      <p:cBhvr additive="base">
                                        <p:cTn id="27" dur="3000"/>
                                        <p:tgtEl>
                                          <p:spTgt spid="7"/>
                                        </p:tgtEl>
                                        <p:attrNameLst>
                                          <p:attrName>ppt_y</p:attrName>
                                        </p:attrNameLst>
                                      </p:cBhvr>
                                      <p:tavLst>
                                        <p:tav tm="0">
                                          <p:val>
                                            <p:strVal val="ppt_y"/>
                                          </p:val>
                                        </p:tav>
                                        <p:tav tm="100000">
                                          <p:val>
                                            <p:strVal val="ppt_y"/>
                                          </p:val>
                                        </p:tav>
                                      </p:tavLst>
                                    </p:anim>
                                    <p:set>
                                      <p:cBhvr>
                                        <p:cTn id="28" dur="1" fill="hold">
                                          <p:stCondLst>
                                            <p:cond delay="2999"/>
                                          </p:stCondLst>
                                        </p:cTn>
                                        <p:tgtEl>
                                          <p:spTgt spid="7"/>
                                        </p:tgtEl>
                                        <p:attrNameLst>
                                          <p:attrName>style.visibility</p:attrName>
                                        </p:attrNameLst>
                                      </p:cBhvr>
                                      <p:to>
                                        <p:strVal val="hidden"/>
                                      </p:to>
                                    </p:set>
                                  </p:childTnLst>
                                </p:cTn>
                              </p:par>
                              <p:par>
                                <p:cTn id="29" presetID="2" presetClass="exit" presetSubtype="2" fill="hold" grpId="1"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1+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17"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fltVal val="0"/>
                                          </p:val>
                                        </p:tav>
                                        <p:tav tm="100000">
                                          <p:val>
                                            <p:strVal val="#ppt_w"/>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6" presetClass="entr" presetSubtype="37"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outVertical)">
                                      <p:cBhvr>
                                        <p:cTn id="39" dur="3000"/>
                                        <p:tgtEl>
                                          <p:spTgt spid="4"/>
                                        </p:tgtEl>
                                      </p:cBhvr>
                                    </p:animEffect>
                                  </p:childTnLst>
                                </p:cTn>
                              </p:par>
                            </p:childTnLst>
                          </p:cTn>
                        </p:par>
                        <p:par>
                          <p:cTn id="40" fill="hold">
                            <p:stCondLst>
                              <p:cond delay="6000"/>
                            </p:stCondLst>
                            <p:childTnLst>
                              <p:par>
                                <p:cTn id="41" presetID="52" presetClass="entr" presetSubtype="0"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Scale>
                                      <p:cBhvr>
                                        <p:cTn id="43"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9"/>
                                        </p:tgtEl>
                                        <p:attrNameLst>
                                          <p:attrName>ppt_x</p:attrName>
                                          <p:attrName>ppt_y</p:attrName>
                                        </p:attrNameLst>
                                      </p:cBhvr>
                                    </p:animMotion>
                                    <p:animEffect transition="in" filter="fade">
                                      <p:cBhvr>
                                        <p:cTn id="45"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BELLEZA DEL PAVO RE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BELLEZA DEL PAVO REAL</Template>
  <TotalTime>0</TotalTime>
  <Words>253</Words>
  <Application>Microsoft Office PowerPoint</Application>
  <PresentationFormat>Presentación en pantalla (4:3)</PresentationFormat>
  <Paragraphs>21</Paragraphs>
  <Slides>44</Slides>
  <Notes>0</Notes>
  <HiddenSlides>0</HiddenSlides>
  <MMClips>1</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LA BELLEZA DEL PAVO REAL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2013-08-11T22:11:00Z</dcterms:created>
  <dcterms:modified xsi:type="dcterms:W3CDTF">2013-08-11T22:19:07Z</dcterms:modified>
</cp:coreProperties>
</file>