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56" r:id="rId4"/>
    <p:sldId id="295" r:id="rId5"/>
    <p:sldId id="273" r:id="rId6"/>
    <p:sldId id="270" r:id="rId7"/>
    <p:sldId id="271" r:id="rId8"/>
    <p:sldId id="296" r:id="rId9"/>
    <p:sldId id="269" r:id="rId10"/>
    <p:sldId id="267" r:id="rId11"/>
    <p:sldId id="268" r:id="rId12"/>
    <p:sldId id="266" r:id="rId13"/>
    <p:sldId id="261" r:id="rId14"/>
    <p:sldId id="263" r:id="rId15"/>
    <p:sldId id="281" r:id="rId16"/>
    <p:sldId id="262" r:id="rId17"/>
    <p:sldId id="280" r:id="rId18"/>
    <p:sldId id="265" r:id="rId19"/>
    <p:sldId id="279" r:id="rId20"/>
    <p:sldId id="264" r:id="rId21"/>
    <p:sldId id="278" r:id="rId22"/>
    <p:sldId id="297" r:id="rId23"/>
    <p:sldId id="277" r:id="rId24"/>
    <p:sldId id="293" r:id="rId25"/>
    <p:sldId id="274" r:id="rId26"/>
    <p:sldId id="290" r:id="rId27"/>
    <p:sldId id="292" r:id="rId28"/>
    <p:sldId id="289" r:id="rId29"/>
    <p:sldId id="291" r:id="rId30"/>
    <p:sldId id="287" r:id="rId31"/>
    <p:sldId id="288" r:id="rId32"/>
    <p:sldId id="285" r:id="rId33"/>
    <p:sldId id="286" r:id="rId34"/>
    <p:sldId id="283" r:id="rId35"/>
    <p:sldId id="284" r:id="rId36"/>
    <p:sldId id="298" r:id="rId37"/>
    <p:sldId id="282" r:id="rId38"/>
    <p:sldId id="276" r:id="rId39"/>
    <p:sldId id="260" r:id="rId40"/>
    <p:sldId id="257" r:id="rId41"/>
    <p:sldId id="259" r:id="rId42"/>
    <p:sldId id="258" r:id="rId43"/>
    <p:sldId id="299" r:id="rId44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Wa0TXDY4CPRm+u0rRsjcQ" hashData="x9yXPcvv5EYJs9c907Kj552xFj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DD115A"/>
    <a:srgbClr val="2862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5" autoAdjust="0"/>
    <p:restoredTop sz="94660"/>
  </p:normalViewPr>
  <p:slideViewPr>
    <p:cSldViewPr>
      <p:cViewPr>
        <p:scale>
          <a:sx n="50" d="100"/>
          <a:sy n="50" d="100"/>
        </p:scale>
        <p:origin x="-558" y="-120"/>
      </p:cViewPr>
      <p:guideLst>
        <p:guide orient="horz" pos="2160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0" y="440690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0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1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1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18" y="1535113"/>
            <a:ext cx="44557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18" y="2174875"/>
            <a:ext cx="44557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2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5" y="273051"/>
            <a:ext cx="56353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2" y="1435101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3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3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3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27463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27463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ACF0A-D208-4532-A715-81C46BDBDA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1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1" y="635635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73156-C9BD-4D27-BBCE-A205CB064A50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4" y="635635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8" y="635635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61859-7D6A-4F83-BA83-A4BD2F1B5C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274638"/>
            <a:ext cx="9072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600201"/>
            <a:ext cx="907256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6245225"/>
            <a:ext cx="319219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6245225"/>
            <a:ext cx="235214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FABA02-19C4-4FD6-9ED0-79C49DF3AB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6465_detail.jpg-naturaleza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FFC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846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754164" y="2143116"/>
            <a:ext cx="3305175" cy="1409700"/>
          </a:xfrm>
          <a:prstGeom prst="rect">
            <a:avLst/>
          </a:prstGeom>
          <a:noFill/>
        </p:spPr>
      </p:pic>
      <p:pic>
        <p:nvPicPr>
          <p:cNvPr id="35848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39718" y="857232"/>
            <a:ext cx="2076450" cy="1381126"/>
          </a:xfrm>
          <a:prstGeom prst="rect">
            <a:avLst/>
          </a:prstGeom>
          <a:noFill/>
        </p:spPr>
      </p:pic>
      <p:pic>
        <p:nvPicPr>
          <p:cNvPr id="35850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897304" y="3286124"/>
            <a:ext cx="2171700" cy="1209676"/>
          </a:xfrm>
          <a:prstGeom prst="rect">
            <a:avLst/>
          </a:prstGeom>
          <a:noFill/>
        </p:spPr>
      </p:pic>
      <p:pic>
        <p:nvPicPr>
          <p:cNvPr id="35852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611816" y="4643446"/>
            <a:ext cx="3543300" cy="1609726"/>
          </a:xfrm>
          <a:prstGeom prst="rect">
            <a:avLst/>
          </a:prstGeom>
          <a:noFill/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0" y="6215082"/>
            <a:ext cx="333375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ndAc>
      <p:stSnd loop="1">
        <p:snd r:embed="rId2" name="Secret Garden - Noctur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918_detail.jpg-roca gallo-oregon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111882" y="4286256"/>
            <a:ext cx="39687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conoces verdaderamente a una persona si no has dormido con ella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83320" y="5500702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liss_Like_16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6290_detail.jpg-jardin japones- 5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DD115A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825470" y="4357694"/>
            <a:ext cx="4286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noches sin  ti son menos noches, tú eres la luna de mis noches que me iluminan hasta el alma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5470" y="5929330"/>
            <a:ext cx="1241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9976_detail.jpg-al caer la tarde- 9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6834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7030A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006_detail.jpg-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286237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683122" y="5143512"/>
            <a:ext cx="4698722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no muere nunca, mueren 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sentimientos marchitados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re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33CC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2020_detail.jpg-colores al atardecer-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968874" y="5072074"/>
            <a:ext cx="451995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no es verdadero o falso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simplemente lo es o no lo es.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66855868_c43ab9a936_b.jpg-tranquil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00806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FFC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0501_8591-e4wm.jpg-la tosc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442269" y="5000636"/>
            <a:ext cx="667041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alguien que te habla todos los días aunque 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hagas como que no lo oyes, tu conciencia</a:t>
            </a:r>
          </a:p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63808108_5201b4164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al Park Autumn Landscape.jpg-otoño en central pae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3072348"/>
            <a:ext cx="48259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noche mantengo el bello dialogo del silencio, es como mi amante,  penetro en ella , me abraza y termino durmiendo en  sus brazos.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 smtClean="0">
              <a:solidFill>
                <a:srgbClr val="FFFF00"/>
              </a:solidFill>
            </a:endParaRPr>
          </a:p>
          <a:p>
            <a:endParaRPr lang="es-ES" sz="2400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de-ensueño-en-las-montañ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ok-Islands-iPad-Wallpaper-New-iPad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54032" y="500042"/>
            <a:ext cx="428628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Vierte una lágrima en mi copa y te llevaré dentro de mí toda la vida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del-manantial-agua-natural-que-se-puede-to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651337" y="4286256"/>
            <a:ext cx="542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ust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7030A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5000636"/>
            <a:ext cx="44291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desnudez del alma es más erótica que la física , aunque no lo pensemos así</a:t>
            </a:r>
          </a:p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 lo lej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508593" y="454967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final-del-verano-a296458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0080625" cy="68337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111618" y="0"/>
            <a:ext cx="57150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estas arriba , tus amigos saben quien eres, cuando estás abajo , tú sabes quienes son tus amigos</a:t>
            </a:r>
          </a:p>
          <a:p>
            <a:r>
              <a:rPr lang="es-ES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sz="2400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ES" sz="24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ES" sz="24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erca-o-pisicna-de-agua-azul-fondos-y-wallpapers-gratis-para-pc-laptop-y-tablet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icJamesPhotograph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5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968346" y="5288340"/>
            <a:ext cx="785984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puede desnudar su cuerpo infinidad de veces,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solo desnudará  su alma ante el amor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kingTracksForHom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zero_gory_dno_prozrachnaya_voda_lodka_progulochnaya_45576_2868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00806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3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428604"/>
            <a:ext cx="43973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Reconozco en mi, la carencia de  sentimientos....hasta que a mis labios llegaron unas lágrimas de mujer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286237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bon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286237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254230" y="5072074"/>
            <a:ext cx="521809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besas cierra los ojos porque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quieres ver lo que sueñas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 -Alemania-The village of Schiltach in the Black Forest, Germ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DD115A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-j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402811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Muchos dicen que aman pero........pocos los que saben hacerlo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ndos75_kostaspetrak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iso en Michigan - Lago Superior by John McCorm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111750" y="5429264"/>
            <a:ext cx="46876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 alma es la del hombre en la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no queda nada del niño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blo-campestre-junto-al-bosque-y-las-montañ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10080625" cy="614366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429396"/>
          </a:xfrm>
          <a:prstGeom prst="rect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er-amanecer-de-primavera-desde-Jupiter-Florida-first-sunr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741747" y="5000636"/>
            <a:ext cx="63388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lenguaje del amor está en los ojos, si al reflejarte en ellos  no lo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ves,no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busques porque no está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jo-mimbre-a296583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-Cana-al-amanecer-a280196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397238" y="5011341"/>
            <a:ext cx="61436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 una mujer oculta a un hombre la pasión que por él siente y el hombre finge una pasión que por ella no siente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orini-corner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jo-otoñ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4714884"/>
            <a:ext cx="35401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sabes leer en los ojos de una mujer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llegarás a su alma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DSC_0392.jpg-parque nurragingy reser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_MG_4460_web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039784" y="4143380"/>
            <a:ext cx="3571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primer beso nunca se olvida , pero otros permanecen en tu corazón toda la vida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ditional cottage houses in Adare, Co. Limerick, Ire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05" y="0"/>
            <a:ext cx="1007012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503" y="0"/>
            <a:ext cx="9601841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da-a296381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3" y="0"/>
            <a:ext cx="1007012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" y="0"/>
            <a:ext cx="10080625" cy="6858000"/>
          </a:xfrm>
          <a:prstGeom prst="rect">
            <a:avLst/>
          </a:prstGeom>
          <a:solidFill>
            <a:schemeClr val="accent2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683122" y="5143512"/>
            <a:ext cx="4700454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querer y el amar es lo mismo,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el segundo es más profundo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33CC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 Paisajes con los colores de nuestro planeta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806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0033CC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3929066"/>
            <a:ext cx="47149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Puedes amar a tus hijos, a los amigos a tus familiares pero con distintas intensidades, lo que cambia en el amar a tu pareja es la  atracción física 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Pacolmo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10080624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1008062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ose20775.large.jpeg-colores del atardecer en toulumne mead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8100"/>
            <a:ext cx="10080625" cy="67818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80625" cy="685800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>
            <a:off x="4468808" y="5786454"/>
            <a:ext cx="4397370" cy="260586"/>
          </a:xfrm>
          <a:prstGeom prst="rect">
            <a:avLst/>
          </a:prstGeom>
          <a:noFill/>
        </p:spPr>
      </p:pic>
      <p:pic>
        <p:nvPicPr>
          <p:cNvPr id="4102" name="Picture 6" descr="Rendered Image"/>
          <p:cNvPicPr>
            <a:picLocks noChangeAspect="1" noChangeArrowheads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1968478" y="5786454"/>
            <a:ext cx="2143140" cy="2862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072562" y="609600"/>
            <a:ext cx="336021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52400"/>
            <a:ext cx="9744604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304800"/>
            <a:ext cx="9408583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2209800"/>
            <a:ext cx="336021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40182" y="5562600"/>
            <a:ext cx="4202011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100806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590803"/>
            <a:ext cx="117607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2042" y="609600"/>
            <a:ext cx="8736542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3"/>
            <a:ext cx="10080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1092068" y="3429000"/>
          <a:ext cx="7812486" cy="1036320"/>
        </p:xfrm>
        <a:graphic>
          <a:graphicData uri="http://schemas.openxmlformats.org/drawingml/2006/table">
            <a:tbl>
              <a:tblPr/>
              <a:tblGrid>
                <a:gridCol w="1302081"/>
                <a:gridCol w="1302081"/>
                <a:gridCol w="1302081"/>
                <a:gridCol w="1302081"/>
                <a:gridCol w="1302081"/>
                <a:gridCol w="1302081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00806" marR="1008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8"/>
            <a:ext cx="10080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5880364" y="1524003"/>
            <a:ext cx="3948245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BELLEZA DEL PAISAJ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BELLEZA DEL PAISAJE</Template>
  <TotalTime>0</TotalTime>
  <Words>398</Words>
  <Application>Microsoft Office PowerPoint</Application>
  <PresentationFormat>Personalizado</PresentationFormat>
  <Paragraphs>86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LA BELLEZA DEL PAISAJE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2013-04-04T13:04:33Z</dcterms:created>
  <dcterms:modified xsi:type="dcterms:W3CDTF">2013-04-04T13:09:29Z</dcterms:modified>
</cp:coreProperties>
</file>